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3"/>
  </p:notesMasterIdLst>
  <p:sldIdLst>
    <p:sldId id="256" r:id="rId2"/>
    <p:sldId id="452" r:id="rId3"/>
    <p:sldId id="401" r:id="rId4"/>
    <p:sldId id="504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5" r:id="rId22"/>
    <p:sldId id="506" r:id="rId23"/>
    <p:sldId id="507" r:id="rId24"/>
    <p:sldId id="508" r:id="rId25"/>
    <p:sldId id="509" r:id="rId26"/>
    <p:sldId id="510" r:id="rId27"/>
    <p:sldId id="511" r:id="rId28"/>
    <p:sldId id="512" r:id="rId29"/>
    <p:sldId id="513" r:id="rId30"/>
    <p:sldId id="514" r:id="rId31"/>
    <p:sldId id="515" r:id="rId32"/>
    <p:sldId id="51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01" r:id="rId42"/>
    <p:sldId id="295" r:id="rId43"/>
    <p:sldId id="296" r:id="rId44"/>
    <p:sldId id="297" r:id="rId45"/>
    <p:sldId id="298" r:id="rId46"/>
    <p:sldId id="299" r:id="rId47"/>
    <p:sldId id="300" r:id="rId48"/>
    <p:sldId id="303" r:id="rId49"/>
    <p:sldId id="302" r:id="rId50"/>
    <p:sldId id="304" r:id="rId51"/>
    <p:sldId id="305" r:id="rId52"/>
    <p:sldId id="517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7 - Book 1" id="{6AD22094-E808-4B57-8356-FF58102D8959}">
          <p14:sldIdLst>
            <p14:sldId id="452"/>
            <p14:sldId id="401"/>
            <p14:sldId id="504"/>
            <p14:sldId id="487"/>
            <p14:sldId id="488"/>
            <p14:sldId id="489"/>
            <p14:sldId id="490"/>
            <p14:sldId id="491"/>
            <p14:sldId id="492"/>
            <p14:sldId id="493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3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</p14:sldIdLst>
        </p14:section>
        <p14:section name="Chapter 8 - Book 1" id="{DF1D82AC-744F-4C92-8379-5A52621CD051}">
          <p14:sldIdLst>
            <p14:sldId id="51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301"/>
            <p14:sldId id="295"/>
            <p14:sldId id="296"/>
            <p14:sldId id="297"/>
            <p14:sldId id="298"/>
            <p14:sldId id="299"/>
            <p14:sldId id="300"/>
            <p14:sldId id="303"/>
            <p14:sldId id="302"/>
            <p14:sldId id="304"/>
            <p14:sldId id="305"/>
          </p14:sldIdLst>
        </p14:section>
        <p14:section name="Chapter 9 - Book 1" id="{87B01F29-2951-4AB5-BA0E-DD8A0655BDA6}">
          <p14:sldIdLst>
            <p14:sldId id="517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0F8B6B-3F8C-4D96-8296-2361EBDAE7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119DE0-9E0B-4A17-B947-F817E866E194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1" i="0" baseline="0"/>
            <a:t>Cost Savings</a:t>
          </a:r>
          <a:r>
            <a:rPr lang="en-PK" b="0" i="0" baseline="0"/>
            <a:t>: Virtualization reduces hardware costs and improves server utilization.</a:t>
          </a:r>
          <a:endParaRPr lang="en-US"/>
        </a:p>
      </dgm:t>
    </dgm:pt>
    <dgm:pt modelId="{F8839664-9640-4677-9A28-3B27743B891E}" type="parTrans" cxnId="{4212F7C4-1FF3-43FD-8C05-9DEBACF6911B}">
      <dgm:prSet/>
      <dgm:spPr/>
      <dgm:t>
        <a:bodyPr/>
        <a:lstStyle/>
        <a:p>
          <a:endParaRPr lang="en-US"/>
        </a:p>
      </dgm:t>
    </dgm:pt>
    <dgm:pt modelId="{321C6C01-EA48-441D-B1D2-4F789259F8C9}" type="sibTrans" cxnId="{4212F7C4-1FF3-43FD-8C05-9DEBACF6911B}">
      <dgm:prSet/>
      <dgm:spPr/>
      <dgm:t>
        <a:bodyPr/>
        <a:lstStyle/>
        <a:p>
          <a:endParaRPr lang="en-US"/>
        </a:p>
      </dgm:t>
    </dgm:pt>
    <dgm:pt modelId="{1C2DC3C8-286F-439E-B8C9-313D84252EBE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1" i="0" baseline="0"/>
            <a:t>Survey</a:t>
          </a:r>
          <a:r>
            <a:rPr lang="en-PK" b="0" i="0" baseline="0"/>
            <a:t>: A Ziff-Davis survey found that over 75% of respondents identified lower hardware costs as the primary driver for adopting virtualization.</a:t>
          </a:r>
          <a:endParaRPr lang="en-US"/>
        </a:p>
      </dgm:t>
    </dgm:pt>
    <dgm:pt modelId="{47120950-7DC1-4A07-B052-A6F467B7AAB7}" type="parTrans" cxnId="{F99158F4-0CA0-477D-B2DC-502B3A105840}">
      <dgm:prSet/>
      <dgm:spPr/>
      <dgm:t>
        <a:bodyPr/>
        <a:lstStyle/>
        <a:p>
          <a:endParaRPr lang="en-US"/>
        </a:p>
      </dgm:t>
    </dgm:pt>
    <dgm:pt modelId="{79D6F79D-D6EB-4B25-9674-D202FCBCAAF1}" type="sibTrans" cxnId="{F99158F4-0CA0-477D-B2DC-502B3A105840}">
      <dgm:prSet/>
      <dgm:spPr/>
      <dgm:t>
        <a:bodyPr/>
        <a:lstStyle/>
        <a:p>
          <a:endParaRPr lang="en-US"/>
        </a:p>
      </dgm:t>
    </dgm:pt>
    <dgm:pt modelId="{148193F8-131B-4F02-ADF3-15112499A5F7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1" i="0" baseline="0"/>
            <a:t>Main Driver</a:t>
          </a:r>
          <a:r>
            <a:rPr lang="en-PK" b="0" i="0" baseline="0"/>
            <a:t>: Server virtualization is the key technology behind resource optimization in businesses. </a:t>
          </a:r>
          <a:endParaRPr lang="en-US"/>
        </a:p>
      </dgm:t>
    </dgm:pt>
    <dgm:pt modelId="{EEE9641F-BCE1-41AE-B186-A6F42AEACB45}" type="parTrans" cxnId="{AD820120-4634-46A4-BE60-B3213C34B7EF}">
      <dgm:prSet/>
      <dgm:spPr/>
      <dgm:t>
        <a:bodyPr/>
        <a:lstStyle/>
        <a:p>
          <a:endParaRPr lang="en-US"/>
        </a:p>
      </dgm:t>
    </dgm:pt>
    <dgm:pt modelId="{8BB53582-FCE7-496C-BCA5-E29F74AA3DB8}" type="sibTrans" cxnId="{AD820120-4634-46A4-BE60-B3213C34B7EF}">
      <dgm:prSet/>
      <dgm:spPr/>
      <dgm:t>
        <a:bodyPr/>
        <a:lstStyle/>
        <a:p>
          <a:endParaRPr lang="en-US"/>
        </a:p>
      </dgm:t>
    </dgm:pt>
    <dgm:pt modelId="{2872E1B4-2AE1-4707-9C5A-6014374B7453}" type="pres">
      <dgm:prSet presAssocID="{2F0F8B6B-3F8C-4D96-8296-2361EBDAE7F9}" presName="root" presStyleCnt="0">
        <dgm:presLayoutVars>
          <dgm:dir/>
          <dgm:resizeHandles val="exact"/>
        </dgm:presLayoutVars>
      </dgm:prSet>
      <dgm:spPr/>
    </dgm:pt>
    <dgm:pt modelId="{265948BC-52FD-44D3-8EBC-1CC499F7E944}" type="pres">
      <dgm:prSet presAssocID="{E2119DE0-9E0B-4A17-B947-F817E866E194}" presName="compNode" presStyleCnt="0"/>
      <dgm:spPr/>
    </dgm:pt>
    <dgm:pt modelId="{2DC6EC58-5ACD-421F-B8C6-139D4CAF12C0}" type="pres">
      <dgm:prSet presAssocID="{E2119DE0-9E0B-4A17-B947-F817E866E194}" presName="bgRect" presStyleLbl="bgShp" presStyleIdx="0" presStyleCnt="3"/>
      <dgm:spPr/>
    </dgm:pt>
    <dgm:pt modelId="{D4FFFB04-2F3B-48EA-98AC-7B1371D0B321}" type="pres">
      <dgm:prSet presAssocID="{E2119DE0-9E0B-4A17-B947-F817E866E1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4AB50E0-6733-440B-9C00-50EC04F11C9D}" type="pres">
      <dgm:prSet presAssocID="{E2119DE0-9E0B-4A17-B947-F817E866E194}" presName="spaceRect" presStyleCnt="0"/>
      <dgm:spPr/>
    </dgm:pt>
    <dgm:pt modelId="{0555E37D-AF9B-49F8-A84D-8C2103F75A30}" type="pres">
      <dgm:prSet presAssocID="{E2119DE0-9E0B-4A17-B947-F817E866E194}" presName="parTx" presStyleLbl="revTx" presStyleIdx="0" presStyleCnt="3">
        <dgm:presLayoutVars>
          <dgm:chMax val="0"/>
          <dgm:chPref val="0"/>
        </dgm:presLayoutVars>
      </dgm:prSet>
      <dgm:spPr/>
    </dgm:pt>
    <dgm:pt modelId="{290048DB-866B-450D-99DB-080CCC4BACDF}" type="pres">
      <dgm:prSet presAssocID="{321C6C01-EA48-441D-B1D2-4F789259F8C9}" presName="sibTrans" presStyleCnt="0"/>
      <dgm:spPr/>
    </dgm:pt>
    <dgm:pt modelId="{191767F4-50DC-4C02-8608-A27566482F57}" type="pres">
      <dgm:prSet presAssocID="{1C2DC3C8-286F-439E-B8C9-313D84252EBE}" presName="compNode" presStyleCnt="0"/>
      <dgm:spPr/>
    </dgm:pt>
    <dgm:pt modelId="{59D79091-0BC2-4F35-83C9-524D0963A524}" type="pres">
      <dgm:prSet presAssocID="{1C2DC3C8-286F-439E-B8C9-313D84252EBE}" presName="bgRect" presStyleLbl="bgShp" presStyleIdx="1" presStyleCnt="3"/>
      <dgm:spPr/>
    </dgm:pt>
    <dgm:pt modelId="{EC1414CE-D798-4BBF-BE40-747C249DFCEF}" type="pres">
      <dgm:prSet presAssocID="{1C2DC3C8-286F-439E-B8C9-313D84252E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83D571F-27E8-4B6E-BAD5-FAF17967B126}" type="pres">
      <dgm:prSet presAssocID="{1C2DC3C8-286F-439E-B8C9-313D84252EBE}" presName="spaceRect" presStyleCnt="0"/>
      <dgm:spPr/>
    </dgm:pt>
    <dgm:pt modelId="{72B9C8F6-369F-4342-AE43-2ED673F611EE}" type="pres">
      <dgm:prSet presAssocID="{1C2DC3C8-286F-439E-B8C9-313D84252EBE}" presName="parTx" presStyleLbl="revTx" presStyleIdx="1" presStyleCnt="3">
        <dgm:presLayoutVars>
          <dgm:chMax val="0"/>
          <dgm:chPref val="0"/>
        </dgm:presLayoutVars>
      </dgm:prSet>
      <dgm:spPr/>
    </dgm:pt>
    <dgm:pt modelId="{BD42ABA7-3677-4D0A-81FA-4F4F7EE2541F}" type="pres">
      <dgm:prSet presAssocID="{79D6F79D-D6EB-4B25-9674-D202FCBCAAF1}" presName="sibTrans" presStyleCnt="0"/>
      <dgm:spPr/>
    </dgm:pt>
    <dgm:pt modelId="{EC6CC309-CD83-4758-BBD5-D9B3FDAD4C9A}" type="pres">
      <dgm:prSet presAssocID="{148193F8-131B-4F02-ADF3-15112499A5F7}" presName="compNode" presStyleCnt="0"/>
      <dgm:spPr/>
    </dgm:pt>
    <dgm:pt modelId="{CABFD44E-1E5F-4EAE-952A-41711AB7A96A}" type="pres">
      <dgm:prSet presAssocID="{148193F8-131B-4F02-ADF3-15112499A5F7}" presName="bgRect" presStyleLbl="bgShp" presStyleIdx="2" presStyleCnt="3"/>
      <dgm:spPr/>
    </dgm:pt>
    <dgm:pt modelId="{4B2D6E2E-366E-4AFE-9B9A-14473B45394B}" type="pres">
      <dgm:prSet presAssocID="{148193F8-131B-4F02-ADF3-15112499A5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A1432C7-4955-4048-BE79-3EE50A24291E}" type="pres">
      <dgm:prSet presAssocID="{148193F8-131B-4F02-ADF3-15112499A5F7}" presName="spaceRect" presStyleCnt="0"/>
      <dgm:spPr/>
    </dgm:pt>
    <dgm:pt modelId="{91DCD2C6-B7AC-4DBD-B3B6-905818927A39}" type="pres">
      <dgm:prSet presAssocID="{148193F8-131B-4F02-ADF3-15112499A5F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99E21F-7268-4B88-8E60-0B262BBDE484}" type="presOf" srcId="{148193F8-131B-4F02-ADF3-15112499A5F7}" destId="{91DCD2C6-B7AC-4DBD-B3B6-905818927A39}" srcOrd="0" destOrd="0" presId="urn:microsoft.com/office/officeart/2018/2/layout/IconVerticalSolidList"/>
    <dgm:cxn modelId="{AD820120-4634-46A4-BE60-B3213C34B7EF}" srcId="{2F0F8B6B-3F8C-4D96-8296-2361EBDAE7F9}" destId="{148193F8-131B-4F02-ADF3-15112499A5F7}" srcOrd="2" destOrd="0" parTransId="{EEE9641F-BCE1-41AE-B186-A6F42AEACB45}" sibTransId="{8BB53582-FCE7-496C-BCA5-E29F74AA3DB8}"/>
    <dgm:cxn modelId="{1687025A-DAFA-4C0E-8858-BB403D6F9DD4}" type="presOf" srcId="{E2119DE0-9E0B-4A17-B947-F817E866E194}" destId="{0555E37D-AF9B-49F8-A84D-8C2103F75A30}" srcOrd="0" destOrd="0" presId="urn:microsoft.com/office/officeart/2018/2/layout/IconVerticalSolidList"/>
    <dgm:cxn modelId="{4212F7C4-1FF3-43FD-8C05-9DEBACF6911B}" srcId="{2F0F8B6B-3F8C-4D96-8296-2361EBDAE7F9}" destId="{E2119DE0-9E0B-4A17-B947-F817E866E194}" srcOrd="0" destOrd="0" parTransId="{F8839664-9640-4677-9A28-3B27743B891E}" sibTransId="{321C6C01-EA48-441D-B1D2-4F789259F8C9}"/>
    <dgm:cxn modelId="{612EF6DC-AA74-45C1-9FDD-72FBEAAD9E5A}" type="presOf" srcId="{2F0F8B6B-3F8C-4D96-8296-2361EBDAE7F9}" destId="{2872E1B4-2AE1-4707-9C5A-6014374B7453}" srcOrd="0" destOrd="0" presId="urn:microsoft.com/office/officeart/2018/2/layout/IconVerticalSolidList"/>
    <dgm:cxn modelId="{5300A6F3-0401-45DD-92A9-DE32120A4CC7}" type="presOf" srcId="{1C2DC3C8-286F-439E-B8C9-313D84252EBE}" destId="{72B9C8F6-369F-4342-AE43-2ED673F611EE}" srcOrd="0" destOrd="0" presId="urn:microsoft.com/office/officeart/2018/2/layout/IconVerticalSolidList"/>
    <dgm:cxn modelId="{F99158F4-0CA0-477D-B2DC-502B3A105840}" srcId="{2F0F8B6B-3F8C-4D96-8296-2361EBDAE7F9}" destId="{1C2DC3C8-286F-439E-B8C9-313D84252EBE}" srcOrd="1" destOrd="0" parTransId="{47120950-7DC1-4A07-B052-A6F467B7AAB7}" sibTransId="{79D6F79D-D6EB-4B25-9674-D202FCBCAAF1}"/>
    <dgm:cxn modelId="{77E41E5F-E6E7-4124-A518-6F1D2F5ED1CE}" type="presParOf" srcId="{2872E1B4-2AE1-4707-9C5A-6014374B7453}" destId="{265948BC-52FD-44D3-8EBC-1CC499F7E944}" srcOrd="0" destOrd="0" presId="urn:microsoft.com/office/officeart/2018/2/layout/IconVerticalSolidList"/>
    <dgm:cxn modelId="{EBFCEBEE-0881-48BE-AE2E-F2DC680131EF}" type="presParOf" srcId="{265948BC-52FD-44D3-8EBC-1CC499F7E944}" destId="{2DC6EC58-5ACD-421F-B8C6-139D4CAF12C0}" srcOrd="0" destOrd="0" presId="urn:microsoft.com/office/officeart/2018/2/layout/IconVerticalSolidList"/>
    <dgm:cxn modelId="{2378461A-EC29-4824-ABC2-58C7E09A8302}" type="presParOf" srcId="{265948BC-52FD-44D3-8EBC-1CC499F7E944}" destId="{D4FFFB04-2F3B-48EA-98AC-7B1371D0B321}" srcOrd="1" destOrd="0" presId="urn:microsoft.com/office/officeart/2018/2/layout/IconVerticalSolidList"/>
    <dgm:cxn modelId="{76BDCD5E-DE12-4ED6-A091-5CB7BB465545}" type="presParOf" srcId="{265948BC-52FD-44D3-8EBC-1CC499F7E944}" destId="{14AB50E0-6733-440B-9C00-50EC04F11C9D}" srcOrd="2" destOrd="0" presId="urn:microsoft.com/office/officeart/2018/2/layout/IconVerticalSolidList"/>
    <dgm:cxn modelId="{8F30031A-B55A-4532-8EFE-285ECCB32A46}" type="presParOf" srcId="{265948BC-52FD-44D3-8EBC-1CC499F7E944}" destId="{0555E37D-AF9B-49F8-A84D-8C2103F75A30}" srcOrd="3" destOrd="0" presId="urn:microsoft.com/office/officeart/2018/2/layout/IconVerticalSolidList"/>
    <dgm:cxn modelId="{1C9D40AE-8A18-4587-AF52-FB154C155531}" type="presParOf" srcId="{2872E1B4-2AE1-4707-9C5A-6014374B7453}" destId="{290048DB-866B-450D-99DB-080CCC4BACDF}" srcOrd="1" destOrd="0" presId="urn:microsoft.com/office/officeart/2018/2/layout/IconVerticalSolidList"/>
    <dgm:cxn modelId="{1FD55770-A085-40BE-AB88-47F58057388B}" type="presParOf" srcId="{2872E1B4-2AE1-4707-9C5A-6014374B7453}" destId="{191767F4-50DC-4C02-8608-A27566482F57}" srcOrd="2" destOrd="0" presId="urn:microsoft.com/office/officeart/2018/2/layout/IconVerticalSolidList"/>
    <dgm:cxn modelId="{4184D449-8B33-4E3D-956C-A4D8F51C5901}" type="presParOf" srcId="{191767F4-50DC-4C02-8608-A27566482F57}" destId="{59D79091-0BC2-4F35-83C9-524D0963A524}" srcOrd="0" destOrd="0" presId="urn:microsoft.com/office/officeart/2018/2/layout/IconVerticalSolidList"/>
    <dgm:cxn modelId="{69D283BA-5D11-473B-B8B1-23D52A92EC92}" type="presParOf" srcId="{191767F4-50DC-4C02-8608-A27566482F57}" destId="{EC1414CE-D798-4BBF-BE40-747C249DFCEF}" srcOrd="1" destOrd="0" presId="urn:microsoft.com/office/officeart/2018/2/layout/IconVerticalSolidList"/>
    <dgm:cxn modelId="{4DE89ABC-418D-48E5-956C-C01EACFD47B0}" type="presParOf" srcId="{191767F4-50DC-4C02-8608-A27566482F57}" destId="{983D571F-27E8-4B6E-BAD5-FAF17967B126}" srcOrd="2" destOrd="0" presId="urn:microsoft.com/office/officeart/2018/2/layout/IconVerticalSolidList"/>
    <dgm:cxn modelId="{8150D967-9BF7-49C3-B1E4-1DE39B68DC06}" type="presParOf" srcId="{191767F4-50DC-4C02-8608-A27566482F57}" destId="{72B9C8F6-369F-4342-AE43-2ED673F611EE}" srcOrd="3" destOrd="0" presId="urn:microsoft.com/office/officeart/2018/2/layout/IconVerticalSolidList"/>
    <dgm:cxn modelId="{9C4FDC01-64AF-4F87-A5BE-5CF35F82140C}" type="presParOf" srcId="{2872E1B4-2AE1-4707-9C5A-6014374B7453}" destId="{BD42ABA7-3677-4D0A-81FA-4F4F7EE2541F}" srcOrd="3" destOrd="0" presId="urn:microsoft.com/office/officeart/2018/2/layout/IconVerticalSolidList"/>
    <dgm:cxn modelId="{940F05C3-E5F5-408E-8EF8-E811DC580927}" type="presParOf" srcId="{2872E1B4-2AE1-4707-9C5A-6014374B7453}" destId="{EC6CC309-CD83-4758-BBD5-D9B3FDAD4C9A}" srcOrd="4" destOrd="0" presId="urn:microsoft.com/office/officeart/2018/2/layout/IconVerticalSolidList"/>
    <dgm:cxn modelId="{880D3ECE-866F-4E74-9240-B91E3B519713}" type="presParOf" srcId="{EC6CC309-CD83-4758-BBD5-D9B3FDAD4C9A}" destId="{CABFD44E-1E5F-4EAE-952A-41711AB7A96A}" srcOrd="0" destOrd="0" presId="urn:microsoft.com/office/officeart/2018/2/layout/IconVerticalSolidList"/>
    <dgm:cxn modelId="{B5F481F3-7CD8-4B98-B392-A48E7E54C091}" type="presParOf" srcId="{EC6CC309-CD83-4758-BBD5-D9B3FDAD4C9A}" destId="{4B2D6E2E-366E-4AFE-9B9A-14473B45394B}" srcOrd="1" destOrd="0" presId="urn:microsoft.com/office/officeart/2018/2/layout/IconVerticalSolidList"/>
    <dgm:cxn modelId="{B97000D1-8F9A-4C38-96D6-E2C7A75A59E1}" type="presParOf" srcId="{EC6CC309-CD83-4758-BBD5-D9B3FDAD4C9A}" destId="{2A1432C7-4955-4048-BE79-3EE50A24291E}" srcOrd="2" destOrd="0" presId="urn:microsoft.com/office/officeart/2018/2/layout/IconVerticalSolidList"/>
    <dgm:cxn modelId="{05B8F901-1305-41DB-82B0-AB8AC08408E5}" type="presParOf" srcId="{EC6CC309-CD83-4758-BBD5-D9B3FDAD4C9A}" destId="{91DCD2C6-B7AC-4DBD-B3B6-905818927A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3EECC9C-D8E6-4BCD-8DC3-872C017D92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1B06D8-8454-4B3C-BC4E-7EA67ED3223C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SLAs define the expected resource capacity for applications.</a:t>
          </a:r>
          <a:endParaRPr lang="en-US"/>
        </a:p>
      </dgm:t>
    </dgm:pt>
    <dgm:pt modelId="{6CBC0DE5-E39F-43AB-8AD6-8AE2805B7DF0}" type="parTrans" cxnId="{688621D5-01E4-472E-A86F-938005BA1E51}">
      <dgm:prSet/>
      <dgm:spPr/>
      <dgm:t>
        <a:bodyPr/>
        <a:lstStyle/>
        <a:p>
          <a:endParaRPr lang="en-US"/>
        </a:p>
      </dgm:t>
    </dgm:pt>
    <dgm:pt modelId="{D00C4897-BAC4-486F-B460-FF644A9E16B3}" type="sibTrans" cxnId="{688621D5-01E4-472E-A86F-938005BA1E51}">
      <dgm:prSet/>
      <dgm:spPr/>
      <dgm:t>
        <a:bodyPr/>
        <a:lstStyle/>
        <a:p>
          <a:endParaRPr lang="en-US"/>
        </a:p>
      </dgm:t>
    </dgm:pt>
    <dgm:pt modelId="{5F17800D-7B95-48ED-BA67-F4E08CDFCE11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Cloud providers plan resources based on combined SLAs.</a:t>
          </a:r>
          <a:endParaRPr lang="en-US"/>
        </a:p>
      </dgm:t>
    </dgm:pt>
    <dgm:pt modelId="{91B55C46-1F0C-4E0B-8134-C35B489340F5}" type="parTrans" cxnId="{0EE024C7-AEE5-4997-9F7E-6D18135DA3D6}">
      <dgm:prSet/>
      <dgm:spPr/>
      <dgm:t>
        <a:bodyPr/>
        <a:lstStyle/>
        <a:p>
          <a:endParaRPr lang="en-US"/>
        </a:p>
      </dgm:t>
    </dgm:pt>
    <dgm:pt modelId="{7CE80E59-2D92-40BD-8B87-15559503E1F4}" type="sibTrans" cxnId="{0EE024C7-AEE5-4997-9F7E-6D18135DA3D6}">
      <dgm:prSet/>
      <dgm:spPr/>
      <dgm:t>
        <a:bodyPr/>
        <a:lstStyle/>
        <a:p>
          <a:endParaRPr lang="en-US"/>
        </a:p>
      </dgm:t>
    </dgm:pt>
    <dgm:pt modelId="{83253E43-D1E4-4EE9-BB28-6203A6207AAE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Provisioning algorithms dynamically map VMs to physical resources.</a:t>
          </a:r>
          <a:endParaRPr lang="en-US"/>
        </a:p>
      </dgm:t>
    </dgm:pt>
    <dgm:pt modelId="{5FA58AF3-E697-4CFA-BEE1-A3497BA362A0}" type="parTrans" cxnId="{FED41BD7-030C-4BBA-815C-0794CB9A6C5F}">
      <dgm:prSet/>
      <dgm:spPr/>
      <dgm:t>
        <a:bodyPr/>
        <a:lstStyle/>
        <a:p>
          <a:endParaRPr lang="en-US"/>
        </a:p>
      </dgm:t>
    </dgm:pt>
    <dgm:pt modelId="{A4484D83-AD7C-41AA-B94D-98F547682E8A}" type="sibTrans" cxnId="{FED41BD7-030C-4BBA-815C-0794CB9A6C5F}">
      <dgm:prSet/>
      <dgm:spPr/>
      <dgm:t>
        <a:bodyPr/>
        <a:lstStyle/>
        <a:p>
          <a:endParaRPr lang="en-US"/>
        </a:p>
      </dgm:t>
    </dgm:pt>
    <dgm:pt modelId="{EFA55055-A7E7-42FD-AA1C-7290948B66B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Efficient resource estimation ensures smooth performance.</a:t>
          </a:r>
          <a:endParaRPr lang="en-US"/>
        </a:p>
      </dgm:t>
    </dgm:pt>
    <dgm:pt modelId="{7558E928-9DF1-4650-A9CD-9B0C9FEF0309}" type="parTrans" cxnId="{D1FE08F1-7E30-4928-9BB3-EB459AF3F8EE}">
      <dgm:prSet/>
      <dgm:spPr/>
      <dgm:t>
        <a:bodyPr/>
        <a:lstStyle/>
        <a:p>
          <a:endParaRPr lang="en-US"/>
        </a:p>
      </dgm:t>
    </dgm:pt>
    <dgm:pt modelId="{CDB3B8B7-7D67-46DA-B2E3-0D283E53830B}" type="sibTrans" cxnId="{D1FE08F1-7E30-4928-9BB3-EB459AF3F8EE}">
      <dgm:prSet/>
      <dgm:spPr/>
      <dgm:t>
        <a:bodyPr/>
        <a:lstStyle/>
        <a:p>
          <a:endParaRPr lang="en-US"/>
        </a:p>
      </dgm:t>
    </dgm:pt>
    <dgm:pt modelId="{5799D7A5-F74B-4468-B1A2-C7A78DD15E01}" type="pres">
      <dgm:prSet presAssocID="{03EECC9C-D8E6-4BCD-8DC3-872C017D925F}" presName="root" presStyleCnt="0">
        <dgm:presLayoutVars>
          <dgm:dir/>
          <dgm:resizeHandles val="exact"/>
        </dgm:presLayoutVars>
      </dgm:prSet>
      <dgm:spPr/>
    </dgm:pt>
    <dgm:pt modelId="{127E9DD2-A75A-49EB-B4D9-685976141060}" type="pres">
      <dgm:prSet presAssocID="{641B06D8-8454-4B3C-BC4E-7EA67ED3223C}" presName="compNode" presStyleCnt="0"/>
      <dgm:spPr/>
    </dgm:pt>
    <dgm:pt modelId="{C1AC327D-0244-48AB-8BBA-F167B21D8462}" type="pres">
      <dgm:prSet presAssocID="{641B06D8-8454-4B3C-BC4E-7EA67ED322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531BD97-C846-4158-A42A-AAA73B53748E}" type="pres">
      <dgm:prSet presAssocID="{641B06D8-8454-4B3C-BC4E-7EA67ED3223C}" presName="spaceRect" presStyleCnt="0"/>
      <dgm:spPr/>
    </dgm:pt>
    <dgm:pt modelId="{F9746DFB-568E-4758-821A-94A891E8145A}" type="pres">
      <dgm:prSet presAssocID="{641B06D8-8454-4B3C-BC4E-7EA67ED3223C}" presName="textRect" presStyleLbl="revTx" presStyleIdx="0" presStyleCnt="4">
        <dgm:presLayoutVars>
          <dgm:chMax val="1"/>
          <dgm:chPref val="1"/>
        </dgm:presLayoutVars>
      </dgm:prSet>
      <dgm:spPr/>
    </dgm:pt>
    <dgm:pt modelId="{6C7C7A47-67AF-4316-9B58-7DDE886748AF}" type="pres">
      <dgm:prSet presAssocID="{D00C4897-BAC4-486F-B460-FF644A9E16B3}" presName="sibTrans" presStyleCnt="0"/>
      <dgm:spPr/>
    </dgm:pt>
    <dgm:pt modelId="{68FCC4C2-C803-4589-AD5A-64C3FF445C43}" type="pres">
      <dgm:prSet presAssocID="{5F17800D-7B95-48ED-BA67-F4E08CDFCE11}" presName="compNode" presStyleCnt="0"/>
      <dgm:spPr/>
    </dgm:pt>
    <dgm:pt modelId="{D834D45F-5889-4512-924B-16CCD55F2027}" type="pres">
      <dgm:prSet presAssocID="{5F17800D-7B95-48ED-BA67-F4E08CDFCE1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CF65019-F8CC-45AF-B31D-468702ED1299}" type="pres">
      <dgm:prSet presAssocID="{5F17800D-7B95-48ED-BA67-F4E08CDFCE11}" presName="spaceRect" presStyleCnt="0"/>
      <dgm:spPr/>
    </dgm:pt>
    <dgm:pt modelId="{25D526DC-3949-48CB-8E6D-F4A5E2F9DC38}" type="pres">
      <dgm:prSet presAssocID="{5F17800D-7B95-48ED-BA67-F4E08CDFCE11}" presName="textRect" presStyleLbl="revTx" presStyleIdx="1" presStyleCnt="4">
        <dgm:presLayoutVars>
          <dgm:chMax val="1"/>
          <dgm:chPref val="1"/>
        </dgm:presLayoutVars>
      </dgm:prSet>
      <dgm:spPr/>
    </dgm:pt>
    <dgm:pt modelId="{8E1FA136-14D0-40B1-B84A-68DD6A063E75}" type="pres">
      <dgm:prSet presAssocID="{7CE80E59-2D92-40BD-8B87-15559503E1F4}" presName="sibTrans" presStyleCnt="0"/>
      <dgm:spPr/>
    </dgm:pt>
    <dgm:pt modelId="{0BB3A933-5400-46BA-9033-44A4F6A25BEF}" type="pres">
      <dgm:prSet presAssocID="{83253E43-D1E4-4EE9-BB28-6203A6207AAE}" presName="compNode" presStyleCnt="0"/>
      <dgm:spPr/>
    </dgm:pt>
    <dgm:pt modelId="{0ACD7425-3B9A-4895-8D3A-C89E25B4507B}" type="pres">
      <dgm:prSet presAssocID="{83253E43-D1E4-4EE9-BB28-6203A6207A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2D33A0-9EA9-4AD8-924E-3C65A77F423E}" type="pres">
      <dgm:prSet presAssocID="{83253E43-D1E4-4EE9-BB28-6203A6207AAE}" presName="spaceRect" presStyleCnt="0"/>
      <dgm:spPr/>
    </dgm:pt>
    <dgm:pt modelId="{9FB32471-5800-42A4-BF7C-13373342A280}" type="pres">
      <dgm:prSet presAssocID="{83253E43-D1E4-4EE9-BB28-6203A6207AAE}" presName="textRect" presStyleLbl="revTx" presStyleIdx="2" presStyleCnt="4">
        <dgm:presLayoutVars>
          <dgm:chMax val="1"/>
          <dgm:chPref val="1"/>
        </dgm:presLayoutVars>
      </dgm:prSet>
      <dgm:spPr/>
    </dgm:pt>
    <dgm:pt modelId="{C5B9011E-7755-4CA6-8DBD-87130C6DF389}" type="pres">
      <dgm:prSet presAssocID="{A4484D83-AD7C-41AA-B94D-98F547682E8A}" presName="sibTrans" presStyleCnt="0"/>
      <dgm:spPr/>
    </dgm:pt>
    <dgm:pt modelId="{0F24D806-C1B6-4562-89DC-40C388E11DAA}" type="pres">
      <dgm:prSet presAssocID="{EFA55055-A7E7-42FD-AA1C-7290948B66BF}" presName="compNode" presStyleCnt="0"/>
      <dgm:spPr/>
    </dgm:pt>
    <dgm:pt modelId="{320818D1-459F-4189-9F81-759987141657}" type="pres">
      <dgm:prSet presAssocID="{EFA55055-A7E7-42FD-AA1C-7290948B66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D3A933E-E419-4F6A-8B2D-D15A268993EA}" type="pres">
      <dgm:prSet presAssocID="{EFA55055-A7E7-42FD-AA1C-7290948B66BF}" presName="spaceRect" presStyleCnt="0"/>
      <dgm:spPr/>
    </dgm:pt>
    <dgm:pt modelId="{40328ADA-DB8C-4F7D-A9BC-9CF586B70512}" type="pres">
      <dgm:prSet presAssocID="{EFA55055-A7E7-42FD-AA1C-7290948B66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51AE273-BA9D-4BF3-87D7-424CF3BC15DD}" type="presOf" srcId="{83253E43-D1E4-4EE9-BB28-6203A6207AAE}" destId="{9FB32471-5800-42A4-BF7C-13373342A280}" srcOrd="0" destOrd="0" presId="urn:microsoft.com/office/officeart/2018/2/layout/IconLabelList"/>
    <dgm:cxn modelId="{44FA0095-1B8D-4728-B217-AA100DEBDA92}" type="presOf" srcId="{03EECC9C-D8E6-4BCD-8DC3-872C017D925F}" destId="{5799D7A5-F74B-4468-B1A2-C7A78DD15E01}" srcOrd="0" destOrd="0" presId="urn:microsoft.com/office/officeart/2018/2/layout/IconLabelList"/>
    <dgm:cxn modelId="{895D56A5-A488-4796-AC3F-0912E081BA1C}" type="presOf" srcId="{5F17800D-7B95-48ED-BA67-F4E08CDFCE11}" destId="{25D526DC-3949-48CB-8E6D-F4A5E2F9DC38}" srcOrd="0" destOrd="0" presId="urn:microsoft.com/office/officeart/2018/2/layout/IconLabelList"/>
    <dgm:cxn modelId="{7FE2B5C1-AB67-4B0B-BB57-15335B7F7755}" type="presOf" srcId="{641B06D8-8454-4B3C-BC4E-7EA67ED3223C}" destId="{F9746DFB-568E-4758-821A-94A891E8145A}" srcOrd="0" destOrd="0" presId="urn:microsoft.com/office/officeart/2018/2/layout/IconLabelList"/>
    <dgm:cxn modelId="{0EE024C7-AEE5-4997-9F7E-6D18135DA3D6}" srcId="{03EECC9C-D8E6-4BCD-8DC3-872C017D925F}" destId="{5F17800D-7B95-48ED-BA67-F4E08CDFCE11}" srcOrd="1" destOrd="0" parTransId="{91B55C46-1F0C-4E0B-8134-C35B489340F5}" sibTransId="{7CE80E59-2D92-40BD-8B87-15559503E1F4}"/>
    <dgm:cxn modelId="{688621D5-01E4-472E-A86F-938005BA1E51}" srcId="{03EECC9C-D8E6-4BCD-8DC3-872C017D925F}" destId="{641B06D8-8454-4B3C-BC4E-7EA67ED3223C}" srcOrd="0" destOrd="0" parTransId="{6CBC0DE5-E39F-43AB-8AD6-8AE2805B7DF0}" sibTransId="{D00C4897-BAC4-486F-B460-FF644A9E16B3}"/>
    <dgm:cxn modelId="{FED41BD7-030C-4BBA-815C-0794CB9A6C5F}" srcId="{03EECC9C-D8E6-4BCD-8DC3-872C017D925F}" destId="{83253E43-D1E4-4EE9-BB28-6203A6207AAE}" srcOrd="2" destOrd="0" parTransId="{5FA58AF3-E697-4CFA-BEE1-A3497BA362A0}" sibTransId="{A4484D83-AD7C-41AA-B94D-98F547682E8A}"/>
    <dgm:cxn modelId="{D1FE08F1-7E30-4928-9BB3-EB459AF3F8EE}" srcId="{03EECC9C-D8E6-4BCD-8DC3-872C017D925F}" destId="{EFA55055-A7E7-42FD-AA1C-7290948B66BF}" srcOrd="3" destOrd="0" parTransId="{7558E928-9DF1-4650-A9CD-9B0C9FEF0309}" sibTransId="{CDB3B8B7-7D67-46DA-B2E3-0D283E53830B}"/>
    <dgm:cxn modelId="{B3C074F6-7231-4D69-BA2F-CEE257C25534}" type="presOf" srcId="{EFA55055-A7E7-42FD-AA1C-7290948B66BF}" destId="{40328ADA-DB8C-4F7D-A9BC-9CF586B70512}" srcOrd="0" destOrd="0" presId="urn:microsoft.com/office/officeart/2018/2/layout/IconLabelList"/>
    <dgm:cxn modelId="{448C49DD-8870-4AD4-B98E-40B900603F24}" type="presParOf" srcId="{5799D7A5-F74B-4468-B1A2-C7A78DD15E01}" destId="{127E9DD2-A75A-49EB-B4D9-685976141060}" srcOrd="0" destOrd="0" presId="urn:microsoft.com/office/officeart/2018/2/layout/IconLabelList"/>
    <dgm:cxn modelId="{4244DD25-7145-40C3-8031-E346669B963E}" type="presParOf" srcId="{127E9DD2-A75A-49EB-B4D9-685976141060}" destId="{C1AC327D-0244-48AB-8BBA-F167B21D8462}" srcOrd="0" destOrd="0" presId="urn:microsoft.com/office/officeart/2018/2/layout/IconLabelList"/>
    <dgm:cxn modelId="{0306C869-F282-4E01-98A1-4A63259E4B38}" type="presParOf" srcId="{127E9DD2-A75A-49EB-B4D9-685976141060}" destId="{0531BD97-C846-4158-A42A-AAA73B53748E}" srcOrd="1" destOrd="0" presId="urn:microsoft.com/office/officeart/2018/2/layout/IconLabelList"/>
    <dgm:cxn modelId="{7DE4D780-0187-4117-A6C2-A86D079DEF61}" type="presParOf" srcId="{127E9DD2-A75A-49EB-B4D9-685976141060}" destId="{F9746DFB-568E-4758-821A-94A891E8145A}" srcOrd="2" destOrd="0" presId="urn:microsoft.com/office/officeart/2018/2/layout/IconLabelList"/>
    <dgm:cxn modelId="{114F31F2-F75F-4EA5-9654-CE92F86F6C44}" type="presParOf" srcId="{5799D7A5-F74B-4468-B1A2-C7A78DD15E01}" destId="{6C7C7A47-67AF-4316-9B58-7DDE886748AF}" srcOrd="1" destOrd="0" presId="urn:microsoft.com/office/officeart/2018/2/layout/IconLabelList"/>
    <dgm:cxn modelId="{AC0405AC-59AE-4FA4-ADD0-4BCE03C72577}" type="presParOf" srcId="{5799D7A5-F74B-4468-B1A2-C7A78DD15E01}" destId="{68FCC4C2-C803-4589-AD5A-64C3FF445C43}" srcOrd="2" destOrd="0" presId="urn:microsoft.com/office/officeart/2018/2/layout/IconLabelList"/>
    <dgm:cxn modelId="{765EFF85-FA4F-4D21-AD13-36E464A8FC3C}" type="presParOf" srcId="{68FCC4C2-C803-4589-AD5A-64C3FF445C43}" destId="{D834D45F-5889-4512-924B-16CCD55F2027}" srcOrd="0" destOrd="0" presId="urn:microsoft.com/office/officeart/2018/2/layout/IconLabelList"/>
    <dgm:cxn modelId="{B29F8B9D-4DEE-416B-9D54-53AB1A03BC07}" type="presParOf" srcId="{68FCC4C2-C803-4589-AD5A-64C3FF445C43}" destId="{CCF65019-F8CC-45AF-B31D-468702ED1299}" srcOrd="1" destOrd="0" presId="urn:microsoft.com/office/officeart/2018/2/layout/IconLabelList"/>
    <dgm:cxn modelId="{CC0A208D-7308-418A-B2CC-80E7D5160703}" type="presParOf" srcId="{68FCC4C2-C803-4589-AD5A-64C3FF445C43}" destId="{25D526DC-3949-48CB-8E6D-F4A5E2F9DC38}" srcOrd="2" destOrd="0" presId="urn:microsoft.com/office/officeart/2018/2/layout/IconLabelList"/>
    <dgm:cxn modelId="{A8350466-30E1-4DDB-B1C7-9D84AC15F0A3}" type="presParOf" srcId="{5799D7A5-F74B-4468-B1A2-C7A78DD15E01}" destId="{8E1FA136-14D0-40B1-B84A-68DD6A063E75}" srcOrd="3" destOrd="0" presId="urn:microsoft.com/office/officeart/2018/2/layout/IconLabelList"/>
    <dgm:cxn modelId="{55BC5850-07AE-4DE4-B6BB-5AF04760F4A4}" type="presParOf" srcId="{5799D7A5-F74B-4468-B1A2-C7A78DD15E01}" destId="{0BB3A933-5400-46BA-9033-44A4F6A25BEF}" srcOrd="4" destOrd="0" presId="urn:microsoft.com/office/officeart/2018/2/layout/IconLabelList"/>
    <dgm:cxn modelId="{E30E89DA-180D-49A3-B2AA-994087C83909}" type="presParOf" srcId="{0BB3A933-5400-46BA-9033-44A4F6A25BEF}" destId="{0ACD7425-3B9A-4895-8D3A-C89E25B4507B}" srcOrd="0" destOrd="0" presId="urn:microsoft.com/office/officeart/2018/2/layout/IconLabelList"/>
    <dgm:cxn modelId="{353D60B0-C24A-45E8-BA20-4878532162F3}" type="presParOf" srcId="{0BB3A933-5400-46BA-9033-44A4F6A25BEF}" destId="{B92D33A0-9EA9-4AD8-924E-3C65A77F423E}" srcOrd="1" destOrd="0" presId="urn:microsoft.com/office/officeart/2018/2/layout/IconLabelList"/>
    <dgm:cxn modelId="{9AF75563-B654-44E6-A495-247564D6A9BB}" type="presParOf" srcId="{0BB3A933-5400-46BA-9033-44A4F6A25BEF}" destId="{9FB32471-5800-42A4-BF7C-13373342A280}" srcOrd="2" destOrd="0" presId="urn:microsoft.com/office/officeart/2018/2/layout/IconLabelList"/>
    <dgm:cxn modelId="{D2A385FE-0860-47B6-B174-429FA0097271}" type="presParOf" srcId="{5799D7A5-F74B-4468-B1A2-C7A78DD15E01}" destId="{C5B9011E-7755-4CA6-8DBD-87130C6DF389}" srcOrd="5" destOrd="0" presId="urn:microsoft.com/office/officeart/2018/2/layout/IconLabelList"/>
    <dgm:cxn modelId="{1675EB01-8DEE-4734-92C4-57B30AEA20DC}" type="presParOf" srcId="{5799D7A5-F74B-4468-B1A2-C7A78DD15E01}" destId="{0F24D806-C1B6-4562-89DC-40C388E11DAA}" srcOrd="6" destOrd="0" presId="urn:microsoft.com/office/officeart/2018/2/layout/IconLabelList"/>
    <dgm:cxn modelId="{C0D24242-D4D9-43EC-84BB-6897E07FEA06}" type="presParOf" srcId="{0F24D806-C1B6-4562-89DC-40C388E11DAA}" destId="{320818D1-459F-4189-9F81-759987141657}" srcOrd="0" destOrd="0" presId="urn:microsoft.com/office/officeart/2018/2/layout/IconLabelList"/>
    <dgm:cxn modelId="{A146FA6A-C6D3-419C-8F6B-88E60A196753}" type="presParOf" srcId="{0F24D806-C1B6-4562-89DC-40C388E11DAA}" destId="{5D3A933E-E419-4F6A-8B2D-D15A268993EA}" srcOrd="1" destOrd="0" presId="urn:microsoft.com/office/officeart/2018/2/layout/IconLabelList"/>
    <dgm:cxn modelId="{8D1B254B-ADEC-441A-A0FE-38D48A13B664}" type="presParOf" srcId="{0F24D806-C1B6-4562-89DC-40C388E11DAA}" destId="{40328ADA-DB8C-4F7D-A9BC-9CF586B705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A8B426E-80F6-470D-85F1-10DD0FD03778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2040E58-756F-4BB7-928A-CAA552DFF727}">
      <dgm:prSet/>
      <dgm:spPr/>
      <dgm:t>
        <a:bodyPr/>
        <a:lstStyle/>
        <a:p>
          <a:r>
            <a:rPr lang="en-PK"/>
            <a:t>Static Resource Provisioning</a:t>
          </a:r>
          <a:endParaRPr lang="en-US"/>
        </a:p>
      </dgm:t>
    </dgm:pt>
    <dgm:pt modelId="{FA9D5321-693A-4829-9F5B-755BC171B6C1}" type="parTrans" cxnId="{D1A79DBF-672A-4DA1-B0AA-60D42E7D8AF9}">
      <dgm:prSet/>
      <dgm:spPr/>
      <dgm:t>
        <a:bodyPr/>
        <a:lstStyle/>
        <a:p>
          <a:endParaRPr lang="en-US"/>
        </a:p>
      </dgm:t>
    </dgm:pt>
    <dgm:pt modelId="{F97EDA88-3907-474B-ABAF-4CA4196F9371}" type="sibTrans" cxnId="{D1A79DBF-672A-4DA1-B0AA-60D42E7D8AF9}">
      <dgm:prSet/>
      <dgm:spPr/>
      <dgm:t>
        <a:bodyPr/>
        <a:lstStyle/>
        <a:p>
          <a:endParaRPr lang="en-US"/>
        </a:p>
      </dgm:t>
    </dgm:pt>
    <dgm:pt modelId="{2021CA15-AAF2-48C7-8558-1FB0975D9AD7}">
      <dgm:prSet/>
      <dgm:spPr/>
      <dgm:t>
        <a:bodyPr/>
        <a:lstStyle/>
        <a:p>
          <a:r>
            <a:rPr lang="en-PK"/>
            <a:t>Suitable for predictable workloads.</a:t>
          </a:r>
          <a:endParaRPr lang="en-US"/>
        </a:p>
      </dgm:t>
    </dgm:pt>
    <dgm:pt modelId="{D9717B7E-CA66-488E-8948-46C016F60659}" type="parTrans" cxnId="{A22D9BB6-0E97-4BA5-ADC3-812A4A98C2A2}">
      <dgm:prSet/>
      <dgm:spPr/>
      <dgm:t>
        <a:bodyPr/>
        <a:lstStyle/>
        <a:p>
          <a:endParaRPr lang="en-US"/>
        </a:p>
      </dgm:t>
    </dgm:pt>
    <dgm:pt modelId="{78565089-5D78-4C7B-A114-DDE66DD6BA29}" type="sibTrans" cxnId="{A22D9BB6-0E97-4BA5-ADC3-812A4A98C2A2}">
      <dgm:prSet/>
      <dgm:spPr/>
      <dgm:t>
        <a:bodyPr/>
        <a:lstStyle/>
        <a:p>
          <a:endParaRPr lang="en-US"/>
        </a:p>
      </dgm:t>
    </dgm:pt>
    <dgm:pt modelId="{299E1B9D-A800-4D52-8791-45575AC932BC}">
      <dgm:prSet/>
      <dgm:spPr/>
      <dgm:t>
        <a:bodyPr/>
        <a:lstStyle/>
        <a:p>
          <a:r>
            <a:rPr lang="en-PK"/>
            <a:t>Resource allocation happens once during application start.</a:t>
          </a:r>
          <a:endParaRPr lang="en-US"/>
        </a:p>
      </dgm:t>
    </dgm:pt>
    <dgm:pt modelId="{47A5759A-875B-4B1F-9F70-FC4CDB9F49D0}" type="parTrans" cxnId="{03888DDD-7783-4AF2-862A-A1668C3CD814}">
      <dgm:prSet/>
      <dgm:spPr/>
      <dgm:t>
        <a:bodyPr/>
        <a:lstStyle/>
        <a:p>
          <a:endParaRPr lang="en-US"/>
        </a:p>
      </dgm:t>
    </dgm:pt>
    <dgm:pt modelId="{2D419787-46B3-4130-88E4-064A0C26E3B6}" type="sibTrans" cxnId="{03888DDD-7783-4AF2-862A-A1668C3CD814}">
      <dgm:prSet/>
      <dgm:spPr/>
      <dgm:t>
        <a:bodyPr/>
        <a:lstStyle/>
        <a:p>
          <a:endParaRPr lang="en-US"/>
        </a:p>
      </dgm:t>
    </dgm:pt>
    <dgm:pt modelId="{2054017A-860C-4C1B-BC3D-456DEB3DC2CF}">
      <dgm:prSet/>
      <dgm:spPr/>
      <dgm:t>
        <a:bodyPr/>
        <a:lstStyle/>
        <a:p>
          <a:r>
            <a:rPr lang="en-PK"/>
            <a:t>No runtime decision overhead but cannot adapt to changing demands.</a:t>
          </a:r>
          <a:endParaRPr lang="en-US"/>
        </a:p>
      </dgm:t>
    </dgm:pt>
    <dgm:pt modelId="{AF2EC10F-CD63-4487-A35C-8BEBED80F6A9}" type="parTrans" cxnId="{86EDCC7C-EE44-4244-8464-B14FA5A9B42E}">
      <dgm:prSet/>
      <dgm:spPr/>
      <dgm:t>
        <a:bodyPr/>
        <a:lstStyle/>
        <a:p>
          <a:endParaRPr lang="en-US"/>
        </a:p>
      </dgm:t>
    </dgm:pt>
    <dgm:pt modelId="{A8A800C6-EC63-4A29-BB34-95113DEBE095}" type="sibTrans" cxnId="{86EDCC7C-EE44-4244-8464-B14FA5A9B42E}">
      <dgm:prSet/>
      <dgm:spPr/>
      <dgm:t>
        <a:bodyPr/>
        <a:lstStyle/>
        <a:p>
          <a:endParaRPr lang="en-US"/>
        </a:p>
      </dgm:t>
    </dgm:pt>
    <dgm:pt modelId="{78914818-2A63-49B7-B85D-6439088B145C}">
      <dgm:prSet/>
      <dgm:spPr/>
      <dgm:t>
        <a:bodyPr/>
        <a:lstStyle/>
        <a:p>
          <a:r>
            <a:rPr lang="en-PK"/>
            <a:t>Can lead to over-provisioning or under-provisioning issues.</a:t>
          </a:r>
          <a:endParaRPr lang="en-US"/>
        </a:p>
      </dgm:t>
    </dgm:pt>
    <dgm:pt modelId="{D9FEFC90-F0D1-4E42-830D-ECFADB781639}" type="parTrans" cxnId="{0BF0972C-BDFB-4317-AB69-42038FA1D48F}">
      <dgm:prSet/>
      <dgm:spPr/>
      <dgm:t>
        <a:bodyPr/>
        <a:lstStyle/>
        <a:p>
          <a:endParaRPr lang="en-US"/>
        </a:p>
      </dgm:t>
    </dgm:pt>
    <dgm:pt modelId="{13F8135B-8811-4C49-827B-C7FAF025D9F0}" type="sibTrans" cxnId="{0BF0972C-BDFB-4317-AB69-42038FA1D48F}">
      <dgm:prSet/>
      <dgm:spPr/>
      <dgm:t>
        <a:bodyPr/>
        <a:lstStyle/>
        <a:p>
          <a:endParaRPr lang="en-US"/>
        </a:p>
      </dgm:t>
    </dgm:pt>
    <dgm:pt modelId="{032C85B9-59C2-444B-9888-A24477D4E5CF}">
      <dgm:prSet/>
      <dgm:spPr/>
      <dgm:t>
        <a:bodyPr/>
        <a:lstStyle/>
        <a:p>
          <a:r>
            <a:rPr lang="en-PK"/>
            <a:t>Dynamic Resource Provisioning</a:t>
          </a:r>
          <a:endParaRPr lang="en-US"/>
        </a:p>
      </dgm:t>
    </dgm:pt>
    <dgm:pt modelId="{BB780623-C6AC-437F-A06D-72234142CB0F}" type="parTrans" cxnId="{A339EEAD-993A-41E4-A734-1C2DFD7DDAC4}">
      <dgm:prSet/>
      <dgm:spPr/>
      <dgm:t>
        <a:bodyPr/>
        <a:lstStyle/>
        <a:p>
          <a:endParaRPr lang="en-US"/>
        </a:p>
      </dgm:t>
    </dgm:pt>
    <dgm:pt modelId="{73798175-9BA7-4DA8-AC70-3093B6839618}" type="sibTrans" cxnId="{A339EEAD-993A-41E4-A734-1C2DFD7DDAC4}">
      <dgm:prSet/>
      <dgm:spPr/>
      <dgm:t>
        <a:bodyPr/>
        <a:lstStyle/>
        <a:p>
          <a:endParaRPr lang="en-US"/>
        </a:p>
      </dgm:t>
    </dgm:pt>
    <dgm:pt modelId="{A41981E1-3504-413A-87E5-1EDDC03F6391}">
      <dgm:prSet/>
      <dgm:spPr/>
      <dgm:t>
        <a:bodyPr/>
        <a:lstStyle/>
        <a:p>
          <a:r>
            <a:rPr lang="en-PK"/>
            <a:t>Resources allocated and de-allocated based on current demand.</a:t>
          </a:r>
          <a:endParaRPr lang="en-US"/>
        </a:p>
      </dgm:t>
    </dgm:pt>
    <dgm:pt modelId="{0FF55E03-869F-4A2B-ADDC-88A57D80A29C}" type="parTrans" cxnId="{BE0EFE86-F5CA-4EEA-A037-F691D833CE22}">
      <dgm:prSet/>
      <dgm:spPr/>
      <dgm:t>
        <a:bodyPr/>
        <a:lstStyle/>
        <a:p>
          <a:endParaRPr lang="en-US"/>
        </a:p>
      </dgm:t>
    </dgm:pt>
    <dgm:pt modelId="{0F70E2BE-D92C-492B-BFE9-783DA761F1D7}" type="sibTrans" cxnId="{BE0EFE86-F5CA-4EEA-A037-F691D833CE22}">
      <dgm:prSet/>
      <dgm:spPr/>
      <dgm:t>
        <a:bodyPr/>
        <a:lstStyle/>
        <a:p>
          <a:endParaRPr lang="en-US"/>
        </a:p>
      </dgm:t>
    </dgm:pt>
    <dgm:pt modelId="{72DDD879-9765-4113-AFD9-079C80BE77AC}">
      <dgm:prSet/>
      <dgm:spPr/>
      <dgm:t>
        <a:bodyPr/>
        <a:lstStyle/>
        <a:p>
          <a:r>
            <a:rPr lang="en-PK"/>
            <a:t>Provides elasticity, enabling applications to scale up or down.</a:t>
          </a:r>
          <a:endParaRPr lang="en-US"/>
        </a:p>
      </dgm:t>
    </dgm:pt>
    <dgm:pt modelId="{CF1453AE-9151-4231-A4C2-0EC8D5BD473C}" type="parTrans" cxnId="{EF34EED7-FDA6-4A92-8784-9451A3433286}">
      <dgm:prSet/>
      <dgm:spPr/>
      <dgm:t>
        <a:bodyPr/>
        <a:lstStyle/>
        <a:p>
          <a:endParaRPr lang="en-US"/>
        </a:p>
      </dgm:t>
    </dgm:pt>
    <dgm:pt modelId="{022A6B53-2796-40C3-92C1-BC4A0797BA1A}" type="sibTrans" cxnId="{EF34EED7-FDA6-4A92-8784-9451A3433286}">
      <dgm:prSet/>
      <dgm:spPr/>
      <dgm:t>
        <a:bodyPr/>
        <a:lstStyle/>
        <a:p>
          <a:endParaRPr lang="en-US"/>
        </a:p>
      </dgm:t>
    </dgm:pt>
    <dgm:pt modelId="{3BCE5577-F6DD-4D56-B7CC-2B4AD0B81746}">
      <dgm:prSet/>
      <dgm:spPr/>
      <dgm:t>
        <a:bodyPr/>
        <a:lstStyle/>
        <a:p>
          <a:r>
            <a:rPr lang="en-PK"/>
            <a:t>Resources are pooled and shared, minimizing wastage.</a:t>
          </a:r>
          <a:endParaRPr lang="en-US"/>
        </a:p>
      </dgm:t>
    </dgm:pt>
    <dgm:pt modelId="{19574783-A12B-4A94-8189-779F706643FF}" type="parTrans" cxnId="{1725E800-660E-46C3-8A1B-33595D189E34}">
      <dgm:prSet/>
      <dgm:spPr/>
      <dgm:t>
        <a:bodyPr/>
        <a:lstStyle/>
        <a:p>
          <a:endParaRPr lang="en-US"/>
        </a:p>
      </dgm:t>
    </dgm:pt>
    <dgm:pt modelId="{DAB557B7-FE10-4BC6-BD25-213414958055}" type="sibTrans" cxnId="{1725E800-660E-46C3-8A1B-33595D189E34}">
      <dgm:prSet/>
      <dgm:spPr/>
      <dgm:t>
        <a:bodyPr/>
        <a:lstStyle/>
        <a:p>
          <a:endParaRPr lang="en-US"/>
        </a:p>
      </dgm:t>
    </dgm:pt>
    <dgm:pt modelId="{F048B9A2-DAC4-436E-96F1-D2FE46D65302}">
      <dgm:prSet/>
      <dgm:spPr/>
      <dgm:t>
        <a:bodyPr/>
        <a:lstStyle/>
        <a:p>
          <a:r>
            <a:rPr lang="en-PK" dirty="0"/>
            <a:t>Suitable for fluctuating workloads but introduces runtime decision overhead.</a:t>
          </a:r>
          <a:endParaRPr lang="en-US" dirty="0"/>
        </a:p>
      </dgm:t>
    </dgm:pt>
    <dgm:pt modelId="{245905CE-AFB8-4A38-9593-50442045AA2F}" type="parTrans" cxnId="{8ED0A0EE-C07E-4662-A3DD-1DDE29EA8DF1}">
      <dgm:prSet/>
      <dgm:spPr/>
      <dgm:t>
        <a:bodyPr/>
        <a:lstStyle/>
        <a:p>
          <a:endParaRPr lang="en-US"/>
        </a:p>
      </dgm:t>
    </dgm:pt>
    <dgm:pt modelId="{CD9D4FA3-7668-4692-8018-9046CD544FE5}" type="sibTrans" cxnId="{8ED0A0EE-C07E-4662-A3DD-1DDE29EA8DF1}">
      <dgm:prSet/>
      <dgm:spPr/>
      <dgm:t>
        <a:bodyPr/>
        <a:lstStyle/>
        <a:p>
          <a:endParaRPr lang="en-US"/>
        </a:p>
      </dgm:t>
    </dgm:pt>
    <dgm:pt modelId="{26D0E1E9-B733-4A17-8DDC-79D96A0BC8B1}">
      <dgm:prSet/>
      <dgm:spPr/>
      <dgm:t>
        <a:bodyPr/>
        <a:lstStyle/>
        <a:p>
          <a:r>
            <a:rPr lang="en-PK"/>
            <a:t>Hybrid Resource Provisioning</a:t>
          </a:r>
          <a:endParaRPr lang="en-US"/>
        </a:p>
      </dgm:t>
    </dgm:pt>
    <dgm:pt modelId="{7DA22842-51D0-4A19-A612-1C5D8141D185}" type="parTrans" cxnId="{3FBCA034-4100-4BFD-86B0-F8C526FCECDD}">
      <dgm:prSet/>
      <dgm:spPr/>
      <dgm:t>
        <a:bodyPr/>
        <a:lstStyle/>
        <a:p>
          <a:endParaRPr lang="en-US"/>
        </a:p>
      </dgm:t>
    </dgm:pt>
    <dgm:pt modelId="{2D506EDE-3BD8-4A6D-80A3-C8B6A858CE3F}" type="sibTrans" cxnId="{3FBCA034-4100-4BFD-86B0-F8C526FCECDD}">
      <dgm:prSet/>
      <dgm:spPr/>
      <dgm:t>
        <a:bodyPr/>
        <a:lstStyle/>
        <a:p>
          <a:endParaRPr lang="en-US"/>
        </a:p>
      </dgm:t>
    </dgm:pt>
    <dgm:pt modelId="{0DFB84F3-7122-4DF7-AB49-8E326B21F89C}">
      <dgm:prSet/>
      <dgm:spPr/>
      <dgm:t>
        <a:bodyPr/>
        <a:lstStyle/>
        <a:p>
          <a:r>
            <a:rPr lang="en-PK"/>
            <a:t>Combines static and dynamic approaches.</a:t>
          </a:r>
          <a:endParaRPr lang="en-US"/>
        </a:p>
      </dgm:t>
    </dgm:pt>
    <dgm:pt modelId="{D8B17F02-C280-4EBA-8689-0F9561128113}" type="parTrans" cxnId="{DAD0E83D-8286-4A33-AF1B-6B515D665F18}">
      <dgm:prSet/>
      <dgm:spPr/>
      <dgm:t>
        <a:bodyPr/>
        <a:lstStyle/>
        <a:p>
          <a:endParaRPr lang="en-US"/>
        </a:p>
      </dgm:t>
    </dgm:pt>
    <dgm:pt modelId="{BD4C7E2E-2422-499F-8136-275AB5E30D61}" type="sibTrans" cxnId="{DAD0E83D-8286-4A33-AF1B-6B515D665F18}">
      <dgm:prSet/>
      <dgm:spPr/>
      <dgm:t>
        <a:bodyPr/>
        <a:lstStyle/>
        <a:p>
          <a:endParaRPr lang="en-US"/>
        </a:p>
      </dgm:t>
    </dgm:pt>
    <dgm:pt modelId="{C40CEBAA-63D6-40FE-8EF0-B3FBC38A5C0F}">
      <dgm:prSet/>
      <dgm:spPr/>
      <dgm:t>
        <a:bodyPr/>
        <a:lstStyle/>
        <a:p>
          <a:r>
            <a:rPr lang="en-PK"/>
            <a:t>Initial resource allocation is static; dynamic adjustments occur during runtime.</a:t>
          </a:r>
          <a:endParaRPr lang="en-US"/>
        </a:p>
      </dgm:t>
    </dgm:pt>
    <dgm:pt modelId="{50CCC990-3B4D-44A3-9223-6C22703212C3}" type="parTrans" cxnId="{0D9B7D17-4D41-403D-AEE9-FF356C86B461}">
      <dgm:prSet/>
      <dgm:spPr/>
      <dgm:t>
        <a:bodyPr/>
        <a:lstStyle/>
        <a:p>
          <a:endParaRPr lang="en-US"/>
        </a:p>
      </dgm:t>
    </dgm:pt>
    <dgm:pt modelId="{360CDDCD-5AD2-4464-B1EB-53EE7315C243}" type="sibTrans" cxnId="{0D9B7D17-4D41-403D-AEE9-FF356C86B461}">
      <dgm:prSet/>
      <dgm:spPr/>
      <dgm:t>
        <a:bodyPr/>
        <a:lstStyle/>
        <a:p>
          <a:endParaRPr lang="en-US"/>
        </a:p>
      </dgm:t>
    </dgm:pt>
    <dgm:pt modelId="{9328A89D-3460-444C-9612-FEE60D8D1623}">
      <dgm:prSet/>
      <dgm:spPr/>
      <dgm:t>
        <a:bodyPr/>
        <a:lstStyle/>
        <a:p>
          <a:r>
            <a:rPr lang="en-PK"/>
            <a:t>Addresses the challenges of real-time workload changes.</a:t>
          </a:r>
          <a:endParaRPr lang="en-US"/>
        </a:p>
      </dgm:t>
    </dgm:pt>
    <dgm:pt modelId="{DFBDB131-CB65-476F-AEDF-FED56AF743F2}" type="parTrans" cxnId="{28255E90-4934-4093-803A-96D7EA6B77B4}">
      <dgm:prSet/>
      <dgm:spPr/>
      <dgm:t>
        <a:bodyPr/>
        <a:lstStyle/>
        <a:p>
          <a:endParaRPr lang="en-US"/>
        </a:p>
      </dgm:t>
    </dgm:pt>
    <dgm:pt modelId="{121ADFDC-D603-4964-8EEE-D5CCE196365E}" type="sibTrans" cxnId="{28255E90-4934-4093-803A-96D7EA6B77B4}">
      <dgm:prSet/>
      <dgm:spPr/>
      <dgm:t>
        <a:bodyPr/>
        <a:lstStyle/>
        <a:p>
          <a:endParaRPr lang="en-US"/>
        </a:p>
      </dgm:t>
    </dgm:pt>
    <dgm:pt modelId="{3B88C72F-D7EF-4C5D-98B2-EA4C5ABE51B7}">
      <dgm:prSet/>
      <dgm:spPr/>
      <dgm:t>
        <a:bodyPr/>
        <a:lstStyle/>
        <a:p>
          <a:r>
            <a:rPr lang="en-PK"/>
            <a:t>Balances resource utilization and system performance.</a:t>
          </a:r>
          <a:endParaRPr lang="en-US"/>
        </a:p>
      </dgm:t>
    </dgm:pt>
    <dgm:pt modelId="{7948DA2E-BE4D-4038-94AB-B6D8530D6C8C}" type="parTrans" cxnId="{AFE5B7BD-61F1-4BA6-9F08-4EEA9D432526}">
      <dgm:prSet/>
      <dgm:spPr/>
      <dgm:t>
        <a:bodyPr/>
        <a:lstStyle/>
        <a:p>
          <a:endParaRPr lang="en-US"/>
        </a:p>
      </dgm:t>
    </dgm:pt>
    <dgm:pt modelId="{69273F3F-2074-4EB8-BCAF-31F4F6E5174A}" type="sibTrans" cxnId="{AFE5B7BD-61F1-4BA6-9F08-4EEA9D432526}">
      <dgm:prSet/>
      <dgm:spPr/>
      <dgm:t>
        <a:bodyPr/>
        <a:lstStyle/>
        <a:p>
          <a:endParaRPr lang="en-US"/>
        </a:p>
      </dgm:t>
    </dgm:pt>
    <dgm:pt modelId="{B15EE5C1-0D31-4EA8-8E3B-81FBA07AEA0F}" type="pres">
      <dgm:prSet presAssocID="{EA8B426E-80F6-470D-85F1-10DD0FD03778}" presName="linear" presStyleCnt="0">
        <dgm:presLayoutVars>
          <dgm:dir/>
          <dgm:animLvl val="lvl"/>
          <dgm:resizeHandles val="exact"/>
        </dgm:presLayoutVars>
      </dgm:prSet>
      <dgm:spPr/>
    </dgm:pt>
    <dgm:pt modelId="{FFF448A9-EC26-4377-A0AC-C1544821E714}" type="pres">
      <dgm:prSet presAssocID="{A2040E58-756F-4BB7-928A-CAA552DFF727}" presName="parentLin" presStyleCnt="0"/>
      <dgm:spPr/>
    </dgm:pt>
    <dgm:pt modelId="{1A337226-09FC-4BC6-BDBB-BB7A2E43D549}" type="pres">
      <dgm:prSet presAssocID="{A2040E58-756F-4BB7-928A-CAA552DFF727}" presName="parentLeftMargin" presStyleLbl="node1" presStyleIdx="0" presStyleCnt="3"/>
      <dgm:spPr/>
    </dgm:pt>
    <dgm:pt modelId="{CABA689F-2A58-48D4-939C-CB6DD29ED852}" type="pres">
      <dgm:prSet presAssocID="{A2040E58-756F-4BB7-928A-CAA552DFF72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8F21EA-AC52-495D-AE30-C240646C4FC2}" type="pres">
      <dgm:prSet presAssocID="{A2040E58-756F-4BB7-928A-CAA552DFF727}" presName="negativeSpace" presStyleCnt="0"/>
      <dgm:spPr/>
    </dgm:pt>
    <dgm:pt modelId="{07251A66-C4CB-40F8-9E9D-7B055F0C2E05}" type="pres">
      <dgm:prSet presAssocID="{A2040E58-756F-4BB7-928A-CAA552DFF727}" presName="childText" presStyleLbl="conFgAcc1" presStyleIdx="0" presStyleCnt="3">
        <dgm:presLayoutVars>
          <dgm:bulletEnabled val="1"/>
        </dgm:presLayoutVars>
      </dgm:prSet>
      <dgm:spPr/>
    </dgm:pt>
    <dgm:pt modelId="{589DD979-2BD7-438F-AD3C-E17A4F5B9052}" type="pres">
      <dgm:prSet presAssocID="{F97EDA88-3907-474B-ABAF-4CA4196F9371}" presName="spaceBetweenRectangles" presStyleCnt="0"/>
      <dgm:spPr/>
    </dgm:pt>
    <dgm:pt modelId="{CA49C91C-E38C-4E73-81B9-B793822C78C6}" type="pres">
      <dgm:prSet presAssocID="{032C85B9-59C2-444B-9888-A24477D4E5CF}" presName="parentLin" presStyleCnt="0"/>
      <dgm:spPr/>
    </dgm:pt>
    <dgm:pt modelId="{B1D54224-11B3-40C1-8BD8-2D0E55FC215D}" type="pres">
      <dgm:prSet presAssocID="{032C85B9-59C2-444B-9888-A24477D4E5CF}" presName="parentLeftMargin" presStyleLbl="node1" presStyleIdx="0" presStyleCnt="3"/>
      <dgm:spPr/>
    </dgm:pt>
    <dgm:pt modelId="{577D5FD6-920E-4165-8B7B-42FCCDAB9792}" type="pres">
      <dgm:prSet presAssocID="{032C85B9-59C2-444B-9888-A24477D4E5C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19FF63-C3A1-4209-87C8-4CE4A2F7E80F}" type="pres">
      <dgm:prSet presAssocID="{032C85B9-59C2-444B-9888-A24477D4E5CF}" presName="negativeSpace" presStyleCnt="0"/>
      <dgm:spPr/>
    </dgm:pt>
    <dgm:pt modelId="{D10C877E-3D05-473F-940D-9DFEE8058CFD}" type="pres">
      <dgm:prSet presAssocID="{032C85B9-59C2-444B-9888-A24477D4E5CF}" presName="childText" presStyleLbl="conFgAcc1" presStyleIdx="1" presStyleCnt="3">
        <dgm:presLayoutVars>
          <dgm:bulletEnabled val="1"/>
        </dgm:presLayoutVars>
      </dgm:prSet>
      <dgm:spPr/>
    </dgm:pt>
    <dgm:pt modelId="{3D1A0D6D-2AF2-4666-B6B4-B7FE1D9649C3}" type="pres">
      <dgm:prSet presAssocID="{73798175-9BA7-4DA8-AC70-3093B6839618}" presName="spaceBetweenRectangles" presStyleCnt="0"/>
      <dgm:spPr/>
    </dgm:pt>
    <dgm:pt modelId="{21099A45-9B4B-4404-A473-03C5A3D2D05A}" type="pres">
      <dgm:prSet presAssocID="{26D0E1E9-B733-4A17-8DDC-79D96A0BC8B1}" presName="parentLin" presStyleCnt="0"/>
      <dgm:spPr/>
    </dgm:pt>
    <dgm:pt modelId="{16989BE9-87DC-46B4-89B3-8000B0B6B43B}" type="pres">
      <dgm:prSet presAssocID="{26D0E1E9-B733-4A17-8DDC-79D96A0BC8B1}" presName="parentLeftMargin" presStyleLbl="node1" presStyleIdx="1" presStyleCnt="3"/>
      <dgm:spPr/>
    </dgm:pt>
    <dgm:pt modelId="{1A72A6D0-BCE7-456E-A15C-02B91A26FBB6}" type="pres">
      <dgm:prSet presAssocID="{26D0E1E9-B733-4A17-8DDC-79D96A0BC8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3AC8FC-9C1A-4FB9-AE5A-7E3ED6A546F8}" type="pres">
      <dgm:prSet presAssocID="{26D0E1E9-B733-4A17-8DDC-79D96A0BC8B1}" presName="negativeSpace" presStyleCnt="0"/>
      <dgm:spPr/>
    </dgm:pt>
    <dgm:pt modelId="{A57B1975-84A5-4E74-94AB-7AFDC0479393}" type="pres">
      <dgm:prSet presAssocID="{26D0E1E9-B733-4A17-8DDC-79D96A0BC8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725E800-660E-46C3-8A1B-33595D189E34}" srcId="{032C85B9-59C2-444B-9888-A24477D4E5CF}" destId="{3BCE5577-F6DD-4D56-B7CC-2B4AD0B81746}" srcOrd="2" destOrd="0" parTransId="{19574783-A12B-4A94-8189-779F706643FF}" sibTransId="{DAB557B7-FE10-4BC6-BD25-213414958055}"/>
    <dgm:cxn modelId="{0D9B7D17-4D41-403D-AEE9-FF356C86B461}" srcId="{26D0E1E9-B733-4A17-8DDC-79D96A0BC8B1}" destId="{C40CEBAA-63D6-40FE-8EF0-B3FBC38A5C0F}" srcOrd="1" destOrd="0" parTransId="{50CCC990-3B4D-44A3-9223-6C22703212C3}" sibTransId="{360CDDCD-5AD2-4464-B1EB-53EE7315C243}"/>
    <dgm:cxn modelId="{2A7FC219-5990-4C69-B170-DB69E61E89FE}" type="presOf" srcId="{032C85B9-59C2-444B-9888-A24477D4E5CF}" destId="{B1D54224-11B3-40C1-8BD8-2D0E55FC215D}" srcOrd="0" destOrd="0" presId="urn:microsoft.com/office/officeart/2005/8/layout/list1"/>
    <dgm:cxn modelId="{DC1B7327-0D7B-402C-AD06-375C26FCBB80}" type="presOf" srcId="{299E1B9D-A800-4D52-8791-45575AC932BC}" destId="{07251A66-C4CB-40F8-9E9D-7B055F0C2E05}" srcOrd="0" destOrd="1" presId="urn:microsoft.com/office/officeart/2005/8/layout/list1"/>
    <dgm:cxn modelId="{16FC2529-7801-4F34-A589-31172512D65E}" type="presOf" srcId="{A41981E1-3504-413A-87E5-1EDDC03F6391}" destId="{D10C877E-3D05-473F-940D-9DFEE8058CFD}" srcOrd="0" destOrd="0" presId="urn:microsoft.com/office/officeart/2005/8/layout/list1"/>
    <dgm:cxn modelId="{191D802A-DD5B-4442-AEFA-3108ABB1EAAA}" type="presOf" srcId="{A2040E58-756F-4BB7-928A-CAA552DFF727}" destId="{1A337226-09FC-4BC6-BDBB-BB7A2E43D549}" srcOrd="0" destOrd="0" presId="urn:microsoft.com/office/officeart/2005/8/layout/list1"/>
    <dgm:cxn modelId="{DC189C2B-4A7D-46A0-BDB5-9B4028EB67FC}" type="presOf" srcId="{A2040E58-756F-4BB7-928A-CAA552DFF727}" destId="{CABA689F-2A58-48D4-939C-CB6DD29ED852}" srcOrd="1" destOrd="0" presId="urn:microsoft.com/office/officeart/2005/8/layout/list1"/>
    <dgm:cxn modelId="{0BF0972C-BDFB-4317-AB69-42038FA1D48F}" srcId="{A2040E58-756F-4BB7-928A-CAA552DFF727}" destId="{78914818-2A63-49B7-B85D-6439088B145C}" srcOrd="3" destOrd="0" parTransId="{D9FEFC90-F0D1-4E42-830D-ECFADB781639}" sibTransId="{13F8135B-8811-4C49-827B-C7FAF025D9F0}"/>
    <dgm:cxn modelId="{3FBCA034-4100-4BFD-86B0-F8C526FCECDD}" srcId="{EA8B426E-80F6-470D-85F1-10DD0FD03778}" destId="{26D0E1E9-B733-4A17-8DDC-79D96A0BC8B1}" srcOrd="2" destOrd="0" parTransId="{7DA22842-51D0-4A19-A612-1C5D8141D185}" sibTransId="{2D506EDE-3BD8-4A6D-80A3-C8B6A858CE3F}"/>
    <dgm:cxn modelId="{94888E3D-C325-449E-8BFF-0FCD8321EEFB}" type="presOf" srcId="{2054017A-860C-4C1B-BC3D-456DEB3DC2CF}" destId="{07251A66-C4CB-40F8-9E9D-7B055F0C2E05}" srcOrd="0" destOrd="2" presId="urn:microsoft.com/office/officeart/2005/8/layout/list1"/>
    <dgm:cxn modelId="{DAD0E83D-8286-4A33-AF1B-6B515D665F18}" srcId="{26D0E1E9-B733-4A17-8DDC-79D96A0BC8B1}" destId="{0DFB84F3-7122-4DF7-AB49-8E326B21F89C}" srcOrd="0" destOrd="0" parTransId="{D8B17F02-C280-4EBA-8689-0F9561128113}" sibTransId="{BD4C7E2E-2422-499F-8136-275AB5E30D61}"/>
    <dgm:cxn modelId="{E4BB415E-ADFE-464A-B0A0-527B6EF4863E}" type="presOf" srcId="{C40CEBAA-63D6-40FE-8EF0-B3FBC38A5C0F}" destId="{A57B1975-84A5-4E74-94AB-7AFDC0479393}" srcOrd="0" destOrd="1" presId="urn:microsoft.com/office/officeart/2005/8/layout/list1"/>
    <dgm:cxn modelId="{86EDCC7C-EE44-4244-8464-B14FA5A9B42E}" srcId="{A2040E58-756F-4BB7-928A-CAA552DFF727}" destId="{2054017A-860C-4C1B-BC3D-456DEB3DC2CF}" srcOrd="2" destOrd="0" parTransId="{AF2EC10F-CD63-4487-A35C-8BEBED80F6A9}" sibTransId="{A8A800C6-EC63-4A29-BB34-95113DEBE095}"/>
    <dgm:cxn modelId="{5D80C47D-E61F-4DE1-9A2A-6954FE7AC5D5}" type="presOf" srcId="{F048B9A2-DAC4-436E-96F1-D2FE46D65302}" destId="{D10C877E-3D05-473F-940D-9DFEE8058CFD}" srcOrd="0" destOrd="3" presId="urn:microsoft.com/office/officeart/2005/8/layout/list1"/>
    <dgm:cxn modelId="{BE0EFE86-F5CA-4EEA-A037-F691D833CE22}" srcId="{032C85B9-59C2-444B-9888-A24477D4E5CF}" destId="{A41981E1-3504-413A-87E5-1EDDC03F6391}" srcOrd="0" destOrd="0" parTransId="{0FF55E03-869F-4A2B-ADDC-88A57D80A29C}" sibTransId="{0F70E2BE-D92C-492B-BFE9-783DA761F1D7}"/>
    <dgm:cxn modelId="{28255E90-4934-4093-803A-96D7EA6B77B4}" srcId="{26D0E1E9-B733-4A17-8DDC-79D96A0BC8B1}" destId="{9328A89D-3460-444C-9612-FEE60D8D1623}" srcOrd="2" destOrd="0" parTransId="{DFBDB131-CB65-476F-AEDF-FED56AF743F2}" sibTransId="{121ADFDC-D603-4964-8EEE-D5CCE196365E}"/>
    <dgm:cxn modelId="{D1A25DA1-D4C7-4521-A30D-6A7BD986EB1B}" type="presOf" srcId="{3B88C72F-D7EF-4C5D-98B2-EA4C5ABE51B7}" destId="{A57B1975-84A5-4E74-94AB-7AFDC0479393}" srcOrd="0" destOrd="3" presId="urn:microsoft.com/office/officeart/2005/8/layout/list1"/>
    <dgm:cxn modelId="{EB3009A4-886B-40F0-B589-70A4FB591E8E}" type="presOf" srcId="{0DFB84F3-7122-4DF7-AB49-8E326B21F89C}" destId="{A57B1975-84A5-4E74-94AB-7AFDC0479393}" srcOrd="0" destOrd="0" presId="urn:microsoft.com/office/officeart/2005/8/layout/list1"/>
    <dgm:cxn modelId="{DAF2A4A4-0264-4D24-9030-2CFE7B85851F}" type="presOf" srcId="{26D0E1E9-B733-4A17-8DDC-79D96A0BC8B1}" destId="{1A72A6D0-BCE7-456E-A15C-02B91A26FBB6}" srcOrd="1" destOrd="0" presId="urn:microsoft.com/office/officeart/2005/8/layout/list1"/>
    <dgm:cxn modelId="{C741B0A9-2825-44EA-AB3C-8EB1E84CCC81}" type="presOf" srcId="{2021CA15-AAF2-48C7-8558-1FB0975D9AD7}" destId="{07251A66-C4CB-40F8-9E9D-7B055F0C2E05}" srcOrd="0" destOrd="0" presId="urn:microsoft.com/office/officeart/2005/8/layout/list1"/>
    <dgm:cxn modelId="{35BF31AA-49C9-419F-BB1F-A30DF213EDE5}" type="presOf" srcId="{3BCE5577-F6DD-4D56-B7CC-2B4AD0B81746}" destId="{D10C877E-3D05-473F-940D-9DFEE8058CFD}" srcOrd="0" destOrd="2" presId="urn:microsoft.com/office/officeart/2005/8/layout/list1"/>
    <dgm:cxn modelId="{A339EEAD-993A-41E4-A734-1C2DFD7DDAC4}" srcId="{EA8B426E-80F6-470D-85F1-10DD0FD03778}" destId="{032C85B9-59C2-444B-9888-A24477D4E5CF}" srcOrd="1" destOrd="0" parTransId="{BB780623-C6AC-437F-A06D-72234142CB0F}" sibTransId="{73798175-9BA7-4DA8-AC70-3093B6839618}"/>
    <dgm:cxn modelId="{BA79B1AF-0299-4CF2-8344-087DD34460FD}" type="presOf" srcId="{78914818-2A63-49B7-B85D-6439088B145C}" destId="{07251A66-C4CB-40F8-9E9D-7B055F0C2E05}" srcOrd="0" destOrd="3" presId="urn:microsoft.com/office/officeart/2005/8/layout/list1"/>
    <dgm:cxn modelId="{B33325B1-634A-4CCE-A115-C57E70DABA19}" type="presOf" srcId="{26D0E1E9-B733-4A17-8DDC-79D96A0BC8B1}" destId="{16989BE9-87DC-46B4-89B3-8000B0B6B43B}" srcOrd="0" destOrd="0" presId="urn:microsoft.com/office/officeart/2005/8/layout/list1"/>
    <dgm:cxn modelId="{A22D9BB6-0E97-4BA5-ADC3-812A4A98C2A2}" srcId="{A2040E58-756F-4BB7-928A-CAA552DFF727}" destId="{2021CA15-AAF2-48C7-8558-1FB0975D9AD7}" srcOrd="0" destOrd="0" parTransId="{D9717B7E-CA66-488E-8948-46C016F60659}" sibTransId="{78565089-5D78-4C7B-A114-DDE66DD6BA29}"/>
    <dgm:cxn modelId="{AFE5B7BD-61F1-4BA6-9F08-4EEA9D432526}" srcId="{26D0E1E9-B733-4A17-8DDC-79D96A0BC8B1}" destId="{3B88C72F-D7EF-4C5D-98B2-EA4C5ABE51B7}" srcOrd="3" destOrd="0" parTransId="{7948DA2E-BE4D-4038-94AB-B6D8530D6C8C}" sibTransId="{69273F3F-2074-4EB8-BCAF-31F4F6E5174A}"/>
    <dgm:cxn modelId="{D1A79DBF-672A-4DA1-B0AA-60D42E7D8AF9}" srcId="{EA8B426E-80F6-470D-85F1-10DD0FD03778}" destId="{A2040E58-756F-4BB7-928A-CAA552DFF727}" srcOrd="0" destOrd="0" parTransId="{FA9D5321-693A-4829-9F5B-755BC171B6C1}" sibTransId="{F97EDA88-3907-474B-ABAF-4CA4196F9371}"/>
    <dgm:cxn modelId="{23FE43C1-3C4C-460E-91AD-5CDF1D15C504}" type="presOf" srcId="{72DDD879-9765-4113-AFD9-079C80BE77AC}" destId="{D10C877E-3D05-473F-940D-9DFEE8058CFD}" srcOrd="0" destOrd="1" presId="urn:microsoft.com/office/officeart/2005/8/layout/list1"/>
    <dgm:cxn modelId="{86C5D3C4-F270-43A2-982C-3F51421B2DFF}" type="presOf" srcId="{EA8B426E-80F6-470D-85F1-10DD0FD03778}" destId="{B15EE5C1-0D31-4EA8-8E3B-81FBA07AEA0F}" srcOrd="0" destOrd="0" presId="urn:microsoft.com/office/officeart/2005/8/layout/list1"/>
    <dgm:cxn modelId="{EF34EED7-FDA6-4A92-8784-9451A3433286}" srcId="{032C85B9-59C2-444B-9888-A24477D4E5CF}" destId="{72DDD879-9765-4113-AFD9-079C80BE77AC}" srcOrd="1" destOrd="0" parTransId="{CF1453AE-9151-4231-A4C2-0EC8D5BD473C}" sibTransId="{022A6B53-2796-40C3-92C1-BC4A0797BA1A}"/>
    <dgm:cxn modelId="{939193DB-BCCA-4474-902D-60FA39626BD3}" type="presOf" srcId="{9328A89D-3460-444C-9612-FEE60D8D1623}" destId="{A57B1975-84A5-4E74-94AB-7AFDC0479393}" srcOrd="0" destOrd="2" presId="urn:microsoft.com/office/officeart/2005/8/layout/list1"/>
    <dgm:cxn modelId="{03888DDD-7783-4AF2-862A-A1668C3CD814}" srcId="{A2040E58-756F-4BB7-928A-CAA552DFF727}" destId="{299E1B9D-A800-4D52-8791-45575AC932BC}" srcOrd="1" destOrd="0" parTransId="{47A5759A-875B-4B1F-9F70-FC4CDB9F49D0}" sibTransId="{2D419787-46B3-4130-88E4-064A0C26E3B6}"/>
    <dgm:cxn modelId="{DA34B5ED-C5C1-4E28-8EE0-C845B50F2972}" type="presOf" srcId="{032C85B9-59C2-444B-9888-A24477D4E5CF}" destId="{577D5FD6-920E-4165-8B7B-42FCCDAB9792}" srcOrd="1" destOrd="0" presId="urn:microsoft.com/office/officeart/2005/8/layout/list1"/>
    <dgm:cxn modelId="{8ED0A0EE-C07E-4662-A3DD-1DDE29EA8DF1}" srcId="{032C85B9-59C2-444B-9888-A24477D4E5CF}" destId="{F048B9A2-DAC4-436E-96F1-D2FE46D65302}" srcOrd="3" destOrd="0" parTransId="{245905CE-AFB8-4A38-9593-50442045AA2F}" sibTransId="{CD9D4FA3-7668-4692-8018-9046CD544FE5}"/>
    <dgm:cxn modelId="{7CE3D337-B168-4D21-98C0-A5281B4CA368}" type="presParOf" srcId="{B15EE5C1-0D31-4EA8-8E3B-81FBA07AEA0F}" destId="{FFF448A9-EC26-4377-A0AC-C1544821E714}" srcOrd="0" destOrd="0" presId="urn:microsoft.com/office/officeart/2005/8/layout/list1"/>
    <dgm:cxn modelId="{372AE0D0-D54C-4936-B086-B99610407537}" type="presParOf" srcId="{FFF448A9-EC26-4377-A0AC-C1544821E714}" destId="{1A337226-09FC-4BC6-BDBB-BB7A2E43D549}" srcOrd="0" destOrd="0" presId="urn:microsoft.com/office/officeart/2005/8/layout/list1"/>
    <dgm:cxn modelId="{5FEFFD76-737A-45C3-8FE5-8EE1477578CD}" type="presParOf" srcId="{FFF448A9-EC26-4377-A0AC-C1544821E714}" destId="{CABA689F-2A58-48D4-939C-CB6DD29ED852}" srcOrd="1" destOrd="0" presId="urn:microsoft.com/office/officeart/2005/8/layout/list1"/>
    <dgm:cxn modelId="{F97239F0-1C74-400B-9AEF-6191947EAFFE}" type="presParOf" srcId="{B15EE5C1-0D31-4EA8-8E3B-81FBA07AEA0F}" destId="{808F21EA-AC52-495D-AE30-C240646C4FC2}" srcOrd="1" destOrd="0" presId="urn:microsoft.com/office/officeart/2005/8/layout/list1"/>
    <dgm:cxn modelId="{9AEDA2CB-E8C0-434A-A2C9-D4DA5B0EE0EC}" type="presParOf" srcId="{B15EE5C1-0D31-4EA8-8E3B-81FBA07AEA0F}" destId="{07251A66-C4CB-40F8-9E9D-7B055F0C2E05}" srcOrd="2" destOrd="0" presId="urn:microsoft.com/office/officeart/2005/8/layout/list1"/>
    <dgm:cxn modelId="{CD4DC884-CE25-44BB-9486-E9D1251FF903}" type="presParOf" srcId="{B15EE5C1-0D31-4EA8-8E3B-81FBA07AEA0F}" destId="{589DD979-2BD7-438F-AD3C-E17A4F5B9052}" srcOrd="3" destOrd="0" presId="urn:microsoft.com/office/officeart/2005/8/layout/list1"/>
    <dgm:cxn modelId="{D4488462-6B68-43A0-A3D6-95B772D2EE05}" type="presParOf" srcId="{B15EE5C1-0D31-4EA8-8E3B-81FBA07AEA0F}" destId="{CA49C91C-E38C-4E73-81B9-B793822C78C6}" srcOrd="4" destOrd="0" presId="urn:microsoft.com/office/officeart/2005/8/layout/list1"/>
    <dgm:cxn modelId="{D8B177A7-4A90-424E-BC73-35C4C04344E7}" type="presParOf" srcId="{CA49C91C-E38C-4E73-81B9-B793822C78C6}" destId="{B1D54224-11B3-40C1-8BD8-2D0E55FC215D}" srcOrd="0" destOrd="0" presId="urn:microsoft.com/office/officeart/2005/8/layout/list1"/>
    <dgm:cxn modelId="{19C34367-986E-4B86-BB38-FD77B73DC031}" type="presParOf" srcId="{CA49C91C-E38C-4E73-81B9-B793822C78C6}" destId="{577D5FD6-920E-4165-8B7B-42FCCDAB9792}" srcOrd="1" destOrd="0" presId="urn:microsoft.com/office/officeart/2005/8/layout/list1"/>
    <dgm:cxn modelId="{5F30C3D6-7B19-411D-84BC-03119BDC60B4}" type="presParOf" srcId="{B15EE5C1-0D31-4EA8-8E3B-81FBA07AEA0F}" destId="{0419FF63-C3A1-4209-87C8-4CE4A2F7E80F}" srcOrd="5" destOrd="0" presId="urn:microsoft.com/office/officeart/2005/8/layout/list1"/>
    <dgm:cxn modelId="{407B12F1-1049-487C-BDD4-116F2562A464}" type="presParOf" srcId="{B15EE5C1-0D31-4EA8-8E3B-81FBA07AEA0F}" destId="{D10C877E-3D05-473F-940D-9DFEE8058CFD}" srcOrd="6" destOrd="0" presId="urn:microsoft.com/office/officeart/2005/8/layout/list1"/>
    <dgm:cxn modelId="{D61E6E9F-EF6A-4FAF-B585-D4739223F911}" type="presParOf" srcId="{B15EE5C1-0D31-4EA8-8E3B-81FBA07AEA0F}" destId="{3D1A0D6D-2AF2-4666-B6B4-B7FE1D9649C3}" srcOrd="7" destOrd="0" presId="urn:microsoft.com/office/officeart/2005/8/layout/list1"/>
    <dgm:cxn modelId="{48587E74-8D36-4866-9A3C-7E607711212A}" type="presParOf" srcId="{B15EE5C1-0D31-4EA8-8E3B-81FBA07AEA0F}" destId="{21099A45-9B4B-4404-A473-03C5A3D2D05A}" srcOrd="8" destOrd="0" presId="urn:microsoft.com/office/officeart/2005/8/layout/list1"/>
    <dgm:cxn modelId="{22ED9317-48E3-4E49-A525-4A07519678F0}" type="presParOf" srcId="{21099A45-9B4B-4404-A473-03C5A3D2D05A}" destId="{16989BE9-87DC-46B4-89B3-8000B0B6B43B}" srcOrd="0" destOrd="0" presId="urn:microsoft.com/office/officeart/2005/8/layout/list1"/>
    <dgm:cxn modelId="{4AF1C0CA-ADE4-421D-AFB6-C79AD5FF2B04}" type="presParOf" srcId="{21099A45-9B4B-4404-A473-03C5A3D2D05A}" destId="{1A72A6D0-BCE7-456E-A15C-02B91A26FBB6}" srcOrd="1" destOrd="0" presId="urn:microsoft.com/office/officeart/2005/8/layout/list1"/>
    <dgm:cxn modelId="{5DCC0B92-256B-40FE-AB3A-9962DE2DC408}" type="presParOf" srcId="{B15EE5C1-0D31-4EA8-8E3B-81FBA07AEA0F}" destId="{053AC8FC-9C1A-4FB9-AE5A-7E3ED6A546F8}" srcOrd="9" destOrd="0" presId="urn:microsoft.com/office/officeart/2005/8/layout/list1"/>
    <dgm:cxn modelId="{FC63161B-7AC9-4921-898D-286C3C94EFDB}" type="presParOf" srcId="{B15EE5C1-0D31-4EA8-8E3B-81FBA07AEA0F}" destId="{A57B1975-84A5-4E74-94AB-7AFDC047939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64C8F7A-035D-4B86-AAD3-BA97E03049D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3A07FF-79FD-4B54-8CC8-224245414375}">
      <dgm:prSet/>
      <dgm:spPr/>
      <dgm:t>
        <a:bodyPr/>
        <a:lstStyle/>
        <a:p>
          <a:r>
            <a:rPr lang="en-US" dirty="0"/>
            <a:t>Static Provisioning:</a:t>
          </a:r>
        </a:p>
      </dgm:t>
    </dgm:pt>
    <dgm:pt modelId="{9FC0BBC2-A4C7-46D1-8223-0470A5FC8A2F}" type="parTrans" cxnId="{7B26FE9E-DD2F-4C9B-8B20-53722A906096}">
      <dgm:prSet/>
      <dgm:spPr/>
      <dgm:t>
        <a:bodyPr/>
        <a:lstStyle/>
        <a:p>
          <a:endParaRPr lang="en-US"/>
        </a:p>
      </dgm:t>
    </dgm:pt>
    <dgm:pt modelId="{2704FAFD-8A85-4805-81DF-12E08C41BA3E}" type="sibTrans" cxnId="{7B26FE9E-DD2F-4C9B-8B20-53722A906096}">
      <dgm:prSet/>
      <dgm:spPr/>
      <dgm:t>
        <a:bodyPr/>
        <a:lstStyle/>
        <a:p>
          <a:endParaRPr lang="en-US"/>
        </a:p>
      </dgm:t>
    </dgm:pt>
    <dgm:pt modelId="{7A72B233-4231-4659-AA64-D1656F47A8F9}">
      <dgm:prSet/>
      <dgm:spPr/>
      <dgm:t>
        <a:bodyPr/>
        <a:lstStyle/>
        <a:p>
          <a:r>
            <a:rPr lang="en-US"/>
            <a:t>One-time resource allocation.</a:t>
          </a:r>
        </a:p>
      </dgm:t>
    </dgm:pt>
    <dgm:pt modelId="{3D4AB920-57D2-47D9-B962-7D5E7CF12490}" type="parTrans" cxnId="{AB70F834-A67E-4F59-A25E-A9128FB5C3D8}">
      <dgm:prSet/>
      <dgm:spPr/>
      <dgm:t>
        <a:bodyPr/>
        <a:lstStyle/>
        <a:p>
          <a:endParaRPr lang="en-US"/>
        </a:p>
      </dgm:t>
    </dgm:pt>
    <dgm:pt modelId="{FEEA65BF-B89C-4777-8EE7-0A64CD7E80EB}" type="sibTrans" cxnId="{AB70F834-A67E-4F59-A25E-A9128FB5C3D8}">
      <dgm:prSet/>
      <dgm:spPr/>
      <dgm:t>
        <a:bodyPr/>
        <a:lstStyle/>
        <a:p>
          <a:endParaRPr lang="en-US"/>
        </a:p>
      </dgm:t>
    </dgm:pt>
    <dgm:pt modelId="{9FFE9DEE-4D55-4D7F-BAA0-0EBFDDE65D8A}">
      <dgm:prSet/>
      <dgm:spPr/>
      <dgm:t>
        <a:bodyPr/>
        <a:lstStyle/>
        <a:p>
          <a:r>
            <a:rPr lang="en-US"/>
            <a:t>No elasticity or scaling.</a:t>
          </a:r>
        </a:p>
      </dgm:t>
    </dgm:pt>
    <dgm:pt modelId="{B3870852-00A6-494D-A8A6-F926A261E304}" type="parTrans" cxnId="{E81B4AE2-7B42-41AD-AD31-93D781E65DBF}">
      <dgm:prSet/>
      <dgm:spPr/>
      <dgm:t>
        <a:bodyPr/>
        <a:lstStyle/>
        <a:p>
          <a:endParaRPr lang="en-US"/>
        </a:p>
      </dgm:t>
    </dgm:pt>
    <dgm:pt modelId="{BBFFCA18-471A-41C6-B9D0-E4E9A618814B}" type="sibTrans" cxnId="{E81B4AE2-7B42-41AD-AD31-93D781E65DBF}">
      <dgm:prSet/>
      <dgm:spPr/>
      <dgm:t>
        <a:bodyPr/>
        <a:lstStyle/>
        <a:p>
          <a:endParaRPr lang="en-US"/>
        </a:p>
      </dgm:t>
    </dgm:pt>
    <dgm:pt modelId="{DBA9205D-3A2F-4990-BAD6-A8DCD317B26B}">
      <dgm:prSet/>
      <dgm:spPr/>
      <dgm:t>
        <a:bodyPr/>
        <a:lstStyle/>
        <a:p>
          <a:r>
            <a:rPr lang="en-US" dirty="0"/>
            <a:t>No runtime overhead.</a:t>
          </a:r>
        </a:p>
      </dgm:t>
    </dgm:pt>
    <dgm:pt modelId="{933C78C7-4443-4C3A-8CC1-6A5B6C6640F1}" type="parTrans" cxnId="{DBADA3C8-76E6-42F7-9743-7AB17772AEE5}">
      <dgm:prSet/>
      <dgm:spPr/>
      <dgm:t>
        <a:bodyPr/>
        <a:lstStyle/>
        <a:p>
          <a:endParaRPr lang="en-US"/>
        </a:p>
      </dgm:t>
    </dgm:pt>
    <dgm:pt modelId="{1ED9760F-064B-419D-9C9C-AD8BD3488A5D}" type="sibTrans" cxnId="{DBADA3C8-76E6-42F7-9743-7AB17772AEE5}">
      <dgm:prSet/>
      <dgm:spPr/>
      <dgm:t>
        <a:bodyPr/>
        <a:lstStyle/>
        <a:p>
          <a:endParaRPr lang="en-US"/>
        </a:p>
      </dgm:t>
    </dgm:pt>
    <dgm:pt modelId="{5482D660-042F-4FD4-83FC-E7AF1E34992A}">
      <dgm:prSet/>
      <dgm:spPr/>
      <dgm:t>
        <a:bodyPr/>
        <a:lstStyle/>
        <a:p>
          <a:r>
            <a:rPr lang="en-US" dirty="0"/>
            <a:t>Dynamic Provisioning:</a:t>
          </a:r>
        </a:p>
      </dgm:t>
    </dgm:pt>
    <dgm:pt modelId="{EB480024-7199-43A8-ABA6-FBD018F221F4}" type="parTrans" cxnId="{35B7CFD9-5607-4961-B58E-FC1D106853C3}">
      <dgm:prSet/>
      <dgm:spPr/>
      <dgm:t>
        <a:bodyPr/>
        <a:lstStyle/>
        <a:p>
          <a:endParaRPr lang="en-US"/>
        </a:p>
      </dgm:t>
    </dgm:pt>
    <dgm:pt modelId="{0F1918DC-0FB2-45C5-9AB0-C1BDD1CF1122}" type="sibTrans" cxnId="{35B7CFD9-5607-4961-B58E-FC1D106853C3}">
      <dgm:prSet/>
      <dgm:spPr/>
      <dgm:t>
        <a:bodyPr/>
        <a:lstStyle/>
        <a:p>
          <a:endParaRPr lang="en-US"/>
        </a:p>
      </dgm:t>
    </dgm:pt>
    <dgm:pt modelId="{23802BE3-B4B9-4CEF-86EE-88A10E9D9133}">
      <dgm:prSet/>
      <dgm:spPr/>
      <dgm:t>
        <a:bodyPr/>
        <a:lstStyle/>
        <a:p>
          <a:r>
            <a:rPr lang="en-US"/>
            <a:t>Resources adjusted based on demand.</a:t>
          </a:r>
        </a:p>
      </dgm:t>
    </dgm:pt>
    <dgm:pt modelId="{FB44076D-10C7-42D6-8F62-6D44DE6F4FDF}" type="parTrans" cxnId="{8710F14D-6470-4227-B16C-7EEE5E71BDDC}">
      <dgm:prSet/>
      <dgm:spPr/>
      <dgm:t>
        <a:bodyPr/>
        <a:lstStyle/>
        <a:p>
          <a:endParaRPr lang="en-US"/>
        </a:p>
      </dgm:t>
    </dgm:pt>
    <dgm:pt modelId="{5FD02B52-14B3-4385-AD22-48EA188CCB78}" type="sibTrans" cxnId="{8710F14D-6470-4227-B16C-7EEE5E71BDDC}">
      <dgm:prSet/>
      <dgm:spPr/>
      <dgm:t>
        <a:bodyPr/>
        <a:lstStyle/>
        <a:p>
          <a:endParaRPr lang="en-US"/>
        </a:p>
      </dgm:t>
    </dgm:pt>
    <dgm:pt modelId="{4AA2ABB4-B15C-4B83-8BB6-5DFA52C18F6D}">
      <dgm:prSet/>
      <dgm:spPr/>
      <dgm:t>
        <a:bodyPr/>
        <a:lstStyle/>
        <a:p>
          <a:r>
            <a:rPr lang="en-US"/>
            <a:t>Elastic and scalable.</a:t>
          </a:r>
        </a:p>
      </dgm:t>
    </dgm:pt>
    <dgm:pt modelId="{06DBBD92-C767-43B2-B083-5165B5278337}" type="parTrans" cxnId="{C7E2D731-E5A9-45F3-B2C5-928777F23127}">
      <dgm:prSet/>
      <dgm:spPr/>
      <dgm:t>
        <a:bodyPr/>
        <a:lstStyle/>
        <a:p>
          <a:endParaRPr lang="en-US"/>
        </a:p>
      </dgm:t>
    </dgm:pt>
    <dgm:pt modelId="{1ED6F75B-ED2C-4526-88ED-F9CC8E13493E}" type="sibTrans" cxnId="{C7E2D731-E5A9-45F3-B2C5-928777F23127}">
      <dgm:prSet/>
      <dgm:spPr/>
      <dgm:t>
        <a:bodyPr/>
        <a:lstStyle/>
        <a:p>
          <a:endParaRPr lang="en-US"/>
        </a:p>
      </dgm:t>
    </dgm:pt>
    <dgm:pt modelId="{EA9F5681-AFE5-4B9B-B381-C44F0C31CECE}">
      <dgm:prSet/>
      <dgm:spPr/>
      <dgm:t>
        <a:bodyPr/>
        <a:lstStyle/>
        <a:p>
          <a:r>
            <a:rPr lang="en-US"/>
            <a:t>Runtime overhead due to resource allocation decisions.</a:t>
          </a:r>
        </a:p>
      </dgm:t>
    </dgm:pt>
    <dgm:pt modelId="{28A53694-4DF5-44FE-AB31-2D282C460820}" type="parTrans" cxnId="{8E1E6B35-4E6D-4D57-BFA7-B968FC723D19}">
      <dgm:prSet/>
      <dgm:spPr/>
      <dgm:t>
        <a:bodyPr/>
        <a:lstStyle/>
        <a:p>
          <a:endParaRPr lang="en-US"/>
        </a:p>
      </dgm:t>
    </dgm:pt>
    <dgm:pt modelId="{5CEE6A01-B1D4-4680-A2C5-B1987C829E7F}" type="sibTrans" cxnId="{8E1E6B35-4E6D-4D57-BFA7-B968FC723D19}">
      <dgm:prSet/>
      <dgm:spPr/>
      <dgm:t>
        <a:bodyPr/>
        <a:lstStyle/>
        <a:p>
          <a:endParaRPr lang="en-US"/>
        </a:p>
      </dgm:t>
    </dgm:pt>
    <dgm:pt modelId="{C84CD95E-7560-4CAB-9A53-E7825784852B}" type="pres">
      <dgm:prSet presAssocID="{064C8F7A-035D-4B86-AAD3-BA97E03049DE}" presName="Name0" presStyleCnt="0">
        <dgm:presLayoutVars>
          <dgm:dir/>
          <dgm:animLvl val="lvl"/>
          <dgm:resizeHandles val="exact"/>
        </dgm:presLayoutVars>
      </dgm:prSet>
      <dgm:spPr/>
    </dgm:pt>
    <dgm:pt modelId="{70B79B0E-8899-4D37-8260-27C4840DB826}" type="pres">
      <dgm:prSet presAssocID="{7E3A07FF-79FD-4B54-8CC8-224245414375}" presName="composite" presStyleCnt="0"/>
      <dgm:spPr/>
    </dgm:pt>
    <dgm:pt modelId="{D4477C32-59EE-425A-8FA5-0201E91CEC57}" type="pres">
      <dgm:prSet presAssocID="{7E3A07FF-79FD-4B54-8CC8-22424541437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6EBE86A-9B90-433A-8EB2-51876B74A249}" type="pres">
      <dgm:prSet presAssocID="{7E3A07FF-79FD-4B54-8CC8-224245414375}" presName="desTx" presStyleLbl="alignAccFollowNode1" presStyleIdx="0" presStyleCnt="2">
        <dgm:presLayoutVars>
          <dgm:bulletEnabled val="1"/>
        </dgm:presLayoutVars>
      </dgm:prSet>
      <dgm:spPr/>
    </dgm:pt>
    <dgm:pt modelId="{BB2B88D0-E7FF-4FDF-85F0-1093E766B7C4}" type="pres">
      <dgm:prSet presAssocID="{2704FAFD-8A85-4805-81DF-12E08C41BA3E}" presName="space" presStyleCnt="0"/>
      <dgm:spPr/>
    </dgm:pt>
    <dgm:pt modelId="{978D4C48-D174-4F19-BB80-05633F9590F7}" type="pres">
      <dgm:prSet presAssocID="{5482D660-042F-4FD4-83FC-E7AF1E34992A}" presName="composite" presStyleCnt="0"/>
      <dgm:spPr/>
    </dgm:pt>
    <dgm:pt modelId="{CC7A6442-8559-40F7-968C-9D0A4FA90BC4}" type="pres">
      <dgm:prSet presAssocID="{5482D660-042F-4FD4-83FC-E7AF1E3499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BE47BE1-9ADC-4278-B5B2-6C53806769E3}" type="pres">
      <dgm:prSet presAssocID="{5482D660-042F-4FD4-83FC-E7AF1E34992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5058A19-00C3-4F77-B14A-D5D76D39E4F8}" type="presOf" srcId="{23802BE3-B4B9-4CEF-86EE-88A10E9D9133}" destId="{8BE47BE1-9ADC-4278-B5B2-6C53806769E3}" srcOrd="0" destOrd="0" presId="urn:microsoft.com/office/officeart/2005/8/layout/hList1"/>
    <dgm:cxn modelId="{C7E2D731-E5A9-45F3-B2C5-928777F23127}" srcId="{5482D660-042F-4FD4-83FC-E7AF1E34992A}" destId="{4AA2ABB4-B15C-4B83-8BB6-5DFA52C18F6D}" srcOrd="1" destOrd="0" parTransId="{06DBBD92-C767-43B2-B083-5165B5278337}" sibTransId="{1ED6F75B-ED2C-4526-88ED-F9CC8E13493E}"/>
    <dgm:cxn modelId="{AB70F834-A67E-4F59-A25E-A9128FB5C3D8}" srcId="{7E3A07FF-79FD-4B54-8CC8-224245414375}" destId="{7A72B233-4231-4659-AA64-D1656F47A8F9}" srcOrd="0" destOrd="0" parTransId="{3D4AB920-57D2-47D9-B962-7D5E7CF12490}" sibTransId="{FEEA65BF-B89C-4777-8EE7-0A64CD7E80EB}"/>
    <dgm:cxn modelId="{8E1E6B35-4E6D-4D57-BFA7-B968FC723D19}" srcId="{5482D660-042F-4FD4-83FC-E7AF1E34992A}" destId="{EA9F5681-AFE5-4B9B-B381-C44F0C31CECE}" srcOrd="2" destOrd="0" parTransId="{28A53694-4DF5-44FE-AB31-2D282C460820}" sibTransId="{5CEE6A01-B1D4-4680-A2C5-B1987C829E7F}"/>
    <dgm:cxn modelId="{5409676C-C005-447C-A24E-AD238BD43976}" type="presOf" srcId="{7A72B233-4231-4659-AA64-D1656F47A8F9}" destId="{56EBE86A-9B90-433A-8EB2-51876B74A249}" srcOrd="0" destOrd="0" presId="urn:microsoft.com/office/officeart/2005/8/layout/hList1"/>
    <dgm:cxn modelId="{8710F14D-6470-4227-B16C-7EEE5E71BDDC}" srcId="{5482D660-042F-4FD4-83FC-E7AF1E34992A}" destId="{23802BE3-B4B9-4CEF-86EE-88A10E9D9133}" srcOrd="0" destOrd="0" parTransId="{FB44076D-10C7-42D6-8F62-6D44DE6F4FDF}" sibTransId="{5FD02B52-14B3-4385-AD22-48EA188CCB78}"/>
    <dgm:cxn modelId="{634A9F4F-B379-40B5-BACE-7228C88F8F7E}" type="presOf" srcId="{064C8F7A-035D-4B86-AAD3-BA97E03049DE}" destId="{C84CD95E-7560-4CAB-9A53-E7825784852B}" srcOrd="0" destOrd="0" presId="urn:microsoft.com/office/officeart/2005/8/layout/hList1"/>
    <dgm:cxn modelId="{0C84BD8F-E82E-4EBC-A2BD-A1EB035643C7}" type="presOf" srcId="{5482D660-042F-4FD4-83FC-E7AF1E34992A}" destId="{CC7A6442-8559-40F7-968C-9D0A4FA90BC4}" srcOrd="0" destOrd="0" presId="urn:microsoft.com/office/officeart/2005/8/layout/hList1"/>
    <dgm:cxn modelId="{7B26FE9E-DD2F-4C9B-8B20-53722A906096}" srcId="{064C8F7A-035D-4B86-AAD3-BA97E03049DE}" destId="{7E3A07FF-79FD-4B54-8CC8-224245414375}" srcOrd="0" destOrd="0" parTransId="{9FC0BBC2-A4C7-46D1-8223-0470A5FC8A2F}" sibTransId="{2704FAFD-8A85-4805-81DF-12E08C41BA3E}"/>
    <dgm:cxn modelId="{CCEC99BD-D28B-4C6F-8AF0-302A23DEAFAB}" type="presOf" srcId="{EA9F5681-AFE5-4B9B-B381-C44F0C31CECE}" destId="{8BE47BE1-9ADC-4278-B5B2-6C53806769E3}" srcOrd="0" destOrd="2" presId="urn:microsoft.com/office/officeart/2005/8/layout/hList1"/>
    <dgm:cxn modelId="{DBADA3C8-76E6-42F7-9743-7AB17772AEE5}" srcId="{7E3A07FF-79FD-4B54-8CC8-224245414375}" destId="{DBA9205D-3A2F-4990-BAD6-A8DCD317B26B}" srcOrd="2" destOrd="0" parTransId="{933C78C7-4443-4C3A-8CC1-6A5B6C6640F1}" sibTransId="{1ED9760F-064B-419D-9C9C-AD8BD3488A5D}"/>
    <dgm:cxn modelId="{5BEA93CA-5DDE-4148-A638-A9D23B11E146}" type="presOf" srcId="{9FFE9DEE-4D55-4D7F-BAA0-0EBFDDE65D8A}" destId="{56EBE86A-9B90-433A-8EB2-51876B74A249}" srcOrd="0" destOrd="1" presId="urn:microsoft.com/office/officeart/2005/8/layout/hList1"/>
    <dgm:cxn modelId="{5CF919D7-7423-4D87-816A-0065882227A6}" type="presOf" srcId="{7E3A07FF-79FD-4B54-8CC8-224245414375}" destId="{D4477C32-59EE-425A-8FA5-0201E91CEC57}" srcOrd="0" destOrd="0" presId="urn:microsoft.com/office/officeart/2005/8/layout/hList1"/>
    <dgm:cxn modelId="{35B7CFD9-5607-4961-B58E-FC1D106853C3}" srcId="{064C8F7A-035D-4B86-AAD3-BA97E03049DE}" destId="{5482D660-042F-4FD4-83FC-E7AF1E34992A}" srcOrd="1" destOrd="0" parTransId="{EB480024-7199-43A8-ABA6-FBD018F221F4}" sibTransId="{0F1918DC-0FB2-45C5-9AB0-C1BDD1CF1122}"/>
    <dgm:cxn modelId="{E81B4AE2-7B42-41AD-AD31-93D781E65DBF}" srcId="{7E3A07FF-79FD-4B54-8CC8-224245414375}" destId="{9FFE9DEE-4D55-4D7F-BAA0-0EBFDDE65D8A}" srcOrd="1" destOrd="0" parTransId="{B3870852-00A6-494D-A8A6-F926A261E304}" sibTransId="{BBFFCA18-471A-41C6-B9D0-E4E9A618814B}"/>
    <dgm:cxn modelId="{6D55A6F9-0A8D-4BB6-BA30-06E08CA81D6F}" type="presOf" srcId="{4AA2ABB4-B15C-4B83-8BB6-5DFA52C18F6D}" destId="{8BE47BE1-9ADC-4278-B5B2-6C53806769E3}" srcOrd="0" destOrd="1" presId="urn:microsoft.com/office/officeart/2005/8/layout/hList1"/>
    <dgm:cxn modelId="{5DEA33FA-0D8D-406B-B9C5-711CA62DB5B0}" type="presOf" srcId="{DBA9205D-3A2F-4990-BAD6-A8DCD317B26B}" destId="{56EBE86A-9B90-433A-8EB2-51876B74A249}" srcOrd="0" destOrd="2" presId="urn:microsoft.com/office/officeart/2005/8/layout/hList1"/>
    <dgm:cxn modelId="{1B63CF36-8803-4574-9606-AB7A220AC048}" type="presParOf" srcId="{C84CD95E-7560-4CAB-9A53-E7825784852B}" destId="{70B79B0E-8899-4D37-8260-27C4840DB826}" srcOrd="0" destOrd="0" presId="urn:microsoft.com/office/officeart/2005/8/layout/hList1"/>
    <dgm:cxn modelId="{AF19B2D4-B770-48A4-AD9A-6FF803B7C861}" type="presParOf" srcId="{70B79B0E-8899-4D37-8260-27C4840DB826}" destId="{D4477C32-59EE-425A-8FA5-0201E91CEC57}" srcOrd="0" destOrd="0" presId="urn:microsoft.com/office/officeart/2005/8/layout/hList1"/>
    <dgm:cxn modelId="{7B716327-ACE6-4208-902D-BE7E83E15FDA}" type="presParOf" srcId="{70B79B0E-8899-4D37-8260-27C4840DB826}" destId="{56EBE86A-9B90-433A-8EB2-51876B74A249}" srcOrd="1" destOrd="0" presId="urn:microsoft.com/office/officeart/2005/8/layout/hList1"/>
    <dgm:cxn modelId="{247138E0-D823-4E63-A8B7-55619AE270DA}" type="presParOf" srcId="{C84CD95E-7560-4CAB-9A53-E7825784852B}" destId="{BB2B88D0-E7FF-4FDF-85F0-1093E766B7C4}" srcOrd="1" destOrd="0" presId="urn:microsoft.com/office/officeart/2005/8/layout/hList1"/>
    <dgm:cxn modelId="{1EA22E51-434F-4D34-A6F6-62BED02363CE}" type="presParOf" srcId="{C84CD95E-7560-4CAB-9A53-E7825784852B}" destId="{978D4C48-D174-4F19-BB80-05633F9590F7}" srcOrd="2" destOrd="0" presId="urn:microsoft.com/office/officeart/2005/8/layout/hList1"/>
    <dgm:cxn modelId="{6D2B499B-C7C3-424B-A99F-9064E64C8490}" type="presParOf" srcId="{978D4C48-D174-4F19-BB80-05633F9590F7}" destId="{CC7A6442-8559-40F7-968C-9D0A4FA90BC4}" srcOrd="0" destOrd="0" presId="urn:microsoft.com/office/officeart/2005/8/layout/hList1"/>
    <dgm:cxn modelId="{CB631212-AC9A-4DBA-8FA7-C04D6B45EF84}" type="presParOf" srcId="{978D4C48-D174-4F19-BB80-05633F9590F7}" destId="{8BE47BE1-9ADC-4278-B5B2-6C53806769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195C555-5FF7-45CA-A625-19B663DB6BB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7A02F6C-77D7-43D4-81F0-D0F55C6BD351}">
      <dgm:prSet/>
      <dgm:spPr/>
      <dgm:t>
        <a:bodyPr/>
        <a:lstStyle/>
        <a:p>
          <a:r>
            <a:rPr lang="en-PK"/>
            <a:t>Resource Under-provisioning</a:t>
          </a:r>
          <a:endParaRPr lang="en-US"/>
        </a:p>
      </dgm:t>
    </dgm:pt>
    <dgm:pt modelId="{892287EE-0440-4CBE-A2AF-5C4395EFA040}" type="parTrans" cxnId="{8B6F91E9-E49D-417E-AFF7-19C462512722}">
      <dgm:prSet/>
      <dgm:spPr/>
      <dgm:t>
        <a:bodyPr/>
        <a:lstStyle/>
        <a:p>
          <a:endParaRPr lang="en-US"/>
        </a:p>
      </dgm:t>
    </dgm:pt>
    <dgm:pt modelId="{32160F52-A0EE-4F9C-ABE4-7308800862F4}" type="sibTrans" cxnId="{8B6F91E9-E49D-417E-AFF7-19C462512722}">
      <dgm:prSet/>
      <dgm:spPr/>
      <dgm:t>
        <a:bodyPr/>
        <a:lstStyle/>
        <a:p>
          <a:endParaRPr lang="en-US"/>
        </a:p>
      </dgm:t>
    </dgm:pt>
    <dgm:pt modelId="{5440A165-9DBA-4323-B34C-2F2EC890C40A}">
      <dgm:prSet/>
      <dgm:spPr/>
      <dgm:t>
        <a:bodyPr/>
        <a:lstStyle/>
        <a:p>
          <a:r>
            <a:rPr lang="en-PK"/>
            <a:t>Occurs when resources are insufficient for application demand.</a:t>
          </a:r>
          <a:endParaRPr lang="en-US"/>
        </a:p>
      </dgm:t>
    </dgm:pt>
    <dgm:pt modelId="{F811DDB8-7230-4D87-AC4D-DA37FBA0BCFF}" type="parTrans" cxnId="{95F40C6A-9B4D-4BB3-AABF-337401F9E40B}">
      <dgm:prSet/>
      <dgm:spPr/>
      <dgm:t>
        <a:bodyPr/>
        <a:lstStyle/>
        <a:p>
          <a:endParaRPr lang="en-US"/>
        </a:p>
      </dgm:t>
    </dgm:pt>
    <dgm:pt modelId="{76550565-9026-42F5-B418-4512137F6EFE}" type="sibTrans" cxnId="{95F40C6A-9B4D-4BB3-AABF-337401F9E40B}">
      <dgm:prSet/>
      <dgm:spPr/>
      <dgm:t>
        <a:bodyPr/>
        <a:lstStyle/>
        <a:p>
          <a:endParaRPr lang="en-US"/>
        </a:p>
      </dgm:t>
    </dgm:pt>
    <dgm:pt modelId="{56F3503E-358C-4251-A684-DAB5EB379D52}">
      <dgm:prSet/>
      <dgm:spPr/>
      <dgm:t>
        <a:bodyPr/>
        <a:lstStyle/>
        <a:p>
          <a:r>
            <a:rPr lang="en-PK"/>
            <a:t>Leads to performance degradation and application slowdowns.</a:t>
          </a:r>
          <a:endParaRPr lang="en-US"/>
        </a:p>
      </dgm:t>
    </dgm:pt>
    <dgm:pt modelId="{00FD19A3-E9B3-460C-A827-8F10198B1551}" type="parTrans" cxnId="{BF4DF108-387F-48F8-99A9-8668BD56C0B8}">
      <dgm:prSet/>
      <dgm:spPr/>
      <dgm:t>
        <a:bodyPr/>
        <a:lstStyle/>
        <a:p>
          <a:endParaRPr lang="en-US"/>
        </a:p>
      </dgm:t>
    </dgm:pt>
    <dgm:pt modelId="{48346DF4-CDC5-4E24-87F5-AFF20AAF9FE9}" type="sibTrans" cxnId="{BF4DF108-387F-48F8-99A9-8668BD56C0B8}">
      <dgm:prSet/>
      <dgm:spPr/>
      <dgm:t>
        <a:bodyPr/>
        <a:lstStyle/>
        <a:p>
          <a:endParaRPr lang="en-US"/>
        </a:p>
      </dgm:t>
    </dgm:pt>
    <dgm:pt modelId="{1E0F3765-7913-471D-A3DE-85DAB172ABAA}">
      <dgm:prSet/>
      <dgm:spPr/>
      <dgm:t>
        <a:bodyPr/>
        <a:lstStyle/>
        <a:p>
          <a:r>
            <a:rPr lang="en-PK"/>
            <a:t>Requires careful planning to prevent resource shortages.</a:t>
          </a:r>
          <a:endParaRPr lang="en-US"/>
        </a:p>
      </dgm:t>
    </dgm:pt>
    <dgm:pt modelId="{84B52E54-914F-425E-AF8F-2AF9533DAE93}" type="parTrans" cxnId="{D3C92E29-40B6-4C18-8EDB-FC42F79859BF}">
      <dgm:prSet/>
      <dgm:spPr/>
      <dgm:t>
        <a:bodyPr/>
        <a:lstStyle/>
        <a:p>
          <a:endParaRPr lang="en-US"/>
        </a:p>
      </dgm:t>
    </dgm:pt>
    <dgm:pt modelId="{EBE7C69A-1274-49B0-913D-2FB0A8DA4458}" type="sibTrans" cxnId="{D3C92E29-40B6-4C18-8EDB-FC42F79859BF}">
      <dgm:prSet/>
      <dgm:spPr/>
      <dgm:t>
        <a:bodyPr/>
        <a:lstStyle/>
        <a:p>
          <a:endParaRPr lang="en-US"/>
        </a:p>
      </dgm:t>
    </dgm:pt>
    <dgm:pt modelId="{078BC0B4-9BFD-45E7-9F72-5A135E61B70A}">
      <dgm:prSet/>
      <dgm:spPr/>
      <dgm:t>
        <a:bodyPr/>
        <a:lstStyle/>
        <a:p>
          <a:r>
            <a:rPr lang="en-PK"/>
            <a:t>Often addressed with dynamic provisioning techniques.</a:t>
          </a:r>
          <a:endParaRPr lang="en-US"/>
        </a:p>
      </dgm:t>
    </dgm:pt>
    <dgm:pt modelId="{88351919-5C31-462E-B91A-C49B69CD3D3A}" type="parTrans" cxnId="{AC1B14EA-1397-43B0-AB98-C2399E4C9C7D}">
      <dgm:prSet/>
      <dgm:spPr/>
      <dgm:t>
        <a:bodyPr/>
        <a:lstStyle/>
        <a:p>
          <a:endParaRPr lang="en-US"/>
        </a:p>
      </dgm:t>
    </dgm:pt>
    <dgm:pt modelId="{7AF8C657-0D4B-45E2-9427-745FF043ED2C}" type="sibTrans" cxnId="{AC1B14EA-1397-43B0-AB98-C2399E4C9C7D}">
      <dgm:prSet/>
      <dgm:spPr/>
      <dgm:t>
        <a:bodyPr/>
        <a:lstStyle/>
        <a:p>
          <a:endParaRPr lang="en-US"/>
        </a:p>
      </dgm:t>
    </dgm:pt>
    <dgm:pt modelId="{0719FE24-650F-459B-8C22-FB3F0D8117CB}">
      <dgm:prSet/>
      <dgm:spPr/>
      <dgm:t>
        <a:bodyPr/>
        <a:lstStyle/>
        <a:p>
          <a:r>
            <a:rPr lang="en-PK"/>
            <a:t>Resource Over-provisioning</a:t>
          </a:r>
          <a:endParaRPr lang="en-US"/>
        </a:p>
      </dgm:t>
    </dgm:pt>
    <dgm:pt modelId="{357DA798-81A8-435E-BDD4-8F697B0AC46F}" type="parTrans" cxnId="{C3DC9DE5-32F7-4D3B-AC10-1B3421037C90}">
      <dgm:prSet/>
      <dgm:spPr/>
      <dgm:t>
        <a:bodyPr/>
        <a:lstStyle/>
        <a:p>
          <a:endParaRPr lang="en-US"/>
        </a:p>
      </dgm:t>
    </dgm:pt>
    <dgm:pt modelId="{EF8BB93E-CB47-4BF3-8B34-3E72C8567A0D}" type="sibTrans" cxnId="{C3DC9DE5-32F7-4D3B-AC10-1B3421037C90}">
      <dgm:prSet/>
      <dgm:spPr/>
      <dgm:t>
        <a:bodyPr/>
        <a:lstStyle/>
        <a:p>
          <a:endParaRPr lang="en-US"/>
        </a:p>
      </dgm:t>
    </dgm:pt>
    <dgm:pt modelId="{447E6C7A-0387-4A42-A915-35CA563C4FEA}">
      <dgm:prSet/>
      <dgm:spPr/>
      <dgm:t>
        <a:bodyPr/>
        <a:lstStyle/>
        <a:p>
          <a:r>
            <a:rPr lang="en-PK"/>
            <a:t>Resources exceed actual demand, leading to wastage.</a:t>
          </a:r>
          <a:endParaRPr lang="en-US"/>
        </a:p>
      </dgm:t>
    </dgm:pt>
    <dgm:pt modelId="{9FB245F5-CD9C-4E9D-A3BB-59838A004AE1}" type="parTrans" cxnId="{0EDFE97D-751E-4F50-8076-7E3D5DD3880F}">
      <dgm:prSet/>
      <dgm:spPr/>
      <dgm:t>
        <a:bodyPr/>
        <a:lstStyle/>
        <a:p>
          <a:endParaRPr lang="en-US"/>
        </a:p>
      </dgm:t>
    </dgm:pt>
    <dgm:pt modelId="{68C6D2CE-D0BE-4953-AE26-DE7F30A7B663}" type="sibTrans" cxnId="{0EDFE97D-751E-4F50-8076-7E3D5DD3880F}">
      <dgm:prSet/>
      <dgm:spPr/>
      <dgm:t>
        <a:bodyPr/>
        <a:lstStyle/>
        <a:p>
          <a:endParaRPr lang="en-US"/>
        </a:p>
      </dgm:t>
    </dgm:pt>
    <dgm:pt modelId="{9611C9DD-C47E-4737-8447-2B3352DAAFFA}">
      <dgm:prSet/>
      <dgm:spPr/>
      <dgm:t>
        <a:bodyPr/>
        <a:lstStyle/>
        <a:p>
          <a:r>
            <a:rPr lang="en-PK"/>
            <a:t>Increases costs without benefiting performance.</a:t>
          </a:r>
          <a:endParaRPr lang="en-US"/>
        </a:p>
      </dgm:t>
    </dgm:pt>
    <dgm:pt modelId="{44FF38C0-0993-4427-BC03-022A1A6F7B46}" type="parTrans" cxnId="{6090F976-932A-4ACA-889A-3B89DD73B25C}">
      <dgm:prSet/>
      <dgm:spPr/>
      <dgm:t>
        <a:bodyPr/>
        <a:lstStyle/>
        <a:p>
          <a:endParaRPr lang="en-US"/>
        </a:p>
      </dgm:t>
    </dgm:pt>
    <dgm:pt modelId="{34D779F9-8F33-4C34-A625-884D8579AED9}" type="sibTrans" cxnId="{6090F976-932A-4ACA-889A-3B89DD73B25C}">
      <dgm:prSet/>
      <dgm:spPr/>
      <dgm:t>
        <a:bodyPr/>
        <a:lstStyle/>
        <a:p>
          <a:endParaRPr lang="en-US"/>
        </a:p>
      </dgm:t>
    </dgm:pt>
    <dgm:pt modelId="{E211EF37-3613-41D3-B55A-B50CF0556CE8}">
      <dgm:prSet/>
      <dgm:spPr/>
      <dgm:t>
        <a:bodyPr/>
        <a:lstStyle/>
        <a:p>
          <a:r>
            <a:rPr lang="en-PK"/>
            <a:t>Common in static provisioning models to avoid under-provisioning.</a:t>
          </a:r>
          <a:endParaRPr lang="en-US"/>
        </a:p>
      </dgm:t>
    </dgm:pt>
    <dgm:pt modelId="{63BC3151-3486-4A4A-817D-2A34B3C3CC2E}" type="parTrans" cxnId="{62530953-24EC-4604-896B-CC9958307CEF}">
      <dgm:prSet/>
      <dgm:spPr/>
      <dgm:t>
        <a:bodyPr/>
        <a:lstStyle/>
        <a:p>
          <a:endParaRPr lang="en-US"/>
        </a:p>
      </dgm:t>
    </dgm:pt>
    <dgm:pt modelId="{F387A8EF-99E5-42B1-9119-CC69C01A7121}" type="sibTrans" cxnId="{62530953-24EC-4604-896B-CC9958307CEF}">
      <dgm:prSet/>
      <dgm:spPr/>
      <dgm:t>
        <a:bodyPr/>
        <a:lstStyle/>
        <a:p>
          <a:endParaRPr lang="en-US"/>
        </a:p>
      </dgm:t>
    </dgm:pt>
    <dgm:pt modelId="{D20D7D63-7564-4A28-B5E2-C9516F1BC9F6}">
      <dgm:prSet/>
      <dgm:spPr/>
      <dgm:t>
        <a:bodyPr/>
        <a:lstStyle/>
        <a:p>
          <a:r>
            <a:rPr lang="en-PK"/>
            <a:t>Dynamic provisioning mitigates this issue by returning unused resources to the pool.</a:t>
          </a:r>
          <a:endParaRPr lang="en-US"/>
        </a:p>
      </dgm:t>
    </dgm:pt>
    <dgm:pt modelId="{E336239B-EB58-40C0-9094-A3BA6CF3B022}" type="parTrans" cxnId="{93F37846-FFB0-49EA-B43E-88380E93A2E6}">
      <dgm:prSet/>
      <dgm:spPr/>
      <dgm:t>
        <a:bodyPr/>
        <a:lstStyle/>
        <a:p>
          <a:endParaRPr lang="en-US"/>
        </a:p>
      </dgm:t>
    </dgm:pt>
    <dgm:pt modelId="{2485129D-F100-47FD-84CF-A69B87907901}" type="sibTrans" cxnId="{93F37846-FFB0-49EA-B43E-88380E93A2E6}">
      <dgm:prSet/>
      <dgm:spPr/>
      <dgm:t>
        <a:bodyPr/>
        <a:lstStyle/>
        <a:p>
          <a:endParaRPr lang="en-US"/>
        </a:p>
      </dgm:t>
    </dgm:pt>
    <dgm:pt modelId="{7E67DFD3-DCDB-4D25-A766-7181D9F21B7C}" type="pres">
      <dgm:prSet presAssocID="{0195C555-5FF7-45CA-A625-19B663DB6BBC}" presName="Name0" presStyleCnt="0">
        <dgm:presLayoutVars>
          <dgm:dir/>
          <dgm:animLvl val="lvl"/>
          <dgm:resizeHandles val="exact"/>
        </dgm:presLayoutVars>
      </dgm:prSet>
      <dgm:spPr/>
    </dgm:pt>
    <dgm:pt modelId="{EB201CE6-FA51-4751-A96B-9886C9B31F5B}" type="pres">
      <dgm:prSet presAssocID="{17A02F6C-77D7-43D4-81F0-D0F55C6BD351}" presName="composite" presStyleCnt="0"/>
      <dgm:spPr/>
    </dgm:pt>
    <dgm:pt modelId="{0756C216-60C3-44BA-9D57-92E6E5A27BF9}" type="pres">
      <dgm:prSet presAssocID="{17A02F6C-77D7-43D4-81F0-D0F55C6BD35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7684834-BD2D-475E-A55A-DE0BCEC2FAAC}" type="pres">
      <dgm:prSet presAssocID="{17A02F6C-77D7-43D4-81F0-D0F55C6BD351}" presName="desTx" presStyleLbl="alignAccFollowNode1" presStyleIdx="0" presStyleCnt="2">
        <dgm:presLayoutVars>
          <dgm:bulletEnabled val="1"/>
        </dgm:presLayoutVars>
      </dgm:prSet>
      <dgm:spPr/>
    </dgm:pt>
    <dgm:pt modelId="{5D648955-1970-40FE-BE28-0D5BAED8DB91}" type="pres">
      <dgm:prSet presAssocID="{32160F52-A0EE-4F9C-ABE4-7308800862F4}" presName="space" presStyleCnt="0"/>
      <dgm:spPr/>
    </dgm:pt>
    <dgm:pt modelId="{B43C05CD-536D-492E-8E7D-8BB8DAA2D0C7}" type="pres">
      <dgm:prSet presAssocID="{0719FE24-650F-459B-8C22-FB3F0D8117CB}" presName="composite" presStyleCnt="0"/>
      <dgm:spPr/>
    </dgm:pt>
    <dgm:pt modelId="{B55FF861-7878-43CE-B33D-351E1B3B94D3}" type="pres">
      <dgm:prSet presAssocID="{0719FE24-650F-459B-8C22-FB3F0D8117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598B1777-455D-4A9B-A18B-6AEC18751CDA}" type="pres">
      <dgm:prSet presAssocID="{0719FE24-650F-459B-8C22-FB3F0D8117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F4DF108-387F-48F8-99A9-8668BD56C0B8}" srcId="{17A02F6C-77D7-43D4-81F0-D0F55C6BD351}" destId="{56F3503E-358C-4251-A684-DAB5EB379D52}" srcOrd="1" destOrd="0" parTransId="{00FD19A3-E9B3-460C-A827-8F10198B1551}" sibTransId="{48346DF4-CDC5-4E24-87F5-AFF20AAF9FE9}"/>
    <dgm:cxn modelId="{43D8D71E-4815-47FF-AD90-0D7CA6F56FF7}" type="presOf" srcId="{D20D7D63-7564-4A28-B5E2-C9516F1BC9F6}" destId="{598B1777-455D-4A9B-A18B-6AEC18751CDA}" srcOrd="0" destOrd="3" presId="urn:microsoft.com/office/officeart/2005/8/layout/hList1"/>
    <dgm:cxn modelId="{D3C92E29-40B6-4C18-8EDB-FC42F79859BF}" srcId="{17A02F6C-77D7-43D4-81F0-D0F55C6BD351}" destId="{1E0F3765-7913-471D-A3DE-85DAB172ABAA}" srcOrd="2" destOrd="0" parTransId="{84B52E54-914F-425E-AF8F-2AF9533DAE93}" sibTransId="{EBE7C69A-1274-49B0-913D-2FB0A8DA4458}"/>
    <dgm:cxn modelId="{036B632E-2E75-4803-AEFC-B0BCD82462CE}" type="presOf" srcId="{17A02F6C-77D7-43D4-81F0-D0F55C6BD351}" destId="{0756C216-60C3-44BA-9D57-92E6E5A27BF9}" srcOrd="0" destOrd="0" presId="urn:microsoft.com/office/officeart/2005/8/layout/hList1"/>
    <dgm:cxn modelId="{93F37846-FFB0-49EA-B43E-88380E93A2E6}" srcId="{0719FE24-650F-459B-8C22-FB3F0D8117CB}" destId="{D20D7D63-7564-4A28-B5E2-C9516F1BC9F6}" srcOrd="3" destOrd="0" parTransId="{E336239B-EB58-40C0-9094-A3BA6CF3B022}" sibTransId="{2485129D-F100-47FD-84CF-A69B87907901}"/>
    <dgm:cxn modelId="{B6DEAD47-985A-484D-A698-F3A4D18855FC}" type="presOf" srcId="{0195C555-5FF7-45CA-A625-19B663DB6BBC}" destId="{7E67DFD3-DCDB-4D25-A766-7181D9F21B7C}" srcOrd="0" destOrd="0" presId="urn:microsoft.com/office/officeart/2005/8/layout/hList1"/>
    <dgm:cxn modelId="{95F40C6A-9B4D-4BB3-AABF-337401F9E40B}" srcId="{17A02F6C-77D7-43D4-81F0-D0F55C6BD351}" destId="{5440A165-9DBA-4323-B34C-2F2EC890C40A}" srcOrd="0" destOrd="0" parTransId="{F811DDB8-7230-4D87-AC4D-DA37FBA0BCFF}" sibTransId="{76550565-9026-42F5-B418-4512137F6EFE}"/>
    <dgm:cxn modelId="{6CD12E4A-C6B2-4D11-B8BD-0C01EF706D2E}" type="presOf" srcId="{9611C9DD-C47E-4737-8447-2B3352DAAFFA}" destId="{598B1777-455D-4A9B-A18B-6AEC18751CDA}" srcOrd="0" destOrd="1" presId="urn:microsoft.com/office/officeart/2005/8/layout/hList1"/>
    <dgm:cxn modelId="{72A5CB4A-59B0-4471-83BA-642A0E3A1A42}" type="presOf" srcId="{E211EF37-3613-41D3-B55A-B50CF0556CE8}" destId="{598B1777-455D-4A9B-A18B-6AEC18751CDA}" srcOrd="0" destOrd="2" presId="urn:microsoft.com/office/officeart/2005/8/layout/hList1"/>
    <dgm:cxn modelId="{7EF0E06E-6E35-4959-91AC-9949B6CC23D7}" type="presOf" srcId="{0719FE24-650F-459B-8C22-FB3F0D8117CB}" destId="{B55FF861-7878-43CE-B33D-351E1B3B94D3}" srcOrd="0" destOrd="0" presId="urn:microsoft.com/office/officeart/2005/8/layout/hList1"/>
    <dgm:cxn modelId="{62530953-24EC-4604-896B-CC9958307CEF}" srcId="{0719FE24-650F-459B-8C22-FB3F0D8117CB}" destId="{E211EF37-3613-41D3-B55A-B50CF0556CE8}" srcOrd="2" destOrd="0" parTransId="{63BC3151-3486-4A4A-817D-2A34B3C3CC2E}" sibTransId="{F387A8EF-99E5-42B1-9119-CC69C01A7121}"/>
    <dgm:cxn modelId="{6090F976-932A-4ACA-889A-3B89DD73B25C}" srcId="{0719FE24-650F-459B-8C22-FB3F0D8117CB}" destId="{9611C9DD-C47E-4737-8447-2B3352DAAFFA}" srcOrd="1" destOrd="0" parTransId="{44FF38C0-0993-4427-BC03-022A1A6F7B46}" sibTransId="{34D779F9-8F33-4C34-A625-884D8579AED9}"/>
    <dgm:cxn modelId="{683F7979-E732-494A-917A-53BBCD6B00C8}" type="presOf" srcId="{56F3503E-358C-4251-A684-DAB5EB379D52}" destId="{47684834-BD2D-475E-A55A-DE0BCEC2FAAC}" srcOrd="0" destOrd="1" presId="urn:microsoft.com/office/officeart/2005/8/layout/hList1"/>
    <dgm:cxn modelId="{90CF445A-2BED-4F72-98CC-BB998C7E0DE0}" type="presOf" srcId="{1E0F3765-7913-471D-A3DE-85DAB172ABAA}" destId="{47684834-BD2D-475E-A55A-DE0BCEC2FAAC}" srcOrd="0" destOrd="2" presId="urn:microsoft.com/office/officeart/2005/8/layout/hList1"/>
    <dgm:cxn modelId="{0EDFE97D-751E-4F50-8076-7E3D5DD3880F}" srcId="{0719FE24-650F-459B-8C22-FB3F0D8117CB}" destId="{447E6C7A-0387-4A42-A915-35CA563C4FEA}" srcOrd="0" destOrd="0" parTransId="{9FB245F5-CD9C-4E9D-A3BB-59838A004AE1}" sibTransId="{68C6D2CE-D0BE-4953-AE26-DE7F30A7B663}"/>
    <dgm:cxn modelId="{8BE02A82-5C51-4F3A-9BE1-4BAC4CDBC9F9}" type="presOf" srcId="{5440A165-9DBA-4323-B34C-2F2EC890C40A}" destId="{47684834-BD2D-475E-A55A-DE0BCEC2FAAC}" srcOrd="0" destOrd="0" presId="urn:microsoft.com/office/officeart/2005/8/layout/hList1"/>
    <dgm:cxn modelId="{90B29DDA-72A4-4C73-890D-5712CE69AA2D}" type="presOf" srcId="{447E6C7A-0387-4A42-A915-35CA563C4FEA}" destId="{598B1777-455D-4A9B-A18B-6AEC18751CDA}" srcOrd="0" destOrd="0" presId="urn:microsoft.com/office/officeart/2005/8/layout/hList1"/>
    <dgm:cxn modelId="{01FD65E2-498B-4C81-BD5C-D11D2B1B1E80}" type="presOf" srcId="{078BC0B4-9BFD-45E7-9F72-5A135E61B70A}" destId="{47684834-BD2D-475E-A55A-DE0BCEC2FAAC}" srcOrd="0" destOrd="3" presId="urn:microsoft.com/office/officeart/2005/8/layout/hList1"/>
    <dgm:cxn modelId="{C3DC9DE5-32F7-4D3B-AC10-1B3421037C90}" srcId="{0195C555-5FF7-45CA-A625-19B663DB6BBC}" destId="{0719FE24-650F-459B-8C22-FB3F0D8117CB}" srcOrd="1" destOrd="0" parTransId="{357DA798-81A8-435E-BDD4-8F697B0AC46F}" sibTransId="{EF8BB93E-CB47-4BF3-8B34-3E72C8567A0D}"/>
    <dgm:cxn modelId="{8B6F91E9-E49D-417E-AFF7-19C462512722}" srcId="{0195C555-5FF7-45CA-A625-19B663DB6BBC}" destId="{17A02F6C-77D7-43D4-81F0-D0F55C6BD351}" srcOrd="0" destOrd="0" parTransId="{892287EE-0440-4CBE-A2AF-5C4395EFA040}" sibTransId="{32160F52-A0EE-4F9C-ABE4-7308800862F4}"/>
    <dgm:cxn modelId="{AC1B14EA-1397-43B0-AB98-C2399E4C9C7D}" srcId="{17A02F6C-77D7-43D4-81F0-D0F55C6BD351}" destId="{078BC0B4-9BFD-45E7-9F72-5A135E61B70A}" srcOrd="3" destOrd="0" parTransId="{88351919-5C31-462E-B91A-C49B69CD3D3A}" sibTransId="{7AF8C657-0D4B-45E2-9427-745FF043ED2C}"/>
    <dgm:cxn modelId="{10A5B330-3F98-4739-A284-0CC786587C4F}" type="presParOf" srcId="{7E67DFD3-DCDB-4D25-A766-7181D9F21B7C}" destId="{EB201CE6-FA51-4751-A96B-9886C9B31F5B}" srcOrd="0" destOrd="0" presId="urn:microsoft.com/office/officeart/2005/8/layout/hList1"/>
    <dgm:cxn modelId="{90657FCB-A1E6-4927-8846-26AD284B9F0F}" type="presParOf" srcId="{EB201CE6-FA51-4751-A96B-9886C9B31F5B}" destId="{0756C216-60C3-44BA-9D57-92E6E5A27BF9}" srcOrd="0" destOrd="0" presId="urn:microsoft.com/office/officeart/2005/8/layout/hList1"/>
    <dgm:cxn modelId="{6C2D23AA-76C1-4863-A038-046A2D0006F8}" type="presParOf" srcId="{EB201CE6-FA51-4751-A96B-9886C9B31F5B}" destId="{47684834-BD2D-475E-A55A-DE0BCEC2FAAC}" srcOrd="1" destOrd="0" presId="urn:microsoft.com/office/officeart/2005/8/layout/hList1"/>
    <dgm:cxn modelId="{B5691B94-458B-4124-9371-EEB512526611}" type="presParOf" srcId="{7E67DFD3-DCDB-4D25-A766-7181D9F21B7C}" destId="{5D648955-1970-40FE-BE28-0D5BAED8DB91}" srcOrd="1" destOrd="0" presId="urn:microsoft.com/office/officeart/2005/8/layout/hList1"/>
    <dgm:cxn modelId="{F5A07820-895D-400E-A713-17540CB4188F}" type="presParOf" srcId="{7E67DFD3-DCDB-4D25-A766-7181D9F21B7C}" destId="{B43C05CD-536D-492E-8E7D-8BB8DAA2D0C7}" srcOrd="2" destOrd="0" presId="urn:microsoft.com/office/officeart/2005/8/layout/hList1"/>
    <dgm:cxn modelId="{4C5A981E-8771-4385-80C0-E14FB7D60FC8}" type="presParOf" srcId="{B43C05CD-536D-492E-8E7D-8BB8DAA2D0C7}" destId="{B55FF861-7878-43CE-B33D-351E1B3B94D3}" srcOrd="0" destOrd="0" presId="urn:microsoft.com/office/officeart/2005/8/layout/hList1"/>
    <dgm:cxn modelId="{CED35AD5-5A7D-4742-99E8-2FAE29F41165}" type="presParOf" srcId="{B43C05CD-536D-492E-8E7D-8BB8DAA2D0C7}" destId="{598B1777-455D-4A9B-A18B-6AEC18751CD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AAA2089-6DB8-4397-9F7A-2169A8A19F75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B508FF-AC66-44B4-8C9C-F167F80DFE83}">
      <dgm:prSet/>
      <dgm:spPr/>
      <dgm:t>
        <a:bodyPr/>
        <a:lstStyle/>
        <a:p>
          <a:pPr>
            <a:defRPr b="1"/>
          </a:pPr>
          <a:r>
            <a:rPr lang="en-PK"/>
            <a:t>Short-Term On-Demand Plan:</a:t>
          </a:r>
          <a:endParaRPr lang="en-US"/>
        </a:p>
      </dgm:t>
    </dgm:pt>
    <dgm:pt modelId="{1C641DFA-3B20-4933-B984-1A30A2AD421A}" type="parTrans" cxnId="{20A07A43-BC56-4BFD-9851-3ED2153D7878}">
      <dgm:prSet/>
      <dgm:spPr/>
      <dgm:t>
        <a:bodyPr/>
        <a:lstStyle/>
        <a:p>
          <a:endParaRPr lang="en-US"/>
        </a:p>
      </dgm:t>
    </dgm:pt>
    <dgm:pt modelId="{9FFF5C7B-40B9-4819-AD62-0E509D108FDA}" type="sibTrans" cxnId="{20A07A43-BC56-4BFD-9851-3ED2153D7878}">
      <dgm:prSet/>
      <dgm:spPr/>
      <dgm:t>
        <a:bodyPr/>
        <a:lstStyle/>
        <a:p>
          <a:endParaRPr lang="en-US"/>
        </a:p>
      </dgm:t>
    </dgm:pt>
    <dgm:pt modelId="{9DAFFD91-CAE6-430B-B932-AE20CD333E51}">
      <dgm:prSet/>
      <dgm:spPr/>
      <dgm:t>
        <a:bodyPr/>
        <a:lstStyle/>
        <a:p>
          <a:r>
            <a:rPr lang="en-PK"/>
            <a:t>Resources are provisioned as needed, with pay-per-usage pricing.</a:t>
          </a:r>
          <a:endParaRPr lang="en-US"/>
        </a:p>
      </dgm:t>
    </dgm:pt>
    <dgm:pt modelId="{C70BAA49-2ECE-41CC-BB5B-73F9A8D39842}" type="parTrans" cxnId="{2AD1BFA8-D13D-42A8-B359-E6972168D37F}">
      <dgm:prSet/>
      <dgm:spPr/>
      <dgm:t>
        <a:bodyPr/>
        <a:lstStyle/>
        <a:p>
          <a:endParaRPr lang="en-US"/>
        </a:p>
      </dgm:t>
    </dgm:pt>
    <dgm:pt modelId="{B810E3A3-D0C6-4EB6-BD62-0B418EAC3833}" type="sibTrans" cxnId="{2AD1BFA8-D13D-42A8-B359-E6972168D37F}">
      <dgm:prSet/>
      <dgm:spPr/>
      <dgm:t>
        <a:bodyPr/>
        <a:lstStyle/>
        <a:p>
          <a:endParaRPr lang="en-US"/>
        </a:p>
      </dgm:t>
    </dgm:pt>
    <dgm:pt modelId="{51BE7C1A-329C-40D8-A600-6DEDD189F5C8}">
      <dgm:prSet/>
      <dgm:spPr/>
      <dgm:t>
        <a:bodyPr/>
        <a:lstStyle/>
        <a:p>
          <a:r>
            <a:rPr lang="en-PK"/>
            <a:t>Dynamic provisioning approach, ideal for fluctuating demand.</a:t>
          </a:r>
          <a:endParaRPr lang="en-US"/>
        </a:p>
      </dgm:t>
    </dgm:pt>
    <dgm:pt modelId="{18285165-FD85-408C-9C62-43DE21E7CC96}" type="parTrans" cxnId="{756F395C-C5B9-4CEC-BEE2-2A213711B923}">
      <dgm:prSet/>
      <dgm:spPr/>
      <dgm:t>
        <a:bodyPr/>
        <a:lstStyle/>
        <a:p>
          <a:endParaRPr lang="en-US"/>
        </a:p>
      </dgm:t>
    </dgm:pt>
    <dgm:pt modelId="{4A3E3C47-ACEF-40AB-8BCB-905CFA64707D}" type="sibTrans" cxnId="{756F395C-C5B9-4CEC-BEE2-2A213711B923}">
      <dgm:prSet/>
      <dgm:spPr/>
      <dgm:t>
        <a:bodyPr/>
        <a:lstStyle/>
        <a:p>
          <a:endParaRPr lang="en-US"/>
        </a:p>
      </dgm:t>
    </dgm:pt>
    <dgm:pt modelId="{4DD1786D-6B6E-4B25-8DBF-1842D8890490}">
      <dgm:prSet/>
      <dgm:spPr/>
      <dgm:t>
        <a:bodyPr/>
        <a:lstStyle/>
        <a:p>
          <a:pPr>
            <a:defRPr b="1"/>
          </a:pPr>
          <a:r>
            <a:rPr lang="en-PK"/>
            <a:t>Long-Term Reservation Plan:</a:t>
          </a:r>
          <a:endParaRPr lang="en-US"/>
        </a:p>
      </dgm:t>
    </dgm:pt>
    <dgm:pt modelId="{B8075C11-8206-47C8-9DCA-0E3F656D75D2}" type="parTrans" cxnId="{2A454F38-869E-4E13-8E31-7C8B6661B9D4}">
      <dgm:prSet/>
      <dgm:spPr/>
      <dgm:t>
        <a:bodyPr/>
        <a:lstStyle/>
        <a:p>
          <a:endParaRPr lang="en-US"/>
        </a:p>
      </dgm:t>
    </dgm:pt>
    <dgm:pt modelId="{DFC012CA-F609-4AE2-86E0-C1EC34D91A7A}" type="sibTrans" cxnId="{2A454F38-869E-4E13-8E31-7C8B6661B9D4}">
      <dgm:prSet/>
      <dgm:spPr/>
      <dgm:t>
        <a:bodyPr/>
        <a:lstStyle/>
        <a:p>
          <a:endParaRPr lang="en-US"/>
        </a:p>
      </dgm:t>
    </dgm:pt>
    <dgm:pt modelId="{F3090EB6-1F54-4FBE-8577-3A25B3D4F32C}">
      <dgm:prSet/>
      <dgm:spPr/>
      <dgm:t>
        <a:bodyPr/>
        <a:lstStyle/>
        <a:p>
          <a:r>
            <a:rPr lang="en-PK"/>
            <a:t>Resources are reserved in advance, reducing computational complexity.</a:t>
          </a:r>
          <a:endParaRPr lang="en-US"/>
        </a:p>
      </dgm:t>
    </dgm:pt>
    <dgm:pt modelId="{D6CCB692-68C1-47DB-8198-BFF13558CE57}" type="parTrans" cxnId="{1A45D90C-B0D9-4284-B6AF-E561A391B48D}">
      <dgm:prSet/>
      <dgm:spPr/>
      <dgm:t>
        <a:bodyPr/>
        <a:lstStyle/>
        <a:p>
          <a:endParaRPr lang="en-US"/>
        </a:p>
      </dgm:t>
    </dgm:pt>
    <dgm:pt modelId="{0C3468D0-EB13-4BB1-90F0-91EFD1E82DF6}" type="sibTrans" cxnId="{1A45D90C-B0D9-4284-B6AF-E561A391B48D}">
      <dgm:prSet/>
      <dgm:spPr/>
      <dgm:t>
        <a:bodyPr/>
        <a:lstStyle/>
        <a:p>
          <a:endParaRPr lang="en-US"/>
        </a:p>
      </dgm:t>
    </dgm:pt>
    <dgm:pt modelId="{2AF0D6FC-A22E-4C84-9A1C-6684CDE5D83E}">
      <dgm:prSet/>
      <dgm:spPr/>
      <dgm:t>
        <a:bodyPr/>
        <a:lstStyle/>
        <a:p>
          <a:r>
            <a:rPr lang="en-PK"/>
            <a:t>Fixed pricing for a set period, suitable for predictable workloads.</a:t>
          </a:r>
          <a:endParaRPr lang="en-US"/>
        </a:p>
      </dgm:t>
    </dgm:pt>
    <dgm:pt modelId="{6AFF0771-7CBB-4878-B26A-E66A5A6C979F}" type="parTrans" cxnId="{73C69490-3626-4570-8CCD-4397FA3538E2}">
      <dgm:prSet/>
      <dgm:spPr/>
      <dgm:t>
        <a:bodyPr/>
        <a:lstStyle/>
        <a:p>
          <a:endParaRPr lang="en-US"/>
        </a:p>
      </dgm:t>
    </dgm:pt>
    <dgm:pt modelId="{D98F4D1B-742F-444C-834A-5F3ABA4D4D1B}" type="sibTrans" cxnId="{73C69490-3626-4570-8CCD-4397FA3538E2}">
      <dgm:prSet/>
      <dgm:spPr/>
      <dgm:t>
        <a:bodyPr/>
        <a:lstStyle/>
        <a:p>
          <a:endParaRPr lang="en-US"/>
        </a:p>
      </dgm:t>
    </dgm:pt>
    <dgm:pt modelId="{2B405630-EE34-43C2-9A12-10C966D6FDD2}" type="pres">
      <dgm:prSet presAssocID="{AAAA2089-6DB8-4397-9F7A-2169A8A19F75}" presName="vert0" presStyleCnt="0">
        <dgm:presLayoutVars>
          <dgm:dir/>
          <dgm:animOne val="branch"/>
          <dgm:animLvl val="lvl"/>
        </dgm:presLayoutVars>
      </dgm:prSet>
      <dgm:spPr/>
    </dgm:pt>
    <dgm:pt modelId="{22FF7B67-F38E-468F-9B1D-6EE8414897A5}" type="pres">
      <dgm:prSet presAssocID="{65B508FF-AC66-44B4-8C9C-F167F80DFE83}" presName="thickLine" presStyleLbl="alignNode1" presStyleIdx="0" presStyleCnt="2"/>
      <dgm:spPr/>
    </dgm:pt>
    <dgm:pt modelId="{C5BC2342-720A-4B18-B516-9D183E835D1F}" type="pres">
      <dgm:prSet presAssocID="{65B508FF-AC66-44B4-8C9C-F167F80DFE83}" presName="horz1" presStyleCnt="0"/>
      <dgm:spPr/>
    </dgm:pt>
    <dgm:pt modelId="{E22E6564-7507-464C-B756-DB6DD96D73C4}" type="pres">
      <dgm:prSet presAssocID="{65B508FF-AC66-44B4-8C9C-F167F80DFE83}" presName="tx1" presStyleLbl="revTx" presStyleIdx="0" presStyleCnt="6"/>
      <dgm:spPr/>
    </dgm:pt>
    <dgm:pt modelId="{7FC9F0B6-A549-4B51-BF7D-7931C0344060}" type="pres">
      <dgm:prSet presAssocID="{65B508FF-AC66-44B4-8C9C-F167F80DFE83}" presName="vert1" presStyleCnt="0"/>
      <dgm:spPr/>
    </dgm:pt>
    <dgm:pt modelId="{0DABBE6B-3240-4F21-80BE-DE18212BDE5C}" type="pres">
      <dgm:prSet presAssocID="{9DAFFD91-CAE6-430B-B932-AE20CD333E51}" presName="vertSpace2a" presStyleCnt="0"/>
      <dgm:spPr/>
    </dgm:pt>
    <dgm:pt modelId="{2C6F1F32-D8F2-450C-84FD-C70C024DFC26}" type="pres">
      <dgm:prSet presAssocID="{9DAFFD91-CAE6-430B-B932-AE20CD333E51}" presName="horz2" presStyleCnt="0"/>
      <dgm:spPr/>
    </dgm:pt>
    <dgm:pt modelId="{96E77366-7464-46DA-ABC6-3D2594F1B0A4}" type="pres">
      <dgm:prSet presAssocID="{9DAFFD91-CAE6-430B-B932-AE20CD333E51}" presName="horzSpace2" presStyleCnt="0"/>
      <dgm:spPr/>
    </dgm:pt>
    <dgm:pt modelId="{74C787F4-A050-40F6-9026-59EEEFFB7FC5}" type="pres">
      <dgm:prSet presAssocID="{9DAFFD91-CAE6-430B-B932-AE20CD333E51}" presName="tx2" presStyleLbl="revTx" presStyleIdx="1" presStyleCnt="6"/>
      <dgm:spPr/>
    </dgm:pt>
    <dgm:pt modelId="{F6239A2D-471B-456D-92F6-BB29401306FD}" type="pres">
      <dgm:prSet presAssocID="{9DAFFD91-CAE6-430B-B932-AE20CD333E51}" presName="vert2" presStyleCnt="0"/>
      <dgm:spPr/>
    </dgm:pt>
    <dgm:pt modelId="{83044389-F8AC-4524-86C4-A05FE06569D4}" type="pres">
      <dgm:prSet presAssocID="{9DAFFD91-CAE6-430B-B932-AE20CD333E51}" presName="thinLine2b" presStyleLbl="callout" presStyleIdx="0" presStyleCnt="4"/>
      <dgm:spPr/>
    </dgm:pt>
    <dgm:pt modelId="{A979AC61-ECF1-4AEB-B7DC-D65F391C9289}" type="pres">
      <dgm:prSet presAssocID="{9DAFFD91-CAE6-430B-B932-AE20CD333E51}" presName="vertSpace2b" presStyleCnt="0"/>
      <dgm:spPr/>
    </dgm:pt>
    <dgm:pt modelId="{764888F9-DE13-4D38-92BC-9FC32433CC0F}" type="pres">
      <dgm:prSet presAssocID="{51BE7C1A-329C-40D8-A600-6DEDD189F5C8}" presName="horz2" presStyleCnt="0"/>
      <dgm:spPr/>
    </dgm:pt>
    <dgm:pt modelId="{FE0C220B-81BE-44AF-BD2A-503C40CBD280}" type="pres">
      <dgm:prSet presAssocID="{51BE7C1A-329C-40D8-A600-6DEDD189F5C8}" presName="horzSpace2" presStyleCnt="0"/>
      <dgm:spPr/>
    </dgm:pt>
    <dgm:pt modelId="{F1FD2F51-F80B-4590-BE36-18EE0945EC5E}" type="pres">
      <dgm:prSet presAssocID="{51BE7C1A-329C-40D8-A600-6DEDD189F5C8}" presName="tx2" presStyleLbl="revTx" presStyleIdx="2" presStyleCnt="6"/>
      <dgm:spPr/>
    </dgm:pt>
    <dgm:pt modelId="{0AC71B1A-D73B-4DD2-B522-CC6AEAE1EB4C}" type="pres">
      <dgm:prSet presAssocID="{51BE7C1A-329C-40D8-A600-6DEDD189F5C8}" presName="vert2" presStyleCnt="0"/>
      <dgm:spPr/>
    </dgm:pt>
    <dgm:pt modelId="{6B88C3D9-28A4-4434-91B0-59D5BE4F7275}" type="pres">
      <dgm:prSet presAssocID="{51BE7C1A-329C-40D8-A600-6DEDD189F5C8}" presName="thinLine2b" presStyleLbl="callout" presStyleIdx="1" presStyleCnt="4"/>
      <dgm:spPr/>
    </dgm:pt>
    <dgm:pt modelId="{2BB96DB9-C29D-45E6-95BA-9291A152665E}" type="pres">
      <dgm:prSet presAssocID="{51BE7C1A-329C-40D8-A600-6DEDD189F5C8}" presName="vertSpace2b" presStyleCnt="0"/>
      <dgm:spPr/>
    </dgm:pt>
    <dgm:pt modelId="{E52F1AD0-7664-4DB3-A078-BCF57D075FE1}" type="pres">
      <dgm:prSet presAssocID="{4DD1786D-6B6E-4B25-8DBF-1842D8890490}" presName="thickLine" presStyleLbl="alignNode1" presStyleIdx="1" presStyleCnt="2"/>
      <dgm:spPr/>
    </dgm:pt>
    <dgm:pt modelId="{DA6AAA2B-4937-4A68-A8ED-199B64D6393B}" type="pres">
      <dgm:prSet presAssocID="{4DD1786D-6B6E-4B25-8DBF-1842D8890490}" presName="horz1" presStyleCnt="0"/>
      <dgm:spPr/>
    </dgm:pt>
    <dgm:pt modelId="{F5DBE3F7-58C5-43FC-BD7A-3A1D276E167B}" type="pres">
      <dgm:prSet presAssocID="{4DD1786D-6B6E-4B25-8DBF-1842D8890490}" presName="tx1" presStyleLbl="revTx" presStyleIdx="3" presStyleCnt="6"/>
      <dgm:spPr/>
    </dgm:pt>
    <dgm:pt modelId="{62FCDEAD-4FB4-4A53-B93D-76FE38EB1377}" type="pres">
      <dgm:prSet presAssocID="{4DD1786D-6B6E-4B25-8DBF-1842D8890490}" presName="vert1" presStyleCnt="0"/>
      <dgm:spPr/>
    </dgm:pt>
    <dgm:pt modelId="{20B5466F-2756-4F1E-B537-C83986756B6E}" type="pres">
      <dgm:prSet presAssocID="{F3090EB6-1F54-4FBE-8577-3A25B3D4F32C}" presName="vertSpace2a" presStyleCnt="0"/>
      <dgm:spPr/>
    </dgm:pt>
    <dgm:pt modelId="{EA290C24-D1A4-416E-9D9B-86FBE5301A99}" type="pres">
      <dgm:prSet presAssocID="{F3090EB6-1F54-4FBE-8577-3A25B3D4F32C}" presName="horz2" presStyleCnt="0"/>
      <dgm:spPr/>
    </dgm:pt>
    <dgm:pt modelId="{EF02D8BB-AE49-4B54-8C47-E62683616E6A}" type="pres">
      <dgm:prSet presAssocID="{F3090EB6-1F54-4FBE-8577-3A25B3D4F32C}" presName="horzSpace2" presStyleCnt="0"/>
      <dgm:spPr/>
    </dgm:pt>
    <dgm:pt modelId="{0DAC18A3-BC01-45E7-9132-EB395E19FCAE}" type="pres">
      <dgm:prSet presAssocID="{F3090EB6-1F54-4FBE-8577-3A25B3D4F32C}" presName="tx2" presStyleLbl="revTx" presStyleIdx="4" presStyleCnt="6"/>
      <dgm:spPr/>
    </dgm:pt>
    <dgm:pt modelId="{E82943E9-F88F-4C0D-AD71-F8190D672D71}" type="pres">
      <dgm:prSet presAssocID="{F3090EB6-1F54-4FBE-8577-3A25B3D4F32C}" presName="vert2" presStyleCnt="0"/>
      <dgm:spPr/>
    </dgm:pt>
    <dgm:pt modelId="{FB961F0B-6918-4DE3-8227-5889FD9047C1}" type="pres">
      <dgm:prSet presAssocID="{F3090EB6-1F54-4FBE-8577-3A25B3D4F32C}" presName="thinLine2b" presStyleLbl="callout" presStyleIdx="2" presStyleCnt="4"/>
      <dgm:spPr/>
    </dgm:pt>
    <dgm:pt modelId="{81833A65-AFB1-4789-93CC-C4D2FE873CC5}" type="pres">
      <dgm:prSet presAssocID="{F3090EB6-1F54-4FBE-8577-3A25B3D4F32C}" presName="vertSpace2b" presStyleCnt="0"/>
      <dgm:spPr/>
    </dgm:pt>
    <dgm:pt modelId="{B2FD5513-E974-41D3-8798-E7404D6C5921}" type="pres">
      <dgm:prSet presAssocID="{2AF0D6FC-A22E-4C84-9A1C-6684CDE5D83E}" presName="horz2" presStyleCnt="0"/>
      <dgm:spPr/>
    </dgm:pt>
    <dgm:pt modelId="{AC369B42-2DF7-45D2-B321-113D7BFCB79C}" type="pres">
      <dgm:prSet presAssocID="{2AF0D6FC-A22E-4C84-9A1C-6684CDE5D83E}" presName="horzSpace2" presStyleCnt="0"/>
      <dgm:spPr/>
    </dgm:pt>
    <dgm:pt modelId="{EBB4EAC0-DA78-4BDA-BD26-ED0279E3DFB8}" type="pres">
      <dgm:prSet presAssocID="{2AF0D6FC-A22E-4C84-9A1C-6684CDE5D83E}" presName="tx2" presStyleLbl="revTx" presStyleIdx="5" presStyleCnt="6"/>
      <dgm:spPr/>
    </dgm:pt>
    <dgm:pt modelId="{A548B9C0-35D4-4D26-BCEE-D131A04E240E}" type="pres">
      <dgm:prSet presAssocID="{2AF0D6FC-A22E-4C84-9A1C-6684CDE5D83E}" presName="vert2" presStyleCnt="0"/>
      <dgm:spPr/>
    </dgm:pt>
    <dgm:pt modelId="{9E81490E-50CB-4ACD-B6DE-5487051725B1}" type="pres">
      <dgm:prSet presAssocID="{2AF0D6FC-A22E-4C84-9A1C-6684CDE5D83E}" presName="thinLine2b" presStyleLbl="callout" presStyleIdx="3" presStyleCnt="4"/>
      <dgm:spPr/>
    </dgm:pt>
    <dgm:pt modelId="{F88D1D1B-F4C0-4343-85D7-129EB439AB4B}" type="pres">
      <dgm:prSet presAssocID="{2AF0D6FC-A22E-4C84-9A1C-6684CDE5D83E}" presName="vertSpace2b" presStyleCnt="0"/>
      <dgm:spPr/>
    </dgm:pt>
  </dgm:ptLst>
  <dgm:cxnLst>
    <dgm:cxn modelId="{1A45D90C-B0D9-4284-B6AF-E561A391B48D}" srcId="{4DD1786D-6B6E-4B25-8DBF-1842D8890490}" destId="{F3090EB6-1F54-4FBE-8577-3A25B3D4F32C}" srcOrd="0" destOrd="0" parTransId="{D6CCB692-68C1-47DB-8198-BFF13558CE57}" sibTransId="{0C3468D0-EB13-4BB1-90F0-91EFD1E82DF6}"/>
    <dgm:cxn modelId="{D892222A-B5C3-4846-8731-008D74BBDA8D}" type="presOf" srcId="{2AF0D6FC-A22E-4C84-9A1C-6684CDE5D83E}" destId="{EBB4EAC0-DA78-4BDA-BD26-ED0279E3DFB8}" srcOrd="0" destOrd="0" presId="urn:microsoft.com/office/officeart/2008/layout/LinedList"/>
    <dgm:cxn modelId="{49DEA32D-6799-4698-A064-F10A6FBC6458}" type="presOf" srcId="{9DAFFD91-CAE6-430B-B932-AE20CD333E51}" destId="{74C787F4-A050-40F6-9026-59EEEFFB7FC5}" srcOrd="0" destOrd="0" presId="urn:microsoft.com/office/officeart/2008/layout/LinedList"/>
    <dgm:cxn modelId="{2A454F38-869E-4E13-8E31-7C8B6661B9D4}" srcId="{AAAA2089-6DB8-4397-9F7A-2169A8A19F75}" destId="{4DD1786D-6B6E-4B25-8DBF-1842D8890490}" srcOrd="1" destOrd="0" parTransId="{B8075C11-8206-47C8-9DCA-0E3F656D75D2}" sibTransId="{DFC012CA-F609-4AE2-86E0-C1EC34D91A7A}"/>
    <dgm:cxn modelId="{756F395C-C5B9-4CEC-BEE2-2A213711B923}" srcId="{65B508FF-AC66-44B4-8C9C-F167F80DFE83}" destId="{51BE7C1A-329C-40D8-A600-6DEDD189F5C8}" srcOrd="1" destOrd="0" parTransId="{18285165-FD85-408C-9C62-43DE21E7CC96}" sibTransId="{4A3E3C47-ACEF-40AB-8BCB-905CFA64707D}"/>
    <dgm:cxn modelId="{CE7B1F62-71F9-41AB-B31F-F762094385DB}" type="presOf" srcId="{4DD1786D-6B6E-4B25-8DBF-1842D8890490}" destId="{F5DBE3F7-58C5-43FC-BD7A-3A1D276E167B}" srcOrd="0" destOrd="0" presId="urn:microsoft.com/office/officeart/2008/layout/LinedList"/>
    <dgm:cxn modelId="{20A07A43-BC56-4BFD-9851-3ED2153D7878}" srcId="{AAAA2089-6DB8-4397-9F7A-2169A8A19F75}" destId="{65B508FF-AC66-44B4-8C9C-F167F80DFE83}" srcOrd="0" destOrd="0" parTransId="{1C641DFA-3B20-4933-B984-1A30A2AD421A}" sibTransId="{9FFF5C7B-40B9-4819-AD62-0E509D108FDA}"/>
    <dgm:cxn modelId="{4FF4606A-B12D-4EB6-90B4-56E4D813367C}" type="presOf" srcId="{51BE7C1A-329C-40D8-A600-6DEDD189F5C8}" destId="{F1FD2F51-F80B-4590-BE36-18EE0945EC5E}" srcOrd="0" destOrd="0" presId="urn:microsoft.com/office/officeart/2008/layout/LinedList"/>
    <dgm:cxn modelId="{73C69490-3626-4570-8CCD-4397FA3538E2}" srcId="{4DD1786D-6B6E-4B25-8DBF-1842D8890490}" destId="{2AF0D6FC-A22E-4C84-9A1C-6684CDE5D83E}" srcOrd="1" destOrd="0" parTransId="{6AFF0771-7CBB-4878-B26A-E66A5A6C979F}" sibTransId="{D98F4D1B-742F-444C-834A-5F3ABA4D4D1B}"/>
    <dgm:cxn modelId="{9DA0B29F-7D1D-499D-92CA-36ED7A74201E}" type="presOf" srcId="{AAAA2089-6DB8-4397-9F7A-2169A8A19F75}" destId="{2B405630-EE34-43C2-9A12-10C966D6FDD2}" srcOrd="0" destOrd="0" presId="urn:microsoft.com/office/officeart/2008/layout/LinedList"/>
    <dgm:cxn modelId="{2AD1BFA8-D13D-42A8-B359-E6972168D37F}" srcId="{65B508FF-AC66-44B4-8C9C-F167F80DFE83}" destId="{9DAFFD91-CAE6-430B-B932-AE20CD333E51}" srcOrd="0" destOrd="0" parTransId="{C70BAA49-2ECE-41CC-BB5B-73F9A8D39842}" sibTransId="{B810E3A3-D0C6-4EB6-BD62-0B418EAC3833}"/>
    <dgm:cxn modelId="{C6A796C0-0B26-4598-87C8-48D85BB31867}" type="presOf" srcId="{F3090EB6-1F54-4FBE-8577-3A25B3D4F32C}" destId="{0DAC18A3-BC01-45E7-9132-EB395E19FCAE}" srcOrd="0" destOrd="0" presId="urn:microsoft.com/office/officeart/2008/layout/LinedList"/>
    <dgm:cxn modelId="{8925EACE-B0A7-4E7C-9F47-6C739B7D341B}" type="presOf" srcId="{65B508FF-AC66-44B4-8C9C-F167F80DFE83}" destId="{E22E6564-7507-464C-B756-DB6DD96D73C4}" srcOrd="0" destOrd="0" presId="urn:microsoft.com/office/officeart/2008/layout/LinedList"/>
    <dgm:cxn modelId="{07DF3203-CADA-4170-8E2E-FDAFDE863CAD}" type="presParOf" srcId="{2B405630-EE34-43C2-9A12-10C966D6FDD2}" destId="{22FF7B67-F38E-468F-9B1D-6EE8414897A5}" srcOrd="0" destOrd="0" presId="urn:microsoft.com/office/officeart/2008/layout/LinedList"/>
    <dgm:cxn modelId="{B2453F3E-5716-4225-8A8A-3E568EB3B4E4}" type="presParOf" srcId="{2B405630-EE34-43C2-9A12-10C966D6FDD2}" destId="{C5BC2342-720A-4B18-B516-9D183E835D1F}" srcOrd="1" destOrd="0" presId="urn:microsoft.com/office/officeart/2008/layout/LinedList"/>
    <dgm:cxn modelId="{9E945873-D872-49FE-BEE2-EE4C5E994A9A}" type="presParOf" srcId="{C5BC2342-720A-4B18-B516-9D183E835D1F}" destId="{E22E6564-7507-464C-B756-DB6DD96D73C4}" srcOrd="0" destOrd="0" presId="urn:microsoft.com/office/officeart/2008/layout/LinedList"/>
    <dgm:cxn modelId="{AE7B74AF-8EF1-4212-8911-E49875B3AD29}" type="presParOf" srcId="{C5BC2342-720A-4B18-B516-9D183E835D1F}" destId="{7FC9F0B6-A549-4B51-BF7D-7931C0344060}" srcOrd="1" destOrd="0" presId="urn:microsoft.com/office/officeart/2008/layout/LinedList"/>
    <dgm:cxn modelId="{05643D67-96F3-4CFB-AFF7-B892AE6C7A55}" type="presParOf" srcId="{7FC9F0B6-A549-4B51-BF7D-7931C0344060}" destId="{0DABBE6B-3240-4F21-80BE-DE18212BDE5C}" srcOrd="0" destOrd="0" presId="urn:microsoft.com/office/officeart/2008/layout/LinedList"/>
    <dgm:cxn modelId="{7A9D47D5-01A0-4F41-A8B2-43F3A0352778}" type="presParOf" srcId="{7FC9F0B6-A549-4B51-BF7D-7931C0344060}" destId="{2C6F1F32-D8F2-450C-84FD-C70C024DFC26}" srcOrd="1" destOrd="0" presId="urn:microsoft.com/office/officeart/2008/layout/LinedList"/>
    <dgm:cxn modelId="{FFE805AC-0E3E-4A6B-B86E-CC47928703E2}" type="presParOf" srcId="{2C6F1F32-D8F2-450C-84FD-C70C024DFC26}" destId="{96E77366-7464-46DA-ABC6-3D2594F1B0A4}" srcOrd="0" destOrd="0" presId="urn:microsoft.com/office/officeart/2008/layout/LinedList"/>
    <dgm:cxn modelId="{1DEC63F9-C0FB-40E1-9D22-9140A920896E}" type="presParOf" srcId="{2C6F1F32-D8F2-450C-84FD-C70C024DFC26}" destId="{74C787F4-A050-40F6-9026-59EEEFFB7FC5}" srcOrd="1" destOrd="0" presId="urn:microsoft.com/office/officeart/2008/layout/LinedList"/>
    <dgm:cxn modelId="{DD78BBE3-E5DD-40D4-A601-3B2CC9CD19A1}" type="presParOf" srcId="{2C6F1F32-D8F2-450C-84FD-C70C024DFC26}" destId="{F6239A2D-471B-456D-92F6-BB29401306FD}" srcOrd="2" destOrd="0" presId="urn:microsoft.com/office/officeart/2008/layout/LinedList"/>
    <dgm:cxn modelId="{C3E7CC55-4D83-4B62-B3D8-77683579D6D2}" type="presParOf" srcId="{7FC9F0B6-A549-4B51-BF7D-7931C0344060}" destId="{83044389-F8AC-4524-86C4-A05FE06569D4}" srcOrd="2" destOrd="0" presId="urn:microsoft.com/office/officeart/2008/layout/LinedList"/>
    <dgm:cxn modelId="{DC424779-7829-4BF0-9035-14273D43AFB6}" type="presParOf" srcId="{7FC9F0B6-A549-4B51-BF7D-7931C0344060}" destId="{A979AC61-ECF1-4AEB-B7DC-D65F391C9289}" srcOrd="3" destOrd="0" presId="urn:microsoft.com/office/officeart/2008/layout/LinedList"/>
    <dgm:cxn modelId="{64D6390C-F20C-43C0-A9BB-FE33537B2D11}" type="presParOf" srcId="{7FC9F0B6-A549-4B51-BF7D-7931C0344060}" destId="{764888F9-DE13-4D38-92BC-9FC32433CC0F}" srcOrd="4" destOrd="0" presId="urn:microsoft.com/office/officeart/2008/layout/LinedList"/>
    <dgm:cxn modelId="{8863DE5A-F843-4911-B906-01F3996FEE79}" type="presParOf" srcId="{764888F9-DE13-4D38-92BC-9FC32433CC0F}" destId="{FE0C220B-81BE-44AF-BD2A-503C40CBD280}" srcOrd="0" destOrd="0" presId="urn:microsoft.com/office/officeart/2008/layout/LinedList"/>
    <dgm:cxn modelId="{012C0F69-6CB6-42E9-B85C-267A47DBB9DB}" type="presParOf" srcId="{764888F9-DE13-4D38-92BC-9FC32433CC0F}" destId="{F1FD2F51-F80B-4590-BE36-18EE0945EC5E}" srcOrd="1" destOrd="0" presId="urn:microsoft.com/office/officeart/2008/layout/LinedList"/>
    <dgm:cxn modelId="{2B0D372D-C83F-4364-B9C9-2AED448E7ABA}" type="presParOf" srcId="{764888F9-DE13-4D38-92BC-9FC32433CC0F}" destId="{0AC71B1A-D73B-4DD2-B522-CC6AEAE1EB4C}" srcOrd="2" destOrd="0" presId="urn:microsoft.com/office/officeart/2008/layout/LinedList"/>
    <dgm:cxn modelId="{E20DF9B8-41EF-4BD2-A86B-D6ABA5AE3EFC}" type="presParOf" srcId="{7FC9F0B6-A549-4B51-BF7D-7931C0344060}" destId="{6B88C3D9-28A4-4434-91B0-59D5BE4F7275}" srcOrd="5" destOrd="0" presId="urn:microsoft.com/office/officeart/2008/layout/LinedList"/>
    <dgm:cxn modelId="{E70532B1-BF85-41AA-86F9-7E67E561A3EC}" type="presParOf" srcId="{7FC9F0B6-A549-4B51-BF7D-7931C0344060}" destId="{2BB96DB9-C29D-45E6-95BA-9291A152665E}" srcOrd="6" destOrd="0" presId="urn:microsoft.com/office/officeart/2008/layout/LinedList"/>
    <dgm:cxn modelId="{6FCDC15D-D6CB-497E-91E2-9C0559DCB19C}" type="presParOf" srcId="{2B405630-EE34-43C2-9A12-10C966D6FDD2}" destId="{E52F1AD0-7664-4DB3-A078-BCF57D075FE1}" srcOrd="2" destOrd="0" presId="urn:microsoft.com/office/officeart/2008/layout/LinedList"/>
    <dgm:cxn modelId="{0495612C-E785-4BB2-A4B7-E808C3D8B232}" type="presParOf" srcId="{2B405630-EE34-43C2-9A12-10C966D6FDD2}" destId="{DA6AAA2B-4937-4A68-A8ED-199B64D6393B}" srcOrd="3" destOrd="0" presId="urn:microsoft.com/office/officeart/2008/layout/LinedList"/>
    <dgm:cxn modelId="{7C917D4F-7C87-42C3-820D-D9FCBA97E2C5}" type="presParOf" srcId="{DA6AAA2B-4937-4A68-A8ED-199B64D6393B}" destId="{F5DBE3F7-58C5-43FC-BD7A-3A1D276E167B}" srcOrd="0" destOrd="0" presId="urn:microsoft.com/office/officeart/2008/layout/LinedList"/>
    <dgm:cxn modelId="{798ACE82-72E6-4B52-A485-A7F279E8410F}" type="presParOf" srcId="{DA6AAA2B-4937-4A68-A8ED-199B64D6393B}" destId="{62FCDEAD-4FB4-4A53-B93D-76FE38EB1377}" srcOrd="1" destOrd="0" presId="urn:microsoft.com/office/officeart/2008/layout/LinedList"/>
    <dgm:cxn modelId="{8F7FF3C4-A709-4CDA-BBDB-01771F494A80}" type="presParOf" srcId="{62FCDEAD-4FB4-4A53-B93D-76FE38EB1377}" destId="{20B5466F-2756-4F1E-B537-C83986756B6E}" srcOrd="0" destOrd="0" presId="urn:microsoft.com/office/officeart/2008/layout/LinedList"/>
    <dgm:cxn modelId="{36840718-64E6-4F03-9830-4A704FF5BEBC}" type="presParOf" srcId="{62FCDEAD-4FB4-4A53-B93D-76FE38EB1377}" destId="{EA290C24-D1A4-416E-9D9B-86FBE5301A99}" srcOrd="1" destOrd="0" presId="urn:microsoft.com/office/officeart/2008/layout/LinedList"/>
    <dgm:cxn modelId="{8D68C7CC-5412-4C66-B58B-0E3EA2B80045}" type="presParOf" srcId="{EA290C24-D1A4-416E-9D9B-86FBE5301A99}" destId="{EF02D8BB-AE49-4B54-8C47-E62683616E6A}" srcOrd="0" destOrd="0" presId="urn:microsoft.com/office/officeart/2008/layout/LinedList"/>
    <dgm:cxn modelId="{ABE9B531-8A87-490F-B3A0-E7178CD5A2D9}" type="presParOf" srcId="{EA290C24-D1A4-416E-9D9B-86FBE5301A99}" destId="{0DAC18A3-BC01-45E7-9132-EB395E19FCAE}" srcOrd="1" destOrd="0" presId="urn:microsoft.com/office/officeart/2008/layout/LinedList"/>
    <dgm:cxn modelId="{77719CC7-316E-4E65-871B-75CC4BD7F4B4}" type="presParOf" srcId="{EA290C24-D1A4-416E-9D9B-86FBE5301A99}" destId="{E82943E9-F88F-4C0D-AD71-F8190D672D71}" srcOrd="2" destOrd="0" presId="urn:microsoft.com/office/officeart/2008/layout/LinedList"/>
    <dgm:cxn modelId="{7F452F76-B17E-44F8-873F-F179ED634F2B}" type="presParOf" srcId="{62FCDEAD-4FB4-4A53-B93D-76FE38EB1377}" destId="{FB961F0B-6918-4DE3-8227-5889FD9047C1}" srcOrd="2" destOrd="0" presId="urn:microsoft.com/office/officeart/2008/layout/LinedList"/>
    <dgm:cxn modelId="{E9EDB644-2DDB-424F-B069-165D7071F51D}" type="presParOf" srcId="{62FCDEAD-4FB4-4A53-B93D-76FE38EB1377}" destId="{81833A65-AFB1-4789-93CC-C4D2FE873CC5}" srcOrd="3" destOrd="0" presId="urn:microsoft.com/office/officeart/2008/layout/LinedList"/>
    <dgm:cxn modelId="{AAC8D992-7886-4AE0-9089-F533620689C8}" type="presParOf" srcId="{62FCDEAD-4FB4-4A53-B93D-76FE38EB1377}" destId="{B2FD5513-E974-41D3-8798-E7404D6C5921}" srcOrd="4" destOrd="0" presId="urn:microsoft.com/office/officeart/2008/layout/LinedList"/>
    <dgm:cxn modelId="{0310BE20-2EC8-44DE-BA59-1BE56E5C596D}" type="presParOf" srcId="{B2FD5513-E974-41D3-8798-E7404D6C5921}" destId="{AC369B42-2DF7-45D2-B321-113D7BFCB79C}" srcOrd="0" destOrd="0" presId="urn:microsoft.com/office/officeart/2008/layout/LinedList"/>
    <dgm:cxn modelId="{8BD76202-ABDC-4472-98AB-BCE5544E8C47}" type="presParOf" srcId="{B2FD5513-E974-41D3-8798-E7404D6C5921}" destId="{EBB4EAC0-DA78-4BDA-BD26-ED0279E3DFB8}" srcOrd="1" destOrd="0" presId="urn:microsoft.com/office/officeart/2008/layout/LinedList"/>
    <dgm:cxn modelId="{B052487E-1BDE-44A3-B620-AF7A034A40C7}" type="presParOf" srcId="{B2FD5513-E974-41D3-8798-E7404D6C5921}" destId="{A548B9C0-35D4-4D26-BCEE-D131A04E240E}" srcOrd="2" destOrd="0" presId="urn:microsoft.com/office/officeart/2008/layout/LinedList"/>
    <dgm:cxn modelId="{C33348D7-605B-4E24-8318-BFE827BABAF7}" type="presParOf" srcId="{62FCDEAD-4FB4-4A53-B93D-76FE38EB1377}" destId="{9E81490E-50CB-4ACD-B6DE-5487051725B1}" srcOrd="5" destOrd="0" presId="urn:microsoft.com/office/officeart/2008/layout/LinedList"/>
    <dgm:cxn modelId="{3EE73C05-C86F-4340-93E0-3ED824ABA420}" type="presParOf" srcId="{62FCDEAD-4FB4-4A53-B93D-76FE38EB1377}" destId="{F88D1D1B-F4C0-4343-85D7-129EB439AB4B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D6DF70D-0711-4D72-B4B7-35E3C917E56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BF51F0-6DDF-40A3-A652-8BC7F7515A99}">
      <dgm:prSet/>
      <dgm:spPr/>
      <dgm:t>
        <a:bodyPr/>
        <a:lstStyle/>
        <a:p>
          <a:r>
            <a:rPr lang="en-PK"/>
            <a:t>Correct sizing of VMs is essential for optimal resource utilization.</a:t>
          </a:r>
          <a:endParaRPr lang="en-US"/>
        </a:p>
      </dgm:t>
    </dgm:pt>
    <dgm:pt modelId="{A2921499-D4E9-4EDC-AA7C-F1CC3E9A5FE0}" type="parTrans" cxnId="{A27DE2EF-B393-4F80-9ACB-CD6B0AFCA760}">
      <dgm:prSet/>
      <dgm:spPr/>
      <dgm:t>
        <a:bodyPr/>
        <a:lstStyle/>
        <a:p>
          <a:endParaRPr lang="en-US"/>
        </a:p>
      </dgm:t>
    </dgm:pt>
    <dgm:pt modelId="{BC00DF46-2660-4317-8F36-2B248D544624}" type="sibTrans" cxnId="{A27DE2EF-B393-4F80-9ACB-CD6B0AFCA760}">
      <dgm:prSet/>
      <dgm:spPr/>
      <dgm:t>
        <a:bodyPr/>
        <a:lstStyle/>
        <a:p>
          <a:endParaRPr lang="en-US"/>
        </a:p>
      </dgm:t>
    </dgm:pt>
    <dgm:pt modelId="{B0986319-C176-421C-808A-ADD55266DDCE}">
      <dgm:prSet/>
      <dgm:spPr/>
      <dgm:t>
        <a:bodyPr/>
        <a:lstStyle/>
        <a:p>
          <a:r>
            <a:rPr lang="en-PK"/>
            <a:t>Over-provisioning and under-provisioning can lead to inefficiencies.</a:t>
          </a:r>
          <a:endParaRPr lang="en-US"/>
        </a:p>
      </dgm:t>
    </dgm:pt>
    <dgm:pt modelId="{06E20DF9-AD82-4D52-ACFD-D78F1F60C033}" type="parTrans" cxnId="{9532E3D0-7CED-4D97-8887-46938EF46E36}">
      <dgm:prSet/>
      <dgm:spPr/>
      <dgm:t>
        <a:bodyPr/>
        <a:lstStyle/>
        <a:p>
          <a:endParaRPr lang="en-US"/>
        </a:p>
      </dgm:t>
    </dgm:pt>
    <dgm:pt modelId="{96F2C7B6-924C-4052-A1B4-396BCE423160}" type="sibTrans" cxnId="{9532E3D0-7CED-4D97-8887-46938EF46E36}">
      <dgm:prSet/>
      <dgm:spPr/>
      <dgm:t>
        <a:bodyPr/>
        <a:lstStyle/>
        <a:p>
          <a:endParaRPr lang="en-US"/>
        </a:p>
      </dgm:t>
    </dgm:pt>
    <dgm:pt modelId="{D2720AD0-017C-46F5-A99A-DA1AFFE2700B}">
      <dgm:prSet/>
      <dgm:spPr/>
      <dgm:t>
        <a:bodyPr/>
        <a:lstStyle/>
        <a:p>
          <a:r>
            <a:rPr lang="en-PK"/>
            <a:t>Dynamic VM provisioning ensures resources match real-time demand.</a:t>
          </a:r>
          <a:endParaRPr lang="en-US"/>
        </a:p>
      </dgm:t>
    </dgm:pt>
    <dgm:pt modelId="{3D2A9E4F-4BBD-45F7-8170-329F3EEF0852}" type="parTrans" cxnId="{C53013C8-8FAC-4746-BB6B-AC251F14E8CA}">
      <dgm:prSet/>
      <dgm:spPr/>
      <dgm:t>
        <a:bodyPr/>
        <a:lstStyle/>
        <a:p>
          <a:endParaRPr lang="en-US"/>
        </a:p>
      </dgm:t>
    </dgm:pt>
    <dgm:pt modelId="{78C37FDE-FD34-47B7-B087-AD99801AD096}" type="sibTrans" cxnId="{C53013C8-8FAC-4746-BB6B-AC251F14E8CA}">
      <dgm:prSet/>
      <dgm:spPr/>
      <dgm:t>
        <a:bodyPr/>
        <a:lstStyle/>
        <a:p>
          <a:endParaRPr lang="en-US"/>
        </a:p>
      </dgm:t>
    </dgm:pt>
    <dgm:pt modelId="{77290097-68AD-449D-AE67-DDAD0196430C}">
      <dgm:prSet/>
      <dgm:spPr/>
      <dgm:t>
        <a:bodyPr/>
        <a:lstStyle/>
        <a:p>
          <a:r>
            <a:rPr lang="en-PK"/>
            <a:t>Proper VM sizing helps balance cost and performance.</a:t>
          </a:r>
          <a:endParaRPr lang="en-US"/>
        </a:p>
      </dgm:t>
    </dgm:pt>
    <dgm:pt modelId="{C9867F5A-608F-435D-987D-6279718631FB}" type="parTrans" cxnId="{97D84E2D-57C8-43CC-B3F8-B7A0757CC92A}">
      <dgm:prSet/>
      <dgm:spPr/>
      <dgm:t>
        <a:bodyPr/>
        <a:lstStyle/>
        <a:p>
          <a:endParaRPr lang="en-US"/>
        </a:p>
      </dgm:t>
    </dgm:pt>
    <dgm:pt modelId="{F657406E-85CB-4359-AFEC-74BA9187F212}" type="sibTrans" cxnId="{97D84E2D-57C8-43CC-B3F8-B7A0757CC92A}">
      <dgm:prSet/>
      <dgm:spPr/>
      <dgm:t>
        <a:bodyPr/>
        <a:lstStyle/>
        <a:p>
          <a:endParaRPr lang="en-US"/>
        </a:p>
      </dgm:t>
    </dgm:pt>
    <dgm:pt modelId="{E9137A24-092F-4335-8583-281A46ED9568}" type="pres">
      <dgm:prSet presAssocID="{5D6DF70D-0711-4D72-B4B7-35E3C917E56B}" presName="linear" presStyleCnt="0">
        <dgm:presLayoutVars>
          <dgm:animLvl val="lvl"/>
          <dgm:resizeHandles val="exact"/>
        </dgm:presLayoutVars>
      </dgm:prSet>
      <dgm:spPr/>
    </dgm:pt>
    <dgm:pt modelId="{8888A1C0-67B4-4890-91BE-740C9BDDD3F1}" type="pres">
      <dgm:prSet presAssocID="{3FBF51F0-6DDF-40A3-A652-8BC7F7515A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8E3323-ABCF-454A-8473-355BCF2E4A00}" type="pres">
      <dgm:prSet presAssocID="{BC00DF46-2660-4317-8F36-2B248D544624}" presName="spacer" presStyleCnt="0"/>
      <dgm:spPr/>
    </dgm:pt>
    <dgm:pt modelId="{18B94036-212D-49B1-B4B6-F2B257FDE661}" type="pres">
      <dgm:prSet presAssocID="{B0986319-C176-421C-808A-ADD55266DD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857880-9645-4169-9766-9D2BBA2E0AB4}" type="pres">
      <dgm:prSet presAssocID="{96F2C7B6-924C-4052-A1B4-396BCE423160}" presName="spacer" presStyleCnt="0"/>
      <dgm:spPr/>
    </dgm:pt>
    <dgm:pt modelId="{E799381F-3178-456D-ABDD-A5F818A40B41}" type="pres">
      <dgm:prSet presAssocID="{D2720AD0-017C-46F5-A99A-DA1AFFE270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0111F5-2ED5-4A3A-93CF-6771C0EA6EBE}" type="pres">
      <dgm:prSet presAssocID="{78C37FDE-FD34-47B7-B087-AD99801AD096}" presName="spacer" presStyleCnt="0"/>
      <dgm:spPr/>
    </dgm:pt>
    <dgm:pt modelId="{7F5C03AA-28E5-423A-AA29-FFD4968DAE60}" type="pres">
      <dgm:prSet presAssocID="{77290097-68AD-449D-AE67-DDAD0196430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D84E2D-57C8-43CC-B3F8-B7A0757CC92A}" srcId="{5D6DF70D-0711-4D72-B4B7-35E3C917E56B}" destId="{77290097-68AD-449D-AE67-DDAD0196430C}" srcOrd="3" destOrd="0" parTransId="{C9867F5A-608F-435D-987D-6279718631FB}" sibTransId="{F657406E-85CB-4359-AFEC-74BA9187F212}"/>
    <dgm:cxn modelId="{3BBEAFB2-E6A6-4F62-B3D4-462AE2535025}" type="presOf" srcId="{D2720AD0-017C-46F5-A99A-DA1AFFE2700B}" destId="{E799381F-3178-456D-ABDD-A5F818A40B41}" srcOrd="0" destOrd="0" presId="urn:microsoft.com/office/officeart/2005/8/layout/vList2"/>
    <dgm:cxn modelId="{C53013C8-8FAC-4746-BB6B-AC251F14E8CA}" srcId="{5D6DF70D-0711-4D72-B4B7-35E3C917E56B}" destId="{D2720AD0-017C-46F5-A99A-DA1AFFE2700B}" srcOrd="2" destOrd="0" parTransId="{3D2A9E4F-4BBD-45F7-8170-329F3EEF0852}" sibTransId="{78C37FDE-FD34-47B7-B087-AD99801AD096}"/>
    <dgm:cxn modelId="{44D9E2CC-1EF9-457F-BB93-3B9F124FC875}" type="presOf" srcId="{77290097-68AD-449D-AE67-DDAD0196430C}" destId="{7F5C03AA-28E5-423A-AA29-FFD4968DAE60}" srcOrd="0" destOrd="0" presId="urn:microsoft.com/office/officeart/2005/8/layout/vList2"/>
    <dgm:cxn modelId="{9532E3D0-7CED-4D97-8887-46938EF46E36}" srcId="{5D6DF70D-0711-4D72-B4B7-35E3C917E56B}" destId="{B0986319-C176-421C-808A-ADD55266DDCE}" srcOrd="1" destOrd="0" parTransId="{06E20DF9-AD82-4D52-ACFD-D78F1F60C033}" sibTransId="{96F2C7B6-924C-4052-A1B4-396BCE423160}"/>
    <dgm:cxn modelId="{E981D1D5-1D01-4779-82C2-46FF6E2F73B8}" type="presOf" srcId="{3FBF51F0-6DDF-40A3-A652-8BC7F7515A99}" destId="{8888A1C0-67B4-4890-91BE-740C9BDDD3F1}" srcOrd="0" destOrd="0" presId="urn:microsoft.com/office/officeart/2005/8/layout/vList2"/>
    <dgm:cxn modelId="{8AD0E5E6-61D6-4F45-A679-12884579CADD}" type="presOf" srcId="{B0986319-C176-421C-808A-ADD55266DDCE}" destId="{18B94036-212D-49B1-B4B6-F2B257FDE661}" srcOrd="0" destOrd="0" presId="urn:microsoft.com/office/officeart/2005/8/layout/vList2"/>
    <dgm:cxn modelId="{A27DE2EF-B393-4F80-9ACB-CD6B0AFCA760}" srcId="{5D6DF70D-0711-4D72-B4B7-35E3C917E56B}" destId="{3FBF51F0-6DDF-40A3-A652-8BC7F7515A99}" srcOrd="0" destOrd="0" parTransId="{A2921499-D4E9-4EDC-AA7C-F1CC3E9A5FE0}" sibTransId="{BC00DF46-2660-4317-8F36-2B248D544624}"/>
    <dgm:cxn modelId="{4A0486F0-A140-4E4F-83E3-EC8F00F10B53}" type="presOf" srcId="{5D6DF70D-0711-4D72-B4B7-35E3C917E56B}" destId="{E9137A24-092F-4335-8583-281A46ED9568}" srcOrd="0" destOrd="0" presId="urn:microsoft.com/office/officeart/2005/8/layout/vList2"/>
    <dgm:cxn modelId="{2BC1D062-AA68-4ADD-AD94-E906E2ECB410}" type="presParOf" srcId="{E9137A24-092F-4335-8583-281A46ED9568}" destId="{8888A1C0-67B4-4890-91BE-740C9BDDD3F1}" srcOrd="0" destOrd="0" presId="urn:microsoft.com/office/officeart/2005/8/layout/vList2"/>
    <dgm:cxn modelId="{11B4C073-8AEE-4001-AEE7-BE330FB36C45}" type="presParOf" srcId="{E9137A24-092F-4335-8583-281A46ED9568}" destId="{CF8E3323-ABCF-454A-8473-355BCF2E4A00}" srcOrd="1" destOrd="0" presId="urn:microsoft.com/office/officeart/2005/8/layout/vList2"/>
    <dgm:cxn modelId="{1037D5DB-715A-4588-B9AA-923083AFAC24}" type="presParOf" srcId="{E9137A24-092F-4335-8583-281A46ED9568}" destId="{18B94036-212D-49B1-B4B6-F2B257FDE661}" srcOrd="2" destOrd="0" presId="urn:microsoft.com/office/officeart/2005/8/layout/vList2"/>
    <dgm:cxn modelId="{6A2F3FD3-D013-40F5-9E87-B8ED3BA5A866}" type="presParOf" srcId="{E9137A24-092F-4335-8583-281A46ED9568}" destId="{B9857880-9645-4169-9766-9D2BBA2E0AB4}" srcOrd="3" destOrd="0" presId="urn:microsoft.com/office/officeart/2005/8/layout/vList2"/>
    <dgm:cxn modelId="{838E8F8F-C26F-4035-B03B-CB7B82E45030}" type="presParOf" srcId="{E9137A24-092F-4335-8583-281A46ED9568}" destId="{E799381F-3178-456D-ABDD-A5F818A40B41}" srcOrd="4" destOrd="0" presId="urn:microsoft.com/office/officeart/2005/8/layout/vList2"/>
    <dgm:cxn modelId="{167BB9D3-3D10-4F1C-B09D-581F311D8611}" type="presParOf" srcId="{E9137A24-092F-4335-8583-281A46ED9568}" destId="{530111F5-2ED5-4A3A-93CF-6771C0EA6EBE}" srcOrd="5" destOrd="0" presId="urn:microsoft.com/office/officeart/2005/8/layout/vList2"/>
    <dgm:cxn modelId="{15AD7EA0-8467-49A6-9D69-A7E1AB4A9D17}" type="presParOf" srcId="{E9137A24-092F-4335-8583-281A46ED9568}" destId="{7F5C03AA-28E5-423A-AA29-FFD4968DAE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5D38CBE-F4D8-4FA0-B34D-401A28549AF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6F4B42-1282-47DC-B393-417C95511426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Optimized performance and cost-efficiency through automatic scaling.</a:t>
          </a:r>
          <a:endParaRPr lang="en-US"/>
        </a:p>
      </dgm:t>
    </dgm:pt>
    <dgm:pt modelId="{BB652CCF-E3B1-4DF9-97F6-935B6364F1F4}" type="parTrans" cxnId="{08AABE59-4B2C-4F7D-A29D-DE6FA32F8FBC}">
      <dgm:prSet/>
      <dgm:spPr/>
      <dgm:t>
        <a:bodyPr/>
        <a:lstStyle/>
        <a:p>
          <a:endParaRPr lang="en-US"/>
        </a:p>
      </dgm:t>
    </dgm:pt>
    <dgm:pt modelId="{26BAFCFF-7D63-41C3-8268-F33A2AD1A5C9}" type="sibTrans" cxnId="{08AABE59-4B2C-4F7D-A29D-DE6FA32F8F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483A4EE-2D52-4931-A42E-CD88118C06C4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Reduced downtime due to the dynamic adjustment of resources.</a:t>
          </a:r>
          <a:endParaRPr lang="en-US"/>
        </a:p>
      </dgm:t>
    </dgm:pt>
    <dgm:pt modelId="{EE1CA8EC-CAB3-45AB-94D0-EBB1CD87C702}" type="parTrans" cxnId="{7565CF46-88AF-4C14-9373-30FC1AADB6B1}">
      <dgm:prSet/>
      <dgm:spPr/>
      <dgm:t>
        <a:bodyPr/>
        <a:lstStyle/>
        <a:p>
          <a:endParaRPr lang="en-US"/>
        </a:p>
      </dgm:t>
    </dgm:pt>
    <dgm:pt modelId="{7DDCF520-F58D-4644-91F5-2FA6500762F1}" type="sibTrans" cxnId="{7565CF46-88AF-4C14-9373-30FC1AADB6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813F000-A632-4D83-9FE2-475F7A09E89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Flexibility to handle unpredictable workload patterns.</a:t>
          </a:r>
          <a:endParaRPr lang="en-US"/>
        </a:p>
      </dgm:t>
    </dgm:pt>
    <dgm:pt modelId="{9C6C9ECA-BC61-485E-9293-77DB793147F6}" type="parTrans" cxnId="{B1DAA014-12AA-4190-8409-D5B20EC12BC8}">
      <dgm:prSet/>
      <dgm:spPr/>
      <dgm:t>
        <a:bodyPr/>
        <a:lstStyle/>
        <a:p>
          <a:endParaRPr lang="en-US"/>
        </a:p>
      </dgm:t>
    </dgm:pt>
    <dgm:pt modelId="{2E3845E1-B2AC-42D5-8125-7DFDE3B60260}" type="sibTrans" cxnId="{B1DAA014-12AA-4190-8409-D5B20EC12BC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9DEE6F-9501-4932-B91E-F22989F203AB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Infinite scalability illusion created by dynamic resource pools.</a:t>
          </a:r>
          <a:endParaRPr lang="en-US"/>
        </a:p>
      </dgm:t>
    </dgm:pt>
    <dgm:pt modelId="{3D1F3BCB-170F-41AF-A5D4-2A9E32D67DC3}" type="parTrans" cxnId="{DF13F7BC-C47C-4D93-91AC-8ADB1551E0AE}">
      <dgm:prSet/>
      <dgm:spPr/>
      <dgm:t>
        <a:bodyPr/>
        <a:lstStyle/>
        <a:p>
          <a:endParaRPr lang="en-US"/>
        </a:p>
      </dgm:t>
    </dgm:pt>
    <dgm:pt modelId="{53B4C4C7-882A-44E6-96D6-E5A6BBA8A4FA}" type="sibTrans" cxnId="{DF13F7BC-C47C-4D93-91AC-8ADB1551E0AE}">
      <dgm:prSet/>
      <dgm:spPr/>
      <dgm:t>
        <a:bodyPr/>
        <a:lstStyle/>
        <a:p>
          <a:endParaRPr lang="en-US"/>
        </a:p>
      </dgm:t>
    </dgm:pt>
    <dgm:pt modelId="{BE7A584E-2B36-4E01-910D-66D745E2C606}" type="pres">
      <dgm:prSet presAssocID="{65D38CBE-F4D8-4FA0-B34D-401A28549AFD}" presName="root" presStyleCnt="0">
        <dgm:presLayoutVars>
          <dgm:dir/>
          <dgm:resizeHandles val="exact"/>
        </dgm:presLayoutVars>
      </dgm:prSet>
      <dgm:spPr/>
    </dgm:pt>
    <dgm:pt modelId="{5DB68C5F-58BE-4209-AF68-2A9F67F95D45}" type="pres">
      <dgm:prSet presAssocID="{65D38CBE-F4D8-4FA0-B34D-401A28549AFD}" presName="container" presStyleCnt="0">
        <dgm:presLayoutVars>
          <dgm:dir/>
          <dgm:resizeHandles val="exact"/>
        </dgm:presLayoutVars>
      </dgm:prSet>
      <dgm:spPr/>
    </dgm:pt>
    <dgm:pt modelId="{C095910E-E372-4C66-8A33-36EDD2A3B45C}" type="pres">
      <dgm:prSet presAssocID="{566F4B42-1282-47DC-B393-417C95511426}" presName="compNode" presStyleCnt="0"/>
      <dgm:spPr/>
    </dgm:pt>
    <dgm:pt modelId="{1F9F83BC-2059-4BF1-881A-9321B2E44686}" type="pres">
      <dgm:prSet presAssocID="{566F4B42-1282-47DC-B393-417C95511426}" presName="iconBgRect" presStyleLbl="bgShp" presStyleIdx="0" presStyleCnt="4"/>
      <dgm:spPr/>
    </dgm:pt>
    <dgm:pt modelId="{59F41B4B-28A1-4325-9DEA-81DF51DA0624}" type="pres">
      <dgm:prSet presAssocID="{566F4B42-1282-47DC-B393-417C955114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5B028D3-AB7D-41D6-8C64-89584F8E3357}" type="pres">
      <dgm:prSet presAssocID="{566F4B42-1282-47DC-B393-417C95511426}" presName="spaceRect" presStyleCnt="0"/>
      <dgm:spPr/>
    </dgm:pt>
    <dgm:pt modelId="{A18658CD-A09E-444C-B1B7-7DDDF7EB302C}" type="pres">
      <dgm:prSet presAssocID="{566F4B42-1282-47DC-B393-417C95511426}" presName="textRect" presStyleLbl="revTx" presStyleIdx="0" presStyleCnt="4">
        <dgm:presLayoutVars>
          <dgm:chMax val="1"/>
          <dgm:chPref val="1"/>
        </dgm:presLayoutVars>
      </dgm:prSet>
      <dgm:spPr/>
    </dgm:pt>
    <dgm:pt modelId="{D2B52479-B492-404B-9715-192F3932F9FF}" type="pres">
      <dgm:prSet presAssocID="{26BAFCFF-7D63-41C3-8268-F33A2AD1A5C9}" presName="sibTrans" presStyleLbl="sibTrans2D1" presStyleIdx="0" presStyleCnt="0"/>
      <dgm:spPr/>
    </dgm:pt>
    <dgm:pt modelId="{BFA6043B-324C-4D17-BA8C-97A7CDBBF2B3}" type="pres">
      <dgm:prSet presAssocID="{D483A4EE-2D52-4931-A42E-CD88118C06C4}" presName="compNode" presStyleCnt="0"/>
      <dgm:spPr/>
    </dgm:pt>
    <dgm:pt modelId="{CBD324E3-2060-4416-8D0A-9DB17302ACA7}" type="pres">
      <dgm:prSet presAssocID="{D483A4EE-2D52-4931-A42E-CD88118C06C4}" presName="iconBgRect" presStyleLbl="bgShp" presStyleIdx="1" presStyleCnt="4"/>
      <dgm:spPr/>
    </dgm:pt>
    <dgm:pt modelId="{D0F91175-B97C-4C1A-9FDC-894EDFD85D64}" type="pres">
      <dgm:prSet presAssocID="{D483A4EE-2D52-4931-A42E-CD88118C06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CCE7FAD5-3434-401F-A98F-5E8B78891496}" type="pres">
      <dgm:prSet presAssocID="{D483A4EE-2D52-4931-A42E-CD88118C06C4}" presName="spaceRect" presStyleCnt="0"/>
      <dgm:spPr/>
    </dgm:pt>
    <dgm:pt modelId="{EB8E57E0-76FC-487A-B816-4CED4F54500C}" type="pres">
      <dgm:prSet presAssocID="{D483A4EE-2D52-4931-A42E-CD88118C06C4}" presName="textRect" presStyleLbl="revTx" presStyleIdx="1" presStyleCnt="4">
        <dgm:presLayoutVars>
          <dgm:chMax val="1"/>
          <dgm:chPref val="1"/>
        </dgm:presLayoutVars>
      </dgm:prSet>
      <dgm:spPr/>
    </dgm:pt>
    <dgm:pt modelId="{9230C6C2-CF19-4BDE-BE71-2A9E7715DF3C}" type="pres">
      <dgm:prSet presAssocID="{7DDCF520-F58D-4644-91F5-2FA6500762F1}" presName="sibTrans" presStyleLbl="sibTrans2D1" presStyleIdx="0" presStyleCnt="0"/>
      <dgm:spPr/>
    </dgm:pt>
    <dgm:pt modelId="{BD2637A8-0966-4D0D-B799-5E244FBD8A88}" type="pres">
      <dgm:prSet presAssocID="{F813F000-A632-4D83-9FE2-475F7A09E89F}" presName="compNode" presStyleCnt="0"/>
      <dgm:spPr/>
    </dgm:pt>
    <dgm:pt modelId="{6DDD2711-0BB1-40D3-92AA-7C350B9B8A72}" type="pres">
      <dgm:prSet presAssocID="{F813F000-A632-4D83-9FE2-475F7A09E89F}" presName="iconBgRect" presStyleLbl="bgShp" presStyleIdx="2" presStyleCnt="4"/>
      <dgm:spPr/>
    </dgm:pt>
    <dgm:pt modelId="{67CE3C32-BACD-4FD4-8880-A9E5796C3EDB}" type="pres">
      <dgm:prSet presAssocID="{F813F000-A632-4D83-9FE2-475F7A09E8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77E24ACB-B58D-4AD2-B59C-878BEF6FB123}" type="pres">
      <dgm:prSet presAssocID="{F813F000-A632-4D83-9FE2-475F7A09E89F}" presName="spaceRect" presStyleCnt="0"/>
      <dgm:spPr/>
    </dgm:pt>
    <dgm:pt modelId="{AE4A6E3C-C350-480E-8A1F-E388EF8A3A75}" type="pres">
      <dgm:prSet presAssocID="{F813F000-A632-4D83-9FE2-475F7A09E89F}" presName="textRect" presStyleLbl="revTx" presStyleIdx="2" presStyleCnt="4">
        <dgm:presLayoutVars>
          <dgm:chMax val="1"/>
          <dgm:chPref val="1"/>
        </dgm:presLayoutVars>
      </dgm:prSet>
      <dgm:spPr/>
    </dgm:pt>
    <dgm:pt modelId="{12AA3633-288C-460E-85C8-3876E05BD93D}" type="pres">
      <dgm:prSet presAssocID="{2E3845E1-B2AC-42D5-8125-7DFDE3B60260}" presName="sibTrans" presStyleLbl="sibTrans2D1" presStyleIdx="0" presStyleCnt="0"/>
      <dgm:spPr/>
    </dgm:pt>
    <dgm:pt modelId="{581E3302-DBE3-4F63-ACD3-FE29DD868008}" type="pres">
      <dgm:prSet presAssocID="{2F9DEE6F-9501-4932-B91E-F22989F203AB}" presName="compNode" presStyleCnt="0"/>
      <dgm:spPr/>
    </dgm:pt>
    <dgm:pt modelId="{F8D30DE0-AA76-4383-8915-035549B6F5E8}" type="pres">
      <dgm:prSet presAssocID="{2F9DEE6F-9501-4932-B91E-F22989F203AB}" presName="iconBgRect" presStyleLbl="bgShp" presStyleIdx="3" presStyleCnt="4"/>
      <dgm:spPr/>
    </dgm:pt>
    <dgm:pt modelId="{7D10B210-B258-4186-B6F3-5B187EEA0075}" type="pres">
      <dgm:prSet presAssocID="{2F9DEE6F-9501-4932-B91E-F22989F203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inity"/>
        </a:ext>
      </dgm:extLst>
    </dgm:pt>
    <dgm:pt modelId="{EEEECD80-90FB-411E-BDA7-16F017E84514}" type="pres">
      <dgm:prSet presAssocID="{2F9DEE6F-9501-4932-B91E-F22989F203AB}" presName="spaceRect" presStyleCnt="0"/>
      <dgm:spPr/>
    </dgm:pt>
    <dgm:pt modelId="{E4F193A6-9B99-44CF-ABF4-31C6E8A95034}" type="pres">
      <dgm:prSet presAssocID="{2F9DEE6F-9501-4932-B91E-F22989F203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ADC600-386B-4ADB-A017-00D1C84E048A}" type="presOf" srcId="{7DDCF520-F58D-4644-91F5-2FA6500762F1}" destId="{9230C6C2-CF19-4BDE-BE71-2A9E7715DF3C}" srcOrd="0" destOrd="0" presId="urn:microsoft.com/office/officeart/2018/2/layout/IconCircleList"/>
    <dgm:cxn modelId="{1B0A0504-46D7-490E-ADBB-BC424103D01C}" type="presOf" srcId="{566F4B42-1282-47DC-B393-417C95511426}" destId="{A18658CD-A09E-444C-B1B7-7DDDF7EB302C}" srcOrd="0" destOrd="0" presId="urn:microsoft.com/office/officeart/2018/2/layout/IconCircleList"/>
    <dgm:cxn modelId="{7FF9E707-7789-49CA-B8A3-7B19095F122C}" type="presOf" srcId="{D483A4EE-2D52-4931-A42E-CD88118C06C4}" destId="{EB8E57E0-76FC-487A-B816-4CED4F54500C}" srcOrd="0" destOrd="0" presId="urn:microsoft.com/office/officeart/2018/2/layout/IconCircleList"/>
    <dgm:cxn modelId="{B1DAA014-12AA-4190-8409-D5B20EC12BC8}" srcId="{65D38CBE-F4D8-4FA0-B34D-401A28549AFD}" destId="{F813F000-A632-4D83-9FE2-475F7A09E89F}" srcOrd="2" destOrd="0" parTransId="{9C6C9ECA-BC61-485E-9293-77DB793147F6}" sibTransId="{2E3845E1-B2AC-42D5-8125-7DFDE3B60260}"/>
    <dgm:cxn modelId="{9EFA8637-4F10-4013-BE68-8825F12E750D}" type="presOf" srcId="{26BAFCFF-7D63-41C3-8268-F33A2AD1A5C9}" destId="{D2B52479-B492-404B-9715-192F3932F9FF}" srcOrd="0" destOrd="0" presId="urn:microsoft.com/office/officeart/2018/2/layout/IconCircleList"/>
    <dgm:cxn modelId="{7565CF46-88AF-4C14-9373-30FC1AADB6B1}" srcId="{65D38CBE-F4D8-4FA0-B34D-401A28549AFD}" destId="{D483A4EE-2D52-4931-A42E-CD88118C06C4}" srcOrd="1" destOrd="0" parTransId="{EE1CA8EC-CAB3-45AB-94D0-EBB1CD87C702}" sibTransId="{7DDCF520-F58D-4644-91F5-2FA6500762F1}"/>
    <dgm:cxn modelId="{D79FC64D-CA9F-4796-8EF4-1B907056C307}" type="presOf" srcId="{2E3845E1-B2AC-42D5-8125-7DFDE3B60260}" destId="{12AA3633-288C-460E-85C8-3876E05BD93D}" srcOrd="0" destOrd="0" presId="urn:microsoft.com/office/officeart/2018/2/layout/IconCircleList"/>
    <dgm:cxn modelId="{08AABE59-4B2C-4F7D-A29D-DE6FA32F8FBC}" srcId="{65D38CBE-F4D8-4FA0-B34D-401A28549AFD}" destId="{566F4B42-1282-47DC-B393-417C95511426}" srcOrd="0" destOrd="0" parTransId="{BB652CCF-E3B1-4DF9-97F6-935B6364F1F4}" sibTransId="{26BAFCFF-7D63-41C3-8268-F33A2AD1A5C9}"/>
    <dgm:cxn modelId="{2EBE818F-AB5B-4D0C-AA3C-28C1EFC6BA96}" type="presOf" srcId="{65D38CBE-F4D8-4FA0-B34D-401A28549AFD}" destId="{BE7A584E-2B36-4E01-910D-66D745E2C606}" srcOrd="0" destOrd="0" presId="urn:microsoft.com/office/officeart/2018/2/layout/IconCircleList"/>
    <dgm:cxn modelId="{DF13F7BC-C47C-4D93-91AC-8ADB1551E0AE}" srcId="{65D38CBE-F4D8-4FA0-B34D-401A28549AFD}" destId="{2F9DEE6F-9501-4932-B91E-F22989F203AB}" srcOrd="3" destOrd="0" parTransId="{3D1F3BCB-170F-41AF-A5D4-2A9E32D67DC3}" sibTransId="{53B4C4C7-882A-44E6-96D6-E5A6BBA8A4FA}"/>
    <dgm:cxn modelId="{02C8B1D7-FC36-4AD7-9F72-FD8BEC4E884E}" type="presOf" srcId="{F813F000-A632-4D83-9FE2-475F7A09E89F}" destId="{AE4A6E3C-C350-480E-8A1F-E388EF8A3A75}" srcOrd="0" destOrd="0" presId="urn:microsoft.com/office/officeart/2018/2/layout/IconCircleList"/>
    <dgm:cxn modelId="{D16588DA-C704-4A0C-AE82-8960FBBC000E}" type="presOf" srcId="{2F9DEE6F-9501-4932-B91E-F22989F203AB}" destId="{E4F193A6-9B99-44CF-ABF4-31C6E8A95034}" srcOrd="0" destOrd="0" presId="urn:microsoft.com/office/officeart/2018/2/layout/IconCircleList"/>
    <dgm:cxn modelId="{BFC94CAF-38CF-42CA-8E48-AB8A75A98951}" type="presParOf" srcId="{BE7A584E-2B36-4E01-910D-66D745E2C606}" destId="{5DB68C5F-58BE-4209-AF68-2A9F67F95D45}" srcOrd="0" destOrd="0" presId="urn:microsoft.com/office/officeart/2018/2/layout/IconCircleList"/>
    <dgm:cxn modelId="{0B2BDA9E-0AC0-44D7-951D-A51C7406CF21}" type="presParOf" srcId="{5DB68C5F-58BE-4209-AF68-2A9F67F95D45}" destId="{C095910E-E372-4C66-8A33-36EDD2A3B45C}" srcOrd="0" destOrd="0" presId="urn:microsoft.com/office/officeart/2018/2/layout/IconCircleList"/>
    <dgm:cxn modelId="{7382B6B8-BB23-42F7-BAF2-9E6611400202}" type="presParOf" srcId="{C095910E-E372-4C66-8A33-36EDD2A3B45C}" destId="{1F9F83BC-2059-4BF1-881A-9321B2E44686}" srcOrd="0" destOrd="0" presId="urn:microsoft.com/office/officeart/2018/2/layout/IconCircleList"/>
    <dgm:cxn modelId="{33F765B5-6EDA-43DD-8B35-4D1EEF57A692}" type="presParOf" srcId="{C095910E-E372-4C66-8A33-36EDD2A3B45C}" destId="{59F41B4B-28A1-4325-9DEA-81DF51DA0624}" srcOrd="1" destOrd="0" presId="urn:microsoft.com/office/officeart/2018/2/layout/IconCircleList"/>
    <dgm:cxn modelId="{9CC7D9C9-7EAB-4862-A527-531DCBBEA8DC}" type="presParOf" srcId="{C095910E-E372-4C66-8A33-36EDD2A3B45C}" destId="{05B028D3-AB7D-41D6-8C64-89584F8E3357}" srcOrd="2" destOrd="0" presId="urn:microsoft.com/office/officeart/2018/2/layout/IconCircleList"/>
    <dgm:cxn modelId="{972C06CE-C27F-44B4-8823-B07B97E882D5}" type="presParOf" srcId="{C095910E-E372-4C66-8A33-36EDD2A3B45C}" destId="{A18658CD-A09E-444C-B1B7-7DDDF7EB302C}" srcOrd="3" destOrd="0" presId="urn:microsoft.com/office/officeart/2018/2/layout/IconCircleList"/>
    <dgm:cxn modelId="{2B57F84F-662D-4B6B-9722-EDE3F6EF334A}" type="presParOf" srcId="{5DB68C5F-58BE-4209-AF68-2A9F67F95D45}" destId="{D2B52479-B492-404B-9715-192F3932F9FF}" srcOrd="1" destOrd="0" presId="urn:microsoft.com/office/officeart/2018/2/layout/IconCircleList"/>
    <dgm:cxn modelId="{D0F0A53D-4826-444D-B7CB-9E3AC3545B12}" type="presParOf" srcId="{5DB68C5F-58BE-4209-AF68-2A9F67F95D45}" destId="{BFA6043B-324C-4D17-BA8C-97A7CDBBF2B3}" srcOrd="2" destOrd="0" presId="urn:microsoft.com/office/officeart/2018/2/layout/IconCircleList"/>
    <dgm:cxn modelId="{37B9D24B-72B6-4192-A932-2D061A04407B}" type="presParOf" srcId="{BFA6043B-324C-4D17-BA8C-97A7CDBBF2B3}" destId="{CBD324E3-2060-4416-8D0A-9DB17302ACA7}" srcOrd="0" destOrd="0" presId="urn:microsoft.com/office/officeart/2018/2/layout/IconCircleList"/>
    <dgm:cxn modelId="{17ED0123-44D4-4AFE-9B96-9DA2F2E349F3}" type="presParOf" srcId="{BFA6043B-324C-4D17-BA8C-97A7CDBBF2B3}" destId="{D0F91175-B97C-4C1A-9FDC-894EDFD85D64}" srcOrd="1" destOrd="0" presId="urn:microsoft.com/office/officeart/2018/2/layout/IconCircleList"/>
    <dgm:cxn modelId="{B9C2050F-759E-49B9-887A-5F7AC7FBBAF4}" type="presParOf" srcId="{BFA6043B-324C-4D17-BA8C-97A7CDBBF2B3}" destId="{CCE7FAD5-3434-401F-A98F-5E8B78891496}" srcOrd="2" destOrd="0" presId="urn:microsoft.com/office/officeart/2018/2/layout/IconCircleList"/>
    <dgm:cxn modelId="{8E6B24D5-D1D0-482B-8DB7-C25BF39473C0}" type="presParOf" srcId="{BFA6043B-324C-4D17-BA8C-97A7CDBBF2B3}" destId="{EB8E57E0-76FC-487A-B816-4CED4F54500C}" srcOrd="3" destOrd="0" presId="urn:microsoft.com/office/officeart/2018/2/layout/IconCircleList"/>
    <dgm:cxn modelId="{65EDD922-7A14-4453-BE5C-FC0C0CDE4873}" type="presParOf" srcId="{5DB68C5F-58BE-4209-AF68-2A9F67F95D45}" destId="{9230C6C2-CF19-4BDE-BE71-2A9E7715DF3C}" srcOrd="3" destOrd="0" presId="urn:microsoft.com/office/officeart/2018/2/layout/IconCircleList"/>
    <dgm:cxn modelId="{3CDF31CD-5ADF-4C26-A12E-270427515190}" type="presParOf" srcId="{5DB68C5F-58BE-4209-AF68-2A9F67F95D45}" destId="{BD2637A8-0966-4D0D-B799-5E244FBD8A88}" srcOrd="4" destOrd="0" presId="urn:microsoft.com/office/officeart/2018/2/layout/IconCircleList"/>
    <dgm:cxn modelId="{24ABCEBF-43F8-497B-A467-785450EBC25E}" type="presParOf" srcId="{BD2637A8-0966-4D0D-B799-5E244FBD8A88}" destId="{6DDD2711-0BB1-40D3-92AA-7C350B9B8A72}" srcOrd="0" destOrd="0" presId="urn:microsoft.com/office/officeart/2018/2/layout/IconCircleList"/>
    <dgm:cxn modelId="{4FA30268-F4C3-4047-8A54-DC61873667FA}" type="presParOf" srcId="{BD2637A8-0966-4D0D-B799-5E244FBD8A88}" destId="{67CE3C32-BACD-4FD4-8880-A9E5796C3EDB}" srcOrd="1" destOrd="0" presId="urn:microsoft.com/office/officeart/2018/2/layout/IconCircleList"/>
    <dgm:cxn modelId="{9AEBFDB9-02DE-4D8F-854F-6B85CCDF7475}" type="presParOf" srcId="{BD2637A8-0966-4D0D-B799-5E244FBD8A88}" destId="{77E24ACB-B58D-4AD2-B59C-878BEF6FB123}" srcOrd="2" destOrd="0" presId="urn:microsoft.com/office/officeart/2018/2/layout/IconCircleList"/>
    <dgm:cxn modelId="{E4A9D904-C801-4A66-80D1-6AC7D5958540}" type="presParOf" srcId="{BD2637A8-0966-4D0D-B799-5E244FBD8A88}" destId="{AE4A6E3C-C350-480E-8A1F-E388EF8A3A75}" srcOrd="3" destOrd="0" presId="urn:microsoft.com/office/officeart/2018/2/layout/IconCircleList"/>
    <dgm:cxn modelId="{472CCC9F-C479-4B45-9A18-8573433C1C3F}" type="presParOf" srcId="{5DB68C5F-58BE-4209-AF68-2A9F67F95D45}" destId="{12AA3633-288C-460E-85C8-3876E05BD93D}" srcOrd="5" destOrd="0" presId="urn:microsoft.com/office/officeart/2018/2/layout/IconCircleList"/>
    <dgm:cxn modelId="{9C7A3269-0EB9-48C3-9CA9-A643A9265692}" type="presParOf" srcId="{5DB68C5F-58BE-4209-AF68-2A9F67F95D45}" destId="{581E3302-DBE3-4F63-ACD3-FE29DD868008}" srcOrd="6" destOrd="0" presId="urn:microsoft.com/office/officeart/2018/2/layout/IconCircleList"/>
    <dgm:cxn modelId="{652809AF-ECAB-4CC9-8F1F-14FC5F9C7612}" type="presParOf" srcId="{581E3302-DBE3-4F63-ACD3-FE29DD868008}" destId="{F8D30DE0-AA76-4383-8915-035549B6F5E8}" srcOrd="0" destOrd="0" presId="urn:microsoft.com/office/officeart/2018/2/layout/IconCircleList"/>
    <dgm:cxn modelId="{F3050C39-C6BB-4A65-9A8A-742DC263E102}" type="presParOf" srcId="{581E3302-DBE3-4F63-ACD3-FE29DD868008}" destId="{7D10B210-B258-4186-B6F3-5B187EEA0075}" srcOrd="1" destOrd="0" presId="urn:microsoft.com/office/officeart/2018/2/layout/IconCircleList"/>
    <dgm:cxn modelId="{9F41ACE8-6A88-417B-A689-7C18B4923235}" type="presParOf" srcId="{581E3302-DBE3-4F63-ACD3-FE29DD868008}" destId="{EEEECD80-90FB-411E-BDA7-16F017E84514}" srcOrd="2" destOrd="0" presId="urn:microsoft.com/office/officeart/2018/2/layout/IconCircleList"/>
    <dgm:cxn modelId="{FE76D8C6-B53A-4DB3-A7FE-D382B6EE7CE0}" type="presParOf" srcId="{581E3302-DBE3-4F63-ACD3-FE29DD868008}" destId="{E4F193A6-9B99-44CF-ABF4-31C6E8A950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76697B8-21D0-41FE-924B-0409ABACA81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9806562-ED26-4ADB-9ADE-D9151C089199}">
      <dgm:prSet/>
      <dgm:spPr/>
      <dgm:t>
        <a:bodyPr/>
        <a:lstStyle/>
        <a:p>
          <a:r>
            <a:rPr lang="en-PK" dirty="0"/>
            <a:t>Performance: User experience in terms of response time.</a:t>
          </a:r>
          <a:endParaRPr lang="en-US" dirty="0"/>
        </a:p>
      </dgm:t>
    </dgm:pt>
    <dgm:pt modelId="{B7D6DF51-1AB1-4320-B044-8AB452BD220C}" type="parTrans" cxnId="{BFA158A3-9A41-43C3-9D57-1BD2C1CB42EC}">
      <dgm:prSet/>
      <dgm:spPr/>
      <dgm:t>
        <a:bodyPr/>
        <a:lstStyle/>
        <a:p>
          <a:endParaRPr lang="en-US"/>
        </a:p>
      </dgm:t>
    </dgm:pt>
    <dgm:pt modelId="{2CE8B90C-CC05-49A6-B782-1A18F534A23C}" type="sibTrans" cxnId="{BFA158A3-9A41-43C3-9D57-1BD2C1CB42EC}">
      <dgm:prSet/>
      <dgm:spPr/>
      <dgm:t>
        <a:bodyPr/>
        <a:lstStyle/>
        <a:p>
          <a:endParaRPr lang="en-US"/>
        </a:p>
      </dgm:t>
    </dgm:pt>
    <dgm:pt modelId="{5C3BB7BA-5BB4-46EF-A238-7053473C803D}">
      <dgm:prSet/>
      <dgm:spPr/>
      <dgm:t>
        <a:bodyPr/>
        <a:lstStyle/>
        <a:p>
          <a:r>
            <a:rPr lang="en-PK" dirty="0"/>
            <a:t>Scalability: Ability to maintain performance as user load increases.</a:t>
          </a:r>
          <a:endParaRPr lang="en-US" dirty="0"/>
        </a:p>
      </dgm:t>
    </dgm:pt>
    <dgm:pt modelId="{169084BC-1CDB-47BF-9516-7A4CF2F46049}" type="parTrans" cxnId="{E3E2A88F-8204-464F-8F8A-6003CF2EE3F3}">
      <dgm:prSet/>
      <dgm:spPr/>
      <dgm:t>
        <a:bodyPr/>
        <a:lstStyle/>
        <a:p>
          <a:endParaRPr lang="en-US"/>
        </a:p>
      </dgm:t>
    </dgm:pt>
    <dgm:pt modelId="{7E5D6EDC-FD27-4A79-86FE-C2F4A861BB61}" type="sibTrans" cxnId="{E3E2A88F-8204-464F-8F8A-6003CF2EE3F3}">
      <dgm:prSet/>
      <dgm:spPr/>
      <dgm:t>
        <a:bodyPr/>
        <a:lstStyle/>
        <a:p>
          <a:endParaRPr lang="en-US"/>
        </a:p>
      </dgm:t>
    </dgm:pt>
    <dgm:pt modelId="{315DED4F-C7D6-4FB2-A4A7-3D1C8213E261}">
      <dgm:prSet/>
      <dgm:spPr/>
      <dgm:t>
        <a:bodyPr/>
        <a:lstStyle/>
        <a:p>
          <a:r>
            <a:rPr lang="en-PK"/>
            <a:t>Key Insight: An application can be scalable but not necessarily performant.</a:t>
          </a:r>
          <a:endParaRPr lang="en-US"/>
        </a:p>
      </dgm:t>
    </dgm:pt>
    <dgm:pt modelId="{7C17EACA-A84F-4BDF-8D1D-8013381C5FF9}" type="parTrans" cxnId="{A831EFE8-4858-448A-ADBE-722EF0B04D78}">
      <dgm:prSet/>
      <dgm:spPr/>
      <dgm:t>
        <a:bodyPr/>
        <a:lstStyle/>
        <a:p>
          <a:endParaRPr lang="en-US"/>
        </a:p>
      </dgm:t>
    </dgm:pt>
    <dgm:pt modelId="{FC775ED4-C0C9-464D-B70E-B687107CD0FE}" type="sibTrans" cxnId="{A831EFE8-4858-448A-ADBE-722EF0B04D78}">
      <dgm:prSet/>
      <dgm:spPr/>
      <dgm:t>
        <a:bodyPr/>
        <a:lstStyle/>
        <a:p>
          <a:endParaRPr lang="en-US"/>
        </a:p>
      </dgm:t>
    </dgm:pt>
    <dgm:pt modelId="{E7F8DEE3-EA7A-4FC7-AC58-588E2DAFBE8B}" type="pres">
      <dgm:prSet presAssocID="{976697B8-21D0-41FE-924B-0409ABACA81A}" presName="linear" presStyleCnt="0">
        <dgm:presLayoutVars>
          <dgm:animLvl val="lvl"/>
          <dgm:resizeHandles val="exact"/>
        </dgm:presLayoutVars>
      </dgm:prSet>
      <dgm:spPr/>
    </dgm:pt>
    <dgm:pt modelId="{F49BA04C-2826-4F5F-AB7B-A425DB545230}" type="pres">
      <dgm:prSet presAssocID="{C9806562-ED26-4ADB-9ADE-D9151C08919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22A54D-275C-4F3D-A27A-99053D090E04}" type="pres">
      <dgm:prSet presAssocID="{2CE8B90C-CC05-49A6-B782-1A18F534A23C}" presName="spacer" presStyleCnt="0"/>
      <dgm:spPr/>
    </dgm:pt>
    <dgm:pt modelId="{8CCE7869-AFF6-4657-B590-0B02C3B7576D}" type="pres">
      <dgm:prSet presAssocID="{5C3BB7BA-5BB4-46EF-A238-7053473C80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F70696-5FE3-45F5-A399-AAEB03624428}" type="pres">
      <dgm:prSet presAssocID="{7E5D6EDC-FD27-4A79-86FE-C2F4A861BB61}" presName="spacer" presStyleCnt="0"/>
      <dgm:spPr/>
    </dgm:pt>
    <dgm:pt modelId="{B6311FEE-CBD8-4229-9B62-2B852EADFFF9}" type="pres">
      <dgm:prSet presAssocID="{315DED4F-C7D6-4FB2-A4A7-3D1C8213E26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B34724-A923-40F2-985E-DC2FD90D60B2}" type="presOf" srcId="{315DED4F-C7D6-4FB2-A4A7-3D1C8213E261}" destId="{B6311FEE-CBD8-4229-9B62-2B852EADFFF9}" srcOrd="0" destOrd="0" presId="urn:microsoft.com/office/officeart/2005/8/layout/vList2"/>
    <dgm:cxn modelId="{ABA92986-91D6-40B5-B743-8CFE210A7818}" type="presOf" srcId="{976697B8-21D0-41FE-924B-0409ABACA81A}" destId="{E7F8DEE3-EA7A-4FC7-AC58-588E2DAFBE8B}" srcOrd="0" destOrd="0" presId="urn:microsoft.com/office/officeart/2005/8/layout/vList2"/>
    <dgm:cxn modelId="{E3E2A88F-8204-464F-8F8A-6003CF2EE3F3}" srcId="{976697B8-21D0-41FE-924B-0409ABACA81A}" destId="{5C3BB7BA-5BB4-46EF-A238-7053473C803D}" srcOrd="1" destOrd="0" parTransId="{169084BC-1CDB-47BF-9516-7A4CF2F46049}" sibTransId="{7E5D6EDC-FD27-4A79-86FE-C2F4A861BB61}"/>
    <dgm:cxn modelId="{BFA158A3-9A41-43C3-9D57-1BD2C1CB42EC}" srcId="{976697B8-21D0-41FE-924B-0409ABACA81A}" destId="{C9806562-ED26-4ADB-9ADE-D9151C089199}" srcOrd="0" destOrd="0" parTransId="{B7D6DF51-1AB1-4320-B044-8AB452BD220C}" sibTransId="{2CE8B90C-CC05-49A6-B782-1A18F534A23C}"/>
    <dgm:cxn modelId="{916924A7-212B-418B-9153-E664D089E58E}" type="presOf" srcId="{C9806562-ED26-4ADB-9ADE-D9151C089199}" destId="{F49BA04C-2826-4F5F-AB7B-A425DB545230}" srcOrd="0" destOrd="0" presId="urn:microsoft.com/office/officeart/2005/8/layout/vList2"/>
    <dgm:cxn modelId="{A831EFE8-4858-448A-ADBE-722EF0B04D78}" srcId="{976697B8-21D0-41FE-924B-0409ABACA81A}" destId="{315DED4F-C7D6-4FB2-A4A7-3D1C8213E261}" srcOrd="2" destOrd="0" parTransId="{7C17EACA-A84F-4BDF-8D1D-8013381C5FF9}" sibTransId="{FC775ED4-C0C9-464D-B70E-B687107CD0FE}"/>
    <dgm:cxn modelId="{1DF931F7-AC6B-4961-B538-6398B78773D7}" type="presOf" srcId="{5C3BB7BA-5BB4-46EF-A238-7053473C803D}" destId="{8CCE7869-AFF6-4657-B590-0B02C3B7576D}" srcOrd="0" destOrd="0" presId="urn:microsoft.com/office/officeart/2005/8/layout/vList2"/>
    <dgm:cxn modelId="{3A5FC9F9-ED11-4F41-A910-8E9EB08B4555}" type="presParOf" srcId="{E7F8DEE3-EA7A-4FC7-AC58-588E2DAFBE8B}" destId="{F49BA04C-2826-4F5F-AB7B-A425DB545230}" srcOrd="0" destOrd="0" presId="urn:microsoft.com/office/officeart/2005/8/layout/vList2"/>
    <dgm:cxn modelId="{DFFA6893-B4E9-4F26-909E-FE5780C2375E}" type="presParOf" srcId="{E7F8DEE3-EA7A-4FC7-AC58-588E2DAFBE8B}" destId="{5622A54D-275C-4F3D-A27A-99053D090E04}" srcOrd="1" destOrd="0" presId="urn:microsoft.com/office/officeart/2005/8/layout/vList2"/>
    <dgm:cxn modelId="{E8E298DE-190F-4E12-9767-75191F8B1107}" type="presParOf" srcId="{E7F8DEE3-EA7A-4FC7-AC58-588E2DAFBE8B}" destId="{8CCE7869-AFF6-4657-B590-0B02C3B7576D}" srcOrd="2" destOrd="0" presId="urn:microsoft.com/office/officeart/2005/8/layout/vList2"/>
    <dgm:cxn modelId="{E4E1D724-3309-45AA-893B-3E92495B5FD4}" type="presParOf" srcId="{E7F8DEE3-EA7A-4FC7-AC58-588E2DAFBE8B}" destId="{F3F70696-5FE3-45F5-A399-AAEB03624428}" srcOrd="3" destOrd="0" presId="urn:microsoft.com/office/officeart/2005/8/layout/vList2"/>
    <dgm:cxn modelId="{0E667C7A-FFE0-4A93-8841-CC65631B9841}" type="presParOf" srcId="{E7F8DEE3-EA7A-4FC7-AC58-588E2DAFBE8B}" destId="{B6311FEE-CBD8-4229-9B62-2B852EADFFF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E6C8FB-9174-4EA9-B410-28D66DCE905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90A868A-2E39-4349-8901-187CBDF586BD}">
      <dgm:prSet/>
      <dgm:spPr/>
      <dgm:t>
        <a:bodyPr/>
        <a:lstStyle/>
        <a:p>
          <a:pPr>
            <a:defRPr b="1"/>
          </a:pPr>
          <a:r>
            <a:rPr lang="en-PK" b="1" i="0" baseline="0"/>
            <a:t>Network Virtualization:</a:t>
          </a:r>
          <a:endParaRPr lang="en-US"/>
        </a:p>
      </dgm:t>
    </dgm:pt>
    <dgm:pt modelId="{B06810F4-DFCD-459C-992E-7911281422DB}" type="parTrans" cxnId="{C7D24BAE-F4E5-4A83-9CDD-D7932F488955}">
      <dgm:prSet/>
      <dgm:spPr/>
      <dgm:t>
        <a:bodyPr/>
        <a:lstStyle/>
        <a:p>
          <a:endParaRPr lang="en-US"/>
        </a:p>
      </dgm:t>
    </dgm:pt>
    <dgm:pt modelId="{4AC2CBC7-DFED-4D71-91C6-C08301526E5D}" type="sibTrans" cxnId="{C7D24BAE-F4E5-4A83-9CDD-D7932F488955}">
      <dgm:prSet/>
      <dgm:spPr/>
      <dgm:t>
        <a:bodyPr/>
        <a:lstStyle/>
        <a:p>
          <a:endParaRPr lang="en-US"/>
        </a:p>
      </dgm:t>
    </dgm:pt>
    <dgm:pt modelId="{E64D642C-10C2-48FE-8334-4911C99E31F6}">
      <dgm:prSet/>
      <dgm:spPr/>
      <dgm:t>
        <a:bodyPr/>
        <a:lstStyle/>
        <a:p>
          <a:r>
            <a:rPr lang="en-PK" b="0" i="0" baseline="0"/>
            <a:t>Combines network resources into a single virtual network.</a:t>
          </a:r>
          <a:endParaRPr lang="en-US"/>
        </a:p>
      </dgm:t>
    </dgm:pt>
    <dgm:pt modelId="{6062782C-9BAD-4E42-B31F-1565FD7D6FF9}" type="parTrans" cxnId="{4AF6B9DA-4FD1-492D-A94D-09D03FDF34A0}">
      <dgm:prSet/>
      <dgm:spPr/>
      <dgm:t>
        <a:bodyPr/>
        <a:lstStyle/>
        <a:p>
          <a:endParaRPr lang="en-US"/>
        </a:p>
      </dgm:t>
    </dgm:pt>
    <dgm:pt modelId="{4B32C180-259F-4C30-9DC3-722A8CFF1ABB}" type="sibTrans" cxnId="{4AF6B9DA-4FD1-492D-A94D-09D03FDF34A0}">
      <dgm:prSet/>
      <dgm:spPr/>
      <dgm:t>
        <a:bodyPr/>
        <a:lstStyle/>
        <a:p>
          <a:endParaRPr lang="en-US"/>
        </a:p>
      </dgm:t>
    </dgm:pt>
    <dgm:pt modelId="{C931F827-2467-4824-A4E9-65E1B0F7A659}">
      <dgm:prSet/>
      <dgm:spPr/>
      <dgm:t>
        <a:bodyPr/>
        <a:lstStyle/>
        <a:p>
          <a:r>
            <a:rPr lang="en-PK" b="0" i="0" baseline="0"/>
            <a:t>Examples: Virtual LAN (VLAN), Virtual Private Network (VPN).</a:t>
          </a:r>
          <a:endParaRPr lang="en-US"/>
        </a:p>
      </dgm:t>
    </dgm:pt>
    <dgm:pt modelId="{D60B1922-607D-40E0-AAC2-D6E4FEC7E709}" type="parTrans" cxnId="{B2675B29-7FC5-46E4-B010-329BA68C8B84}">
      <dgm:prSet/>
      <dgm:spPr/>
      <dgm:t>
        <a:bodyPr/>
        <a:lstStyle/>
        <a:p>
          <a:endParaRPr lang="en-US"/>
        </a:p>
      </dgm:t>
    </dgm:pt>
    <dgm:pt modelId="{B301D643-A387-4F4D-9AF9-8F616E15C24D}" type="sibTrans" cxnId="{B2675B29-7FC5-46E4-B010-329BA68C8B84}">
      <dgm:prSet/>
      <dgm:spPr/>
      <dgm:t>
        <a:bodyPr/>
        <a:lstStyle/>
        <a:p>
          <a:endParaRPr lang="en-US"/>
        </a:p>
      </dgm:t>
    </dgm:pt>
    <dgm:pt modelId="{35E3E293-CC94-4662-B248-340AC7A6BCFE}">
      <dgm:prSet/>
      <dgm:spPr/>
      <dgm:t>
        <a:bodyPr/>
        <a:lstStyle/>
        <a:p>
          <a:pPr>
            <a:defRPr b="1"/>
          </a:pPr>
          <a:r>
            <a:rPr lang="en-PK" b="1" i="0" baseline="0"/>
            <a:t>Storage Virtualization:</a:t>
          </a:r>
          <a:endParaRPr lang="en-US"/>
        </a:p>
      </dgm:t>
    </dgm:pt>
    <dgm:pt modelId="{22270A6D-18A6-4971-9C99-E078F9D91B12}" type="parTrans" cxnId="{202A5F86-5246-4CCD-BB7F-C0FFE1BA06EC}">
      <dgm:prSet/>
      <dgm:spPr/>
      <dgm:t>
        <a:bodyPr/>
        <a:lstStyle/>
        <a:p>
          <a:endParaRPr lang="en-US"/>
        </a:p>
      </dgm:t>
    </dgm:pt>
    <dgm:pt modelId="{F1848CC2-C10B-47AF-A8D4-2257314434F6}" type="sibTrans" cxnId="{202A5F86-5246-4CCD-BB7F-C0FFE1BA06EC}">
      <dgm:prSet/>
      <dgm:spPr/>
      <dgm:t>
        <a:bodyPr/>
        <a:lstStyle/>
        <a:p>
          <a:endParaRPr lang="en-US"/>
        </a:p>
      </dgm:t>
    </dgm:pt>
    <dgm:pt modelId="{BBA295A2-A6B4-4E0F-B481-E8D1D31489DB}">
      <dgm:prSet/>
      <dgm:spPr/>
      <dgm:t>
        <a:bodyPr/>
        <a:lstStyle/>
        <a:p>
          <a:r>
            <a:rPr lang="en-PK" b="0" i="0" baseline="0"/>
            <a:t>Pools physical storage into virtualized storage systems.</a:t>
          </a:r>
          <a:endParaRPr lang="en-US"/>
        </a:p>
      </dgm:t>
    </dgm:pt>
    <dgm:pt modelId="{54DE1A5A-B54A-48F8-9306-DB90C035C792}" type="parTrans" cxnId="{0CEF2261-BB09-44A2-B7C2-FECADBF84C24}">
      <dgm:prSet/>
      <dgm:spPr/>
      <dgm:t>
        <a:bodyPr/>
        <a:lstStyle/>
        <a:p>
          <a:endParaRPr lang="en-US"/>
        </a:p>
      </dgm:t>
    </dgm:pt>
    <dgm:pt modelId="{A0ABFDFD-AA61-42B8-AD71-1FE627F3284C}" type="sibTrans" cxnId="{0CEF2261-BB09-44A2-B7C2-FECADBF84C24}">
      <dgm:prSet/>
      <dgm:spPr/>
      <dgm:t>
        <a:bodyPr/>
        <a:lstStyle/>
        <a:p>
          <a:endParaRPr lang="en-US"/>
        </a:p>
      </dgm:t>
    </dgm:pt>
    <dgm:pt modelId="{7D8A1208-501C-4164-88D5-F9BA771F1226}">
      <dgm:prSet/>
      <dgm:spPr/>
      <dgm:t>
        <a:bodyPr/>
        <a:lstStyle/>
        <a:p>
          <a:r>
            <a:rPr lang="en-PK" b="0" i="0" baseline="0"/>
            <a:t>Examples: SAN, Google Cloud Storage, Azure Storage.</a:t>
          </a:r>
          <a:endParaRPr lang="en-US"/>
        </a:p>
      </dgm:t>
    </dgm:pt>
    <dgm:pt modelId="{6C3AB6A9-062E-4C67-9FBF-116443B8EC30}" type="parTrans" cxnId="{27000FCD-904C-4157-AD50-086164C46E33}">
      <dgm:prSet/>
      <dgm:spPr/>
      <dgm:t>
        <a:bodyPr/>
        <a:lstStyle/>
        <a:p>
          <a:endParaRPr lang="en-US"/>
        </a:p>
      </dgm:t>
    </dgm:pt>
    <dgm:pt modelId="{B935104F-A92B-4712-981C-A086AC83FC70}" type="sibTrans" cxnId="{27000FCD-904C-4157-AD50-086164C46E33}">
      <dgm:prSet/>
      <dgm:spPr/>
      <dgm:t>
        <a:bodyPr/>
        <a:lstStyle/>
        <a:p>
          <a:endParaRPr lang="en-US"/>
        </a:p>
      </dgm:t>
    </dgm:pt>
    <dgm:pt modelId="{285E7A41-FE2C-46BF-86D6-80E4215D4DC6}">
      <dgm:prSet/>
      <dgm:spPr/>
      <dgm:t>
        <a:bodyPr/>
        <a:lstStyle/>
        <a:p>
          <a:pPr>
            <a:defRPr b="1"/>
          </a:pPr>
          <a:r>
            <a:rPr lang="en-PK" b="1" i="0" baseline="0"/>
            <a:t>Desktop Virtualization:</a:t>
          </a:r>
          <a:endParaRPr lang="en-US"/>
        </a:p>
      </dgm:t>
    </dgm:pt>
    <dgm:pt modelId="{92F7D1EE-47B6-450D-9A7F-A6CC0A2CEB0B}" type="parTrans" cxnId="{71C20D87-827C-4378-8A1B-0E5AD4916AAD}">
      <dgm:prSet/>
      <dgm:spPr/>
      <dgm:t>
        <a:bodyPr/>
        <a:lstStyle/>
        <a:p>
          <a:endParaRPr lang="en-US"/>
        </a:p>
      </dgm:t>
    </dgm:pt>
    <dgm:pt modelId="{E0A588DE-453D-4186-A2AE-8FC9035CA43D}" type="sibTrans" cxnId="{71C20D87-827C-4378-8A1B-0E5AD4916AAD}">
      <dgm:prSet/>
      <dgm:spPr/>
      <dgm:t>
        <a:bodyPr/>
        <a:lstStyle/>
        <a:p>
          <a:endParaRPr lang="en-US"/>
        </a:p>
      </dgm:t>
    </dgm:pt>
    <dgm:pt modelId="{0203E11D-75EE-4722-B859-ADA75B1F8B81}">
      <dgm:prSet/>
      <dgm:spPr/>
      <dgm:t>
        <a:bodyPr/>
        <a:lstStyle/>
        <a:p>
          <a:r>
            <a:rPr lang="en-PK" b="0" i="0" baseline="0"/>
            <a:t>Separates applications from the desktop.</a:t>
          </a:r>
          <a:endParaRPr lang="en-US"/>
        </a:p>
      </dgm:t>
    </dgm:pt>
    <dgm:pt modelId="{31AECF19-307B-486E-AE60-1BD8A6371913}" type="parTrans" cxnId="{B4DA297E-D3EE-448F-8B62-44CE6282FF8C}">
      <dgm:prSet/>
      <dgm:spPr/>
      <dgm:t>
        <a:bodyPr/>
        <a:lstStyle/>
        <a:p>
          <a:endParaRPr lang="en-US"/>
        </a:p>
      </dgm:t>
    </dgm:pt>
    <dgm:pt modelId="{045C8D1E-7DC0-43F0-8596-53C0AA8CAFCC}" type="sibTrans" cxnId="{B4DA297E-D3EE-448F-8B62-44CE6282FF8C}">
      <dgm:prSet/>
      <dgm:spPr/>
      <dgm:t>
        <a:bodyPr/>
        <a:lstStyle/>
        <a:p>
          <a:endParaRPr lang="en-US"/>
        </a:p>
      </dgm:t>
    </dgm:pt>
    <dgm:pt modelId="{6B5CFB2D-E504-4CA6-BA41-684CAE407331}">
      <dgm:prSet/>
      <dgm:spPr/>
      <dgm:t>
        <a:bodyPr/>
        <a:lstStyle/>
        <a:p>
          <a:r>
            <a:rPr lang="en-PK" b="0" i="0" baseline="0"/>
            <a:t>Example: VMware Fusion for running Windows on a Mac.</a:t>
          </a:r>
          <a:endParaRPr lang="en-US"/>
        </a:p>
      </dgm:t>
    </dgm:pt>
    <dgm:pt modelId="{F96AD972-9729-4815-9A5E-622A1B63C185}" type="parTrans" cxnId="{2C6FCB35-DAC3-41DC-BB84-24356C7CF018}">
      <dgm:prSet/>
      <dgm:spPr/>
      <dgm:t>
        <a:bodyPr/>
        <a:lstStyle/>
        <a:p>
          <a:endParaRPr lang="en-US"/>
        </a:p>
      </dgm:t>
    </dgm:pt>
    <dgm:pt modelId="{80ABD49E-4E19-433C-9766-01182447855E}" type="sibTrans" cxnId="{2C6FCB35-DAC3-41DC-BB84-24356C7CF018}">
      <dgm:prSet/>
      <dgm:spPr/>
      <dgm:t>
        <a:bodyPr/>
        <a:lstStyle/>
        <a:p>
          <a:endParaRPr lang="en-US"/>
        </a:p>
      </dgm:t>
    </dgm:pt>
    <dgm:pt modelId="{376F2604-2FA8-4FE5-B793-2D87A232F809}" type="pres">
      <dgm:prSet presAssocID="{ECE6C8FB-9174-4EA9-B410-28D66DCE9051}" presName="root" presStyleCnt="0">
        <dgm:presLayoutVars>
          <dgm:dir/>
          <dgm:resizeHandles val="exact"/>
        </dgm:presLayoutVars>
      </dgm:prSet>
      <dgm:spPr/>
    </dgm:pt>
    <dgm:pt modelId="{A5E3A47D-4B82-4860-AFA2-5DE1C3633303}" type="pres">
      <dgm:prSet presAssocID="{F90A868A-2E39-4349-8901-187CBDF586BD}" presName="compNode" presStyleCnt="0"/>
      <dgm:spPr/>
    </dgm:pt>
    <dgm:pt modelId="{724BF9FB-D1D7-45B9-9A80-B9B76DD0773D}" type="pres">
      <dgm:prSet presAssocID="{F90A868A-2E39-4349-8901-187CBDF586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BB165FF-5033-47A4-8F3E-9B3C3ADBB479}" type="pres">
      <dgm:prSet presAssocID="{F90A868A-2E39-4349-8901-187CBDF586BD}" presName="iconSpace" presStyleCnt="0"/>
      <dgm:spPr/>
    </dgm:pt>
    <dgm:pt modelId="{693E14D7-2BE8-4F95-8A78-2447F2D66D67}" type="pres">
      <dgm:prSet presAssocID="{F90A868A-2E39-4349-8901-187CBDF586BD}" presName="parTx" presStyleLbl="revTx" presStyleIdx="0" presStyleCnt="6">
        <dgm:presLayoutVars>
          <dgm:chMax val="0"/>
          <dgm:chPref val="0"/>
        </dgm:presLayoutVars>
      </dgm:prSet>
      <dgm:spPr/>
    </dgm:pt>
    <dgm:pt modelId="{46AF39FA-DCF8-4BD8-A50C-154CA9773A29}" type="pres">
      <dgm:prSet presAssocID="{F90A868A-2E39-4349-8901-187CBDF586BD}" presName="txSpace" presStyleCnt="0"/>
      <dgm:spPr/>
    </dgm:pt>
    <dgm:pt modelId="{BF678D8A-397D-46D6-A65B-A6BF80D25E8B}" type="pres">
      <dgm:prSet presAssocID="{F90A868A-2E39-4349-8901-187CBDF586BD}" presName="desTx" presStyleLbl="revTx" presStyleIdx="1" presStyleCnt="6">
        <dgm:presLayoutVars/>
      </dgm:prSet>
      <dgm:spPr/>
    </dgm:pt>
    <dgm:pt modelId="{2A65D125-7E2B-4611-8B5A-818E08E54162}" type="pres">
      <dgm:prSet presAssocID="{4AC2CBC7-DFED-4D71-91C6-C08301526E5D}" presName="sibTrans" presStyleCnt="0"/>
      <dgm:spPr/>
    </dgm:pt>
    <dgm:pt modelId="{E326B746-8BB3-4234-8E77-FA6C3022B802}" type="pres">
      <dgm:prSet presAssocID="{35E3E293-CC94-4662-B248-340AC7A6BCFE}" presName="compNode" presStyleCnt="0"/>
      <dgm:spPr/>
    </dgm:pt>
    <dgm:pt modelId="{B42D2A41-174A-4D9C-9684-031BEB72E655}" type="pres">
      <dgm:prSet presAssocID="{35E3E293-CC94-4662-B248-340AC7A6BC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F3C36E1-B565-4106-8333-129B6BB3566A}" type="pres">
      <dgm:prSet presAssocID="{35E3E293-CC94-4662-B248-340AC7A6BCFE}" presName="iconSpace" presStyleCnt="0"/>
      <dgm:spPr/>
    </dgm:pt>
    <dgm:pt modelId="{9803EFE3-D0C4-4233-8106-307258687770}" type="pres">
      <dgm:prSet presAssocID="{35E3E293-CC94-4662-B248-340AC7A6BCFE}" presName="parTx" presStyleLbl="revTx" presStyleIdx="2" presStyleCnt="6">
        <dgm:presLayoutVars>
          <dgm:chMax val="0"/>
          <dgm:chPref val="0"/>
        </dgm:presLayoutVars>
      </dgm:prSet>
      <dgm:spPr/>
    </dgm:pt>
    <dgm:pt modelId="{4193D71D-B7CC-47B6-BF1B-4A3A075B8D91}" type="pres">
      <dgm:prSet presAssocID="{35E3E293-CC94-4662-B248-340AC7A6BCFE}" presName="txSpace" presStyleCnt="0"/>
      <dgm:spPr/>
    </dgm:pt>
    <dgm:pt modelId="{27B18D8E-7B44-42ED-B3BD-10CC3FB10D07}" type="pres">
      <dgm:prSet presAssocID="{35E3E293-CC94-4662-B248-340AC7A6BCFE}" presName="desTx" presStyleLbl="revTx" presStyleIdx="3" presStyleCnt="6">
        <dgm:presLayoutVars/>
      </dgm:prSet>
      <dgm:spPr/>
    </dgm:pt>
    <dgm:pt modelId="{BAF35CE1-8725-4D4E-8473-9FD1B9B1F8B9}" type="pres">
      <dgm:prSet presAssocID="{F1848CC2-C10B-47AF-A8D4-2257314434F6}" presName="sibTrans" presStyleCnt="0"/>
      <dgm:spPr/>
    </dgm:pt>
    <dgm:pt modelId="{79F71217-81DC-478C-AD48-99E4553D347B}" type="pres">
      <dgm:prSet presAssocID="{285E7A41-FE2C-46BF-86D6-80E4215D4DC6}" presName="compNode" presStyleCnt="0"/>
      <dgm:spPr/>
    </dgm:pt>
    <dgm:pt modelId="{53E5C883-3702-4DCD-BD9C-030B85BEBB52}" type="pres">
      <dgm:prSet presAssocID="{285E7A41-FE2C-46BF-86D6-80E4215D4D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327A7449-EB35-42E8-AC0E-71920F13F1F7}" type="pres">
      <dgm:prSet presAssocID="{285E7A41-FE2C-46BF-86D6-80E4215D4DC6}" presName="iconSpace" presStyleCnt="0"/>
      <dgm:spPr/>
    </dgm:pt>
    <dgm:pt modelId="{808AF8D4-FD5F-415D-8AD9-374568A1F904}" type="pres">
      <dgm:prSet presAssocID="{285E7A41-FE2C-46BF-86D6-80E4215D4DC6}" presName="parTx" presStyleLbl="revTx" presStyleIdx="4" presStyleCnt="6">
        <dgm:presLayoutVars>
          <dgm:chMax val="0"/>
          <dgm:chPref val="0"/>
        </dgm:presLayoutVars>
      </dgm:prSet>
      <dgm:spPr/>
    </dgm:pt>
    <dgm:pt modelId="{9447EA23-B56D-4EAC-B1D4-95E2266FEA38}" type="pres">
      <dgm:prSet presAssocID="{285E7A41-FE2C-46BF-86D6-80E4215D4DC6}" presName="txSpace" presStyleCnt="0"/>
      <dgm:spPr/>
    </dgm:pt>
    <dgm:pt modelId="{87CC80D9-5EB9-49EB-9462-90E699AF42C8}" type="pres">
      <dgm:prSet presAssocID="{285E7A41-FE2C-46BF-86D6-80E4215D4DC6}" presName="desTx" presStyleLbl="revTx" presStyleIdx="5" presStyleCnt="6">
        <dgm:presLayoutVars/>
      </dgm:prSet>
      <dgm:spPr/>
    </dgm:pt>
  </dgm:ptLst>
  <dgm:cxnLst>
    <dgm:cxn modelId="{7962C909-BB78-4145-B691-84984752433F}" type="presOf" srcId="{35E3E293-CC94-4662-B248-340AC7A6BCFE}" destId="{9803EFE3-D0C4-4233-8106-307258687770}" srcOrd="0" destOrd="0" presId="urn:microsoft.com/office/officeart/2018/2/layout/IconLabelDescriptionList"/>
    <dgm:cxn modelId="{BE8A2B13-037F-40E0-837F-9810AC2E1FDF}" type="presOf" srcId="{E64D642C-10C2-48FE-8334-4911C99E31F6}" destId="{BF678D8A-397D-46D6-A65B-A6BF80D25E8B}" srcOrd="0" destOrd="0" presId="urn:microsoft.com/office/officeart/2018/2/layout/IconLabelDescriptionList"/>
    <dgm:cxn modelId="{B2675B29-7FC5-46E4-B010-329BA68C8B84}" srcId="{F90A868A-2E39-4349-8901-187CBDF586BD}" destId="{C931F827-2467-4824-A4E9-65E1B0F7A659}" srcOrd="1" destOrd="0" parTransId="{D60B1922-607D-40E0-AAC2-D6E4FEC7E709}" sibTransId="{B301D643-A387-4F4D-9AF9-8F616E15C24D}"/>
    <dgm:cxn modelId="{2C6FCB35-DAC3-41DC-BB84-24356C7CF018}" srcId="{285E7A41-FE2C-46BF-86D6-80E4215D4DC6}" destId="{6B5CFB2D-E504-4CA6-BA41-684CAE407331}" srcOrd="1" destOrd="0" parTransId="{F96AD972-9729-4815-9A5E-622A1B63C185}" sibTransId="{80ABD49E-4E19-433C-9766-01182447855E}"/>
    <dgm:cxn modelId="{0CEF2261-BB09-44A2-B7C2-FECADBF84C24}" srcId="{35E3E293-CC94-4662-B248-340AC7A6BCFE}" destId="{BBA295A2-A6B4-4E0F-B481-E8D1D31489DB}" srcOrd="0" destOrd="0" parTransId="{54DE1A5A-B54A-48F8-9306-DB90C035C792}" sibTransId="{A0ABFDFD-AA61-42B8-AD71-1FE627F3284C}"/>
    <dgm:cxn modelId="{B4DA297E-D3EE-448F-8B62-44CE6282FF8C}" srcId="{285E7A41-FE2C-46BF-86D6-80E4215D4DC6}" destId="{0203E11D-75EE-4722-B859-ADA75B1F8B81}" srcOrd="0" destOrd="0" parTransId="{31AECF19-307B-486E-AE60-1BD8A6371913}" sibTransId="{045C8D1E-7DC0-43F0-8596-53C0AA8CAFCC}"/>
    <dgm:cxn modelId="{202A5F86-5246-4CCD-BB7F-C0FFE1BA06EC}" srcId="{ECE6C8FB-9174-4EA9-B410-28D66DCE9051}" destId="{35E3E293-CC94-4662-B248-340AC7A6BCFE}" srcOrd="1" destOrd="0" parTransId="{22270A6D-18A6-4971-9C99-E078F9D91B12}" sibTransId="{F1848CC2-C10B-47AF-A8D4-2257314434F6}"/>
    <dgm:cxn modelId="{71C20D87-827C-4378-8A1B-0E5AD4916AAD}" srcId="{ECE6C8FB-9174-4EA9-B410-28D66DCE9051}" destId="{285E7A41-FE2C-46BF-86D6-80E4215D4DC6}" srcOrd="2" destOrd="0" parTransId="{92F7D1EE-47B6-450D-9A7F-A6CC0A2CEB0B}" sibTransId="{E0A588DE-453D-4186-A2AE-8FC9035CA43D}"/>
    <dgm:cxn modelId="{691A5E92-FA6E-4CFA-A38C-51C6A327053C}" type="presOf" srcId="{BBA295A2-A6B4-4E0F-B481-E8D1D31489DB}" destId="{27B18D8E-7B44-42ED-B3BD-10CC3FB10D07}" srcOrd="0" destOrd="0" presId="urn:microsoft.com/office/officeart/2018/2/layout/IconLabelDescriptionList"/>
    <dgm:cxn modelId="{C7D24BAE-F4E5-4A83-9CDD-D7932F488955}" srcId="{ECE6C8FB-9174-4EA9-B410-28D66DCE9051}" destId="{F90A868A-2E39-4349-8901-187CBDF586BD}" srcOrd="0" destOrd="0" parTransId="{B06810F4-DFCD-459C-992E-7911281422DB}" sibTransId="{4AC2CBC7-DFED-4D71-91C6-C08301526E5D}"/>
    <dgm:cxn modelId="{7B4B4CC6-533C-4BFF-B197-09FF027697C4}" type="presOf" srcId="{0203E11D-75EE-4722-B859-ADA75B1F8B81}" destId="{87CC80D9-5EB9-49EB-9462-90E699AF42C8}" srcOrd="0" destOrd="0" presId="urn:microsoft.com/office/officeart/2018/2/layout/IconLabelDescriptionList"/>
    <dgm:cxn modelId="{D81A32C8-A614-4451-AC9C-E61F335C052D}" type="presOf" srcId="{C931F827-2467-4824-A4E9-65E1B0F7A659}" destId="{BF678D8A-397D-46D6-A65B-A6BF80D25E8B}" srcOrd="0" destOrd="1" presId="urn:microsoft.com/office/officeart/2018/2/layout/IconLabelDescriptionList"/>
    <dgm:cxn modelId="{199B24CC-DB3F-4A06-84AB-9D19E795381F}" type="presOf" srcId="{7D8A1208-501C-4164-88D5-F9BA771F1226}" destId="{27B18D8E-7B44-42ED-B3BD-10CC3FB10D07}" srcOrd="0" destOrd="1" presId="urn:microsoft.com/office/officeart/2018/2/layout/IconLabelDescriptionList"/>
    <dgm:cxn modelId="{27000FCD-904C-4157-AD50-086164C46E33}" srcId="{35E3E293-CC94-4662-B248-340AC7A6BCFE}" destId="{7D8A1208-501C-4164-88D5-F9BA771F1226}" srcOrd="1" destOrd="0" parTransId="{6C3AB6A9-062E-4C67-9FBF-116443B8EC30}" sibTransId="{B935104F-A92B-4712-981C-A086AC83FC70}"/>
    <dgm:cxn modelId="{A1C603D4-CBDB-452C-99C9-447B680B1DAA}" type="presOf" srcId="{285E7A41-FE2C-46BF-86D6-80E4215D4DC6}" destId="{808AF8D4-FD5F-415D-8AD9-374568A1F904}" srcOrd="0" destOrd="0" presId="urn:microsoft.com/office/officeart/2018/2/layout/IconLabelDescriptionList"/>
    <dgm:cxn modelId="{4AF6B9DA-4FD1-492D-A94D-09D03FDF34A0}" srcId="{F90A868A-2E39-4349-8901-187CBDF586BD}" destId="{E64D642C-10C2-48FE-8334-4911C99E31F6}" srcOrd="0" destOrd="0" parTransId="{6062782C-9BAD-4E42-B31F-1565FD7D6FF9}" sibTransId="{4B32C180-259F-4C30-9DC3-722A8CFF1ABB}"/>
    <dgm:cxn modelId="{90FDBFDA-88D4-4259-8C0C-5354D4D20CAA}" type="presOf" srcId="{ECE6C8FB-9174-4EA9-B410-28D66DCE9051}" destId="{376F2604-2FA8-4FE5-B793-2D87A232F809}" srcOrd="0" destOrd="0" presId="urn:microsoft.com/office/officeart/2018/2/layout/IconLabelDescriptionList"/>
    <dgm:cxn modelId="{1FEF5DF3-4E1E-47E3-8FED-6563C099AA09}" type="presOf" srcId="{6B5CFB2D-E504-4CA6-BA41-684CAE407331}" destId="{87CC80D9-5EB9-49EB-9462-90E699AF42C8}" srcOrd="0" destOrd="1" presId="urn:microsoft.com/office/officeart/2018/2/layout/IconLabelDescriptionList"/>
    <dgm:cxn modelId="{60771AFE-79DA-4973-8FAC-C3831C869784}" type="presOf" srcId="{F90A868A-2E39-4349-8901-187CBDF586BD}" destId="{693E14D7-2BE8-4F95-8A78-2447F2D66D67}" srcOrd="0" destOrd="0" presId="urn:microsoft.com/office/officeart/2018/2/layout/IconLabelDescriptionList"/>
    <dgm:cxn modelId="{9569E80E-3A58-4458-8AD1-FBD940D40344}" type="presParOf" srcId="{376F2604-2FA8-4FE5-B793-2D87A232F809}" destId="{A5E3A47D-4B82-4860-AFA2-5DE1C3633303}" srcOrd="0" destOrd="0" presId="urn:microsoft.com/office/officeart/2018/2/layout/IconLabelDescriptionList"/>
    <dgm:cxn modelId="{9396CEB6-C0B9-4DEC-8E3A-A68D2979B2DD}" type="presParOf" srcId="{A5E3A47D-4B82-4860-AFA2-5DE1C3633303}" destId="{724BF9FB-D1D7-45B9-9A80-B9B76DD0773D}" srcOrd="0" destOrd="0" presId="urn:microsoft.com/office/officeart/2018/2/layout/IconLabelDescriptionList"/>
    <dgm:cxn modelId="{6CDF4AB4-C962-49D7-848E-91CF164F4C91}" type="presParOf" srcId="{A5E3A47D-4B82-4860-AFA2-5DE1C3633303}" destId="{ABB165FF-5033-47A4-8F3E-9B3C3ADBB479}" srcOrd="1" destOrd="0" presId="urn:microsoft.com/office/officeart/2018/2/layout/IconLabelDescriptionList"/>
    <dgm:cxn modelId="{97E6DEAE-F4EB-4DBE-BB00-5B62576C7813}" type="presParOf" srcId="{A5E3A47D-4B82-4860-AFA2-5DE1C3633303}" destId="{693E14D7-2BE8-4F95-8A78-2447F2D66D67}" srcOrd="2" destOrd="0" presId="urn:microsoft.com/office/officeart/2018/2/layout/IconLabelDescriptionList"/>
    <dgm:cxn modelId="{BDEB3163-D452-4DAD-A660-A8A61EC3DAC6}" type="presParOf" srcId="{A5E3A47D-4B82-4860-AFA2-5DE1C3633303}" destId="{46AF39FA-DCF8-4BD8-A50C-154CA9773A29}" srcOrd="3" destOrd="0" presId="urn:microsoft.com/office/officeart/2018/2/layout/IconLabelDescriptionList"/>
    <dgm:cxn modelId="{E3B49888-7875-4AF5-9051-F51DE8826443}" type="presParOf" srcId="{A5E3A47D-4B82-4860-AFA2-5DE1C3633303}" destId="{BF678D8A-397D-46D6-A65B-A6BF80D25E8B}" srcOrd="4" destOrd="0" presId="urn:microsoft.com/office/officeart/2018/2/layout/IconLabelDescriptionList"/>
    <dgm:cxn modelId="{94D4392B-C7B9-4601-A981-CCE73BB8C5DF}" type="presParOf" srcId="{376F2604-2FA8-4FE5-B793-2D87A232F809}" destId="{2A65D125-7E2B-4611-8B5A-818E08E54162}" srcOrd="1" destOrd="0" presId="urn:microsoft.com/office/officeart/2018/2/layout/IconLabelDescriptionList"/>
    <dgm:cxn modelId="{24F0BDAA-65BF-49AE-8888-0595EFF4954D}" type="presParOf" srcId="{376F2604-2FA8-4FE5-B793-2D87A232F809}" destId="{E326B746-8BB3-4234-8E77-FA6C3022B802}" srcOrd="2" destOrd="0" presId="urn:microsoft.com/office/officeart/2018/2/layout/IconLabelDescriptionList"/>
    <dgm:cxn modelId="{30A343C9-1BE1-4774-937A-C07B5D354E89}" type="presParOf" srcId="{E326B746-8BB3-4234-8E77-FA6C3022B802}" destId="{B42D2A41-174A-4D9C-9684-031BEB72E655}" srcOrd="0" destOrd="0" presId="urn:microsoft.com/office/officeart/2018/2/layout/IconLabelDescriptionList"/>
    <dgm:cxn modelId="{F95A3B9A-B1A0-4208-9257-DA9382327C98}" type="presParOf" srcId="{E326B746-8BB3-4234-8E77-FA6C3022B802}" destId="{CF3C36E1-B565-4106-8333-129B6BB3566A}" srcOrd="1" destOrd="0" presId="urn:microsoft.com/office/officeart/2018/2/layout/IconLabelDescriptionList"/>
    <dgm:cxn modelId="{FF736312-74FA-4540-A80F-E7E94F9923AE}" type="presParOf" srcId="{E326B746-8BB3-4234-8E77-FA6C3022B802}" destId="{9803EFE3-D0C4-4233-8106-307258687770}" srcOrd="2" destOrd="0" presId="urn:microsoft.com/office/officeart/2018/2/layout/IconLabelDescriptionList"/>
    <dgm:cxn modelId="{FBDF2088-D3DB-4B72-8BB8-B65E60AFBDF4}" type="presParOf" srcId="{E326B746-8BB3-4234-8E77-FA6C3022B802}" destId="{4193D71D-B7CC-47B6-BF1B-4A3A075B8D91}" srcOrd="3" destOrd="0" presId="urn:microsoft.com/office/officeart/2018/2/layout/IconLabelDescriptionList"/>
    <dgm:cxn modelId="{994C028A-4046-4A54-BDA6-71FD128BF522}" type="presParOf" srcId="{E326B746-8BB3-4234-8E77-FA6C3022B802}" destId="{27B18D8E-7B44-42ED-B3BD-10CC3FB10D07}" srcOrd="4" destOrd="0" presId="urn:microsoft.com/office/officeart/2018/2/layout/IconLabelDescriptionList"/>
    <dgm:cxn modelId="{DF7EB351-25E1-4106-BB24-22904455EA0A}" type="presParOf" srcId="{376F2604-2FA8-4FE5-B793-2D87A232F809}" destId="{BAF35CE1-8725-4D4E-8473-9FD1B9B1F8B9}" srcOrd="3" destOrd="0" presId="urn:microsoft.com/office/officeart/2018/2/layout/IconLabelDescriptionList"/>
    <dgm:cxn modelId="{44B31CC4-5DED-4EBF-9E23-2E44BBC504BF}" type="presParOf" srcId="{376F2604-2FA8-4FE5-B793-2D87A232F809}" destId="{79F71217-81DC-478C-AD48-99E4553D347B}" srcOrd="4" destOrd="0" presId="urn:microsoft.com/office/officeart/2018/2/layout/IconLabelDescriptionList"/>
    <dgm:cxn modelId="{AFBB1B77-2859-4C86-8F61-B45D31EFC01F}" type="presParOf" srcId="{79F71217-81DC-478C-AD48-99E4553D347B}" destId="{53E5C883-3702-4DCD-BD9C-030B85BEBB52}" srcOrd="0" destOrd="0" presId="urn:microsoft.com/office/officeart/2018/2/layout/IconLabelDescriptionList"/>
    <dgm:cxn modelId="{84906697-5216-4D92-A963-32720683F3EE}" type="presParOf" srcId="{79F71217-81DC-478C-AD48-99E4553D347B}" destId="{327A7449-EB35-42E8-AC0E-71920F13F1F7}" srcOrd="1" destOrd="0" presId="urn:microsoft.com/office/officeart/2018/2/layout/IconLabelDescriptionList"/>
    <dgm:cxn modelId="{821BB550-1EA8-4D1D-B530-6749D525C07A}" type="presParOf" srcId="{79F71217-81DC-478C-AD48-99E4553D347B}" destId="{808AF8D4-FD5F-415D-8AD9-374568A1F904}" srcOrd="2" destOrd="0" presId="urn:microsoft.com/office/officeart/2018/2/layout/IconLabelDescriptionList"/>
    <dgm:cxn modelId="{9BF990D0-4DA0-4B85-A022-DDF8144659FD}" type="presParOf" srcId="{79F71217-81DC-478C-AD48-99E4553D347B}" destId="{9447EA23-B56D-4EAC-B1D4-95E2266FEA38}" srcOrd="3" destOrd="0" presId="urn:microsoft.com/office/officeart/2018/2/layout/IconLabelDescriptionList"/>
    <dgm:cxn modelId="{21899CB8-5E95-4B82-B0B6-498E1282ABF7}" type="presParOf" srcId="{79F71217-81DC-478C-AD48-99E4553D347B}" destId="{87CC80D9-5EB9-49EB-9462-90E699AF42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BF32DA-7E5C-4AE7-914C-C434A35E2E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A46C2A-F9FE-443A-9F60-005BA2ECD109}">
      <dgm:prSet/>
      <dgm:spPr/>
      <dgm:t>
        <a:bodyPr/>
        <a:lstStyle/>
        <a:p>
          <a:r>
            <a:rPr lang="en-US" b="1"/>
            <a:t>Better Resource Utilization:</a:t>
          </a:r>
          <a:r>
            <a:rPr lang="en-US"/>
            <a:t> Enables server consolidation and optimizes hardware usage.</a:t>
          </a:r>
        </a:p>
      </dgm:t>
    </dgm:pt>
    <dgm:pt modelId="{683874A6-6E14-48F9-BCC2-8399E75359F6}" type="parTrans" cxnId="{9B82AF46-1F07-4290-877D-9D3E2B60A543}">
      <dgm:prSet/>
      <dgm:spPr/>
      <dgm:t>
        <a:bodyPr/>
        <a:lstStyle/>
        <a:p>
          <a:endParaRPr lang="en-US"/>
        </a:p>
      </dgm:t>
    </dgm:pt>
    <dgm:pt modelId="{49DEC2FD-B290-474E-BC47-E362EB0A884B}" type="sibTrans" cxnId="{9B82AF46-1F07-4290-877D-9D3E2B60A543}">
      <dgm:prSet/>
      <dgm:spPr/>
      <dgm:t>
        <a:bodyPr/>
        <a:lstStyle/>
        <a:p>
          <a:endParaRPr lang="en-US"/>
        </a:p>
      </dgm:t>
    </dgm:pt>
    <dgm:pt modelId="{68552C5C-0C4C-49C2-9155-515436C455E3}">
      <dgm:prSet/>
      <dgm:spPr/>
      <dgm:t>
        <a:bodyPr/>
        <a:lstStyle/>
        <a:p>
          <a:r>
            <a:rPr lang="en-US" b="1"/>
            <a:t>Cost Reduction:</a:t>
          </a:r>
          <a:r>
            <a:rPr lang="en-US"/>
            <a:t> Lowers hardware and infrastructure costs.</a:t>
          </a:r>
        </a:p>
      </dgm:t>
    </dgm:pt>
    <dgm:pt modelId="{43F78A2A-D410-4D7F-80E5-5DA48E872D8F}" type="parTrans" cxnId="{37B5BA5D-E440-4FAE-B7D8-212B394DCCBD}">
      <dgm:prSet/>
      <dgm:spPr/>
      <dgm:t>
        <a:bodyPr/>
        <a:lstStyle/>
        <a:p>
          <a:endParaRPr lang="en-US"/>
        </a:p>
      </dgm:t>
    </dgm:pt>
    <dgm:pt modelId="{72B6C96D-FD43-4E69-A2D6-47CC76C319B7}" type="sibTrans" cxnId="{37B5BA5D-E440-4FAE-B7D8-212B394DCCBD}">
      <dgm:prSet/>
      <dgm:spPr/>
      <dgm:t>
        <a:bodyPr/>
        <a:lstStyle/>
        <a:p>
          <a:endParaRPr lang="en-US"/>
        </a:p>
      </dgm:t>
    </dgm:pt>
    <dgm:pt modelId="{A46B3C8C-7816-46A5-866F-9FBC0E98E0E6}">
      <dgm:prSet/>
      <dgm:spPr/>
      <dgm:t>
        <a:bodyPr/>
        <a:lstStyle/>
        <a:p>
          <a:r>
            <a:rPr lang="en-US" b="1"/>
            <a:t>Improved Fault Tolerance:</a:t>
          </a:r>
          <a:r>
            <a:rPr lang="en-US"/>
            <a:t> Virtual machines can be migrated in case of hardware failure.</a:t>
          </a:r>
        </a:p>
      </dgm:t>
    </dgm:pt>
    <dgm:pt modelId="{20B7C59B-710E-4F5E-B85C-ECAE08F1F0E3}" type="parTrans" cxnId="{52E099D8-B9F4-453A-AA4A-CF533211BE91}">
      <dgm:prSet/>
      <dgm:spPr/>
      <dgm:t>
        <a:bodyPr/>
        <a:lstStyle/>
        <a:p>
          <a:endParaRPr lang="en-US"/>
        </a:p>
      </dgm:t>
    </dgm:pt>
    <dgm:pt modelId="{6EB6741D-D395-4DF3-8204-89A98F233DBA}" type="sibTrans" cxnId="{52E099D8-B9F4-453A-AA4A-CF533211BE91}">
      <dgm:prSet/>
      <dgm:spPr/>
      <dgm:t>
        <a:bodyPr/>
        <a:lstStyle/>
        <a:p>
          <a:endParaRPr lang="en-US"/>
        </a:p>
      </dgm:t>
    </dgm:pt>
    <dgm:pt modelId="{209E8520-0C76-42BF-AD5B-70F6292A0DC6}">
      <dgm:prSet/>
      <dgm:spPr/>
      <dgm:t>
        <a:bodyPr/>
        <a:lstStyle/>
        <a:p>
          <a:r>
            <a:rPr lang="en-US" b="1"/>
            <a:t>Simplified System Administration:</a:t>
          </a:r>
          <a:r>
            <a:rPr lang="en-US"/>
            <a:t> Easier management of resources and systems.</a:t>
          </a:r>
        </a:p>
      </dgm:t>
    </dgm:pt>
    <dgm:pt modelId="{CF615C65-F520-468B-8972-AD21EB758BB0}" type="parTrans" cxnId="{AD813FC1-027B-4C48-B913-6C924D82FFD2}">
      <dgm:prSet/>
      <dgm:spPr/>
      <dgm:t>
        <a:bodyPr/>
        <a:lstStyle/>
        <a:p>
          <a:endParaRPr lang="en-US"/>
        </a:p>
      </dgm:t>
    </dgm:pt>
    <dgm:pt modelId="{3C7F845F-E3F1-4921-A72F-42C7117616F2}" type="sibTrans" cxnId="{AD813FC1-027B-4C48-B913-6C924D82FFD2}">
      <dgm:prSet/>
      <dgm:spPr/>
      <dgm:t>
        <a:bodyPr/>
        <a:lstStyle/>
        <a:p>
          <a:endParaRPr lang="en-US"/>
        </a:p>
      </dgm:t>
    </dgm:pt>
    <dgm:pt modelId="{FF43CCF9-A708-4D78-9ECA-80B87946A62C}">
      <dgm:prSet/>
      <dgm:spPr/>
      <dgm:t>
        <a:bodyPr/>
        <a:lstStyle/>
        <a:p>
          <a:r>
            <a:rPr lang="en-US" b="1"/>
            <a:t>Legacy Support:</a:t>
          </a:r>
          <a:r>
            <a:rPr lang="en-US"/>
            <a:t> Enables running outdated applications on modern platforms.</a:t>
          </a:r>
        </a:p>
      </dgm:t>
    </dgm:pt>
    <dgm:pt modelId="{47B01680-56EC-434A-9BC4-9825AA15EB81}" type="parTrans" cxnId="{1611D2BF-7C18-49EF-80BE-507E04E7C7F7}">
      <dgm:prSet/>
      <dgm:spPr/>
      <dgm:t>
        <a:bodyPr/>
        <a:lstStyle/>
        <a:p>
          <a:endParaRPr lang="en-US"/>
        </a:p>
      </dgm:t>
    </dgm:pt>
    <dgm:pt modelId="{99D25DA5-51A0-4273-8B99-FCF7F054F8F9}" type="sibTrans" cxnId="{1611D2BF-7C18-49EF-80BE-507E04E7C7F7}">
      <dgm:prSet/>
      <dgm:spPr/>
      <dgm:t>
        <a:bodyPr/>
        <a:lstStyle/>
        <a:p>
          <a:endParaRPr lang="en-US"/>
        </a:p>
      </dgm:t>
    </dgm:pt>
    <dgm:pt modelId="{2458F006-19BA-4CA5-AA19-EA585CBD30A4}" type="pres">
      <dgm:prSet presAssocID="{BBBF32DA-7E5C-4AE7-914C-C434A35E2E14}" presName="linear" presStyleCnt="0">
        <dgm:presLayoutVars>
          <dgm:animLvl val="lvl"/>
          <dgm:resizeHandles val="exact"/>
        </dgm:presLayoutVars>
      </dgm:prSet>
      <dgm:spPr/>
    </dgm:pt>
    <dgm:pt modelId="{53074347-7FA9-463A-9BD9-187D28C765C5}" type="pres">
      <dgm:prSet presAssocID="{12A46C2A-F9FE-443A-9F60-005BA2ECD1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DD5CAB9-F4DA-4267-BE4C-87A3524A8A2D}" type="pres">
      <dgm:prSet presAssocID="{49DEC2FD-B290-474E-BC47-E362EB0A884B}" presName="spacer" presStyleCnt="0"/>
      <dgm:spPr/>
    </dgm:pt>
    <dgm:pt modelId="{9B1AEF3E-1E5F-465E-89E9-EDF0CC2DAEC7}" type="pres">
      <dgm:prSet presAssocID="{68552C5C-0C4C-49C2-9155-515436C455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C4D1669-998B-472C-BAAF-F2499E22676A}" type="pres">
      <dgm:prSet presAssocID="{72B6C96D-FD43-4E69-A2D6-47CC76C319B7}" presName="spacer" presStyleCnt="0"/>
      <dgm:spPr/>
    </dgm:pt>
    <dgm:pt modelId="{C75B441F-9119-4107-921D-91D759ECFDB6}" type="pres">
      <dgm:prSet presAssocID="{A46B3C8C-7816-46A5-866F-9FBC0E98E0E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4AA79F-61D9-475E-94FC-86DD37C9B116}" type="pres">
      <dgm:prSet presAssocID="{6EB6741D-D395-4DF3-8204-89A98F233DBA}" presName="spacer" presStyleCnt="0"/>
      <dgm:spPr/>
    </dgm:pt>
    <dgm:pt modelId="{C2241B50-0B91-46E9-AFB7-A7C515F0098D}" type="pres">
      <dgm:prSet presAssocID="{209E8520-0C76-42BF-AD5B-70F6292A0DC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730A033-CA30-4B04-A6B3-4CCA2AE918FD}" type="pres">
      <dgm:prSet presAssocID="{3C7F845F-E3F1-4921-A72F-42C7117616F2}" presName="spacer" presStyleCnt="0"/>
      <dgm:spPr/>
    </dgm:pt>
    <dgm:pt modelId="{9FA7E85C-5A81-4215-868C-3749F8BF6BB8}" type="pres">
      <dgm:prSet presAssocID="{FF43CCF9-A708-4D78-9ECA-80B87946A6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B0AE314-8A6F-4FEE-A16E-A275E5D1FF31}" type="presOf" srcId="{209E8520-0C76-42BF-AD5B-70F6292A0DC6}" destId="{C2241B50-0B91-46E9-AFB7-A7C515F0098D}" srcOrd="0" destOrd="0" presId="urn:microsoft.com/office/officeart/2005/8/layout/vList2"/>
    <dgm:cxn modelId="{37B5BA5D-E440-4FAE-B7D8-212B394DCCBD}" srcId="{BBBF32DA-7E5C-4AE7-914C-C434A35E2E14}" destId="{68552C5C-0C4C-49C2-9155-515436C455E3}" srcOrd="1" destOrd="0" parTransId="{43F78A2A-D410-4D7F-80E5-5DA48E872D8F}" sibTransId="{72B6C96D-FD43-4E69-A2D6-47CC76C319B7}"/>
    <dgm:cxn modelId="{9B82AF46-1F07-4290-877D-9D3E2B60A543}" srcId="{BBBF32DA-7E5C-4AE7-914C-C434A35E2E14}" destId="{12A46C2A-F9FE-443A-9F60-005BA2ECD109}" srcOrd="0" destOrd="0" parTransId="{683874A6-6E14-48F9-BCC2-8399E75359F6}" sibTransId="{49DEC2FD-B290-474E-BC47-E362EB0A884B}"/>
    <dgm:cxn modelId="{E5248179-8271-4128-9002-2B8CD81F5E4C}" type="presOf" srcId="{BBBF32DA-7E5C-4AE7-914C-C434A35E2E14}" destId="{2458F006-19BA-4CA5-AA19-EA585CBD30A4}" srcOrd="0" destOrd="0" presId="urn:microsoft.com/office/officeart/2005/8/layout/vList2"/>
    <dgm:cxn modelId="{9308AC88-02FC-42DE-9A3B-E9A5A3C5BF75}" type="presOf" srcId="{FF43CCF9-A708-4D78-9ECA-80B87946A62C}" destId="{9FA7E85C-5A81-4215-868C-3749F8BF6BB8}" srcOrd="0" destOrd="0" presId="urn:microsoft.com/office/officeart/2005/8/layout/vList2"/>
    <dgm:cxn modelId="{0C2F5CAE-82CD-4502-B991-E7AE38379537}" type="presOf" srcId="{A46B3C8C-7816-46A5-866F-9FBC0E98E0E6}" destId="{C75B441F-9119-4107-921D-91D759ECFDB6}" srcOrd="0" destOrd="0" presId="urn:microsoft.com/office/officeart/2005/8/layout/vList2"/>
    <dgm:cxn modelId="{BF230FBF-0216-43C2-BD3F-40B40F29C90D}" type="presOf" srcId="{68552C5C-0C4C-49C2-9155-515436C455E3}" destId="{9B1AEF3E-1E5F-465E-89E9-EDF0CC2DAEC7}" srcOrd="0" destOrd="0" presId="urn:microsoft.com/office/officeart/2005/8/layout/vList2"/>
    <dgm:cxn modelId="{1611D2BF-7C18-49EF-80BE-507E04E7C7F7}" srcId="{BBBF32DA-7E5C-4AE7-914C-C434A35E2E14}" destId="{FF43CCF9-A708-4D78-9ECA-80B87946A62C}" srcOrd="4" destOrd="0" parTransId="{47B01680-56EC-434A-9BC4-9825AA15EB81}" sibTransId="{99D25DA5-51A0-4273-8B99-FCF7F054F8F9}"/>
    <dgm:cxn modelId="{AD813FC1-027B-4C48-B913-6C924D82FFD2}" srcId="{BBBF32DA-7E5C-4AE7-914C-C434A35E2E14}" destId="{209E8520-0C76-42BF-AD5B-70F6292A0DC6}" srcOrd="3" destOrd="0" parTransId="{CF615C65-F520-468B-8972-AD21EB758BB0}" sibTransId="{3C7F845F-E3F1-4921-A72F-42C7117616F2}"/>
    <dgm:cxn modelId="{52E099D8-B9F4-453A-AA4A-CF533211BE91}" srcId="{BBBF32DA-7E5C-4AE7-914C-C434A35E2E14}" destId="{A46B3C8C-7816-46A5-866F-9FBC0E98E0E6}" srcOrd="2" destOrd="0" parTransId="{20B7C59B-710E-4F5E-B85C-ECAE08F1F0E3}" sibTransId="{6EB6741D-D395-4DF3-8204-89A98F233DBA}"/>
    <dgm:cxn modelId="{BD7CE8E7-5374-407C-9F37-8675FC83CC24}" type="presOf" srcId="{12A46C2A-F9FE-443A-9F60-005BA2ECD109}" destId="{53074347-7FA9-463A-9BD9-187D28C765C5}" srcOrd="0" destOrd="0" presId="urn:microsoft.com/office/officeart/2005/8/layout/vList2"/>
    <dgm:cxn modelId="{AFE615A8-DB88-496D-9592-AB86BB1FE67C}" type="presParOf" srcId="{2458F006-19BA-4CA5-AA19-EA585CBD30A4}" destId="{53074347-7FA9-463A-9BD9-187D28C765C5}" srcOrd="0" destOrd="0" presId="urn:microsoft.com/office/officeart/2005/8/layout/vList2"/>
    <dgm:cxn modelId="{63778F10-F628-4795-BCFD-04D1B11BD3B9}" type="presParOf" srcId="{2458F006-19BA-4CA5-AA19-EA585CBD30A4}" destId="{FDD5CAB9-F4DA-4267-BE4C-87A3524A8A2D}" srcOrd="1" destOrd="0" presId="urn:microsoft.com/office/officeart/2005/8/layout/vList2"/>
    <dgm:cxn modelId="{2C482AC9-6CCB-4C8A-9A92-90FCB60F329C}" type="presParOf" srcId="{2458F006-19BA-4CA5-AA19-EA585CBD30A4}" destId="{9B1AEF3E-1E5F-465E-89E9-EDF0CC2DAEC7}" srcOrd="2" destOrd="0" presId="urn:microsoft.com/office/officeart/2005/8/layout/vList2"/>
    <dgm:cxn modelId="{332889AD-1EB7-4E9B-B76A-45092298634D}" type="presParOf" srcId="{2458F006-19BA-4CA5-AA19-EA585CBD30A4}" destId="{6C4D1669-998B-472C-BAAF-F2499E22676A}" srcOrd="3" destOrd="0" presId="urn:microsoft.com/office/officeart/2005/8/layout/vList2"/>
    <dgm:cxn modelId="{E7A03CC2-5D15-42F2-BA1D-8704DE7F7CCE}" type="presParOf" srcId="{2458F006-19BA-4CA5-AA19-EA585CBD30A4}" destId="{C75B441F-9119-4107-921D-91D759ECFDB6}" srcOrd="4" destOrd="0" presId="urn:microsoft.com/office/officeart/2005/8/layout/vList2"/>
    <dgm:cxn modelId="{F36DFD16-7C13-4ED0-B677-481A990B1B89}" type="presParOf" srcId="{2458F006-19BA-4CA5-AA19-EA585CBD30A4}" destId="{BD4AA79F-61D9-475E-94FC-86DD37C9B116}" srcOrd="5" destOrd="0" presId="urn:microsoft.com/office/officeart/2005/8/layout/vList2"/>
    <dgm:cxn modelId="{1C37437E-F1B2-42D6-82B1-977555816AE0}" type="presParOf" srcId="{2458F006-19BA-4CA5-AA19-EA585CBD30A4}" destId="{C2241B50-0B91-46E9-AFB7-A7C515F0098D}" srcOrd="6" destOrd="0" presId="urn:microsoft.com/office/officeart/2005/8/layout/vList2"/>
    <dgm:cxn modelId="{19111DEE-D73F-42D6-9E82-BADB7A84429A}" type="presParOf" srcId="{2458F006-19BA-4CA5-AA19-EA585CBD30A4}" destId="{F730A033-CA30-4B04-A6B3-4CCA2AE918FD}" srcOrd="7" destOrd="0" presId="urn:microsoft.com/office/officeart/2005/8/layout/vList2"/>
    <dgm:cxn modelId="{7888CC79-E998-4B6B-AC3F-133D0399C132}" type="presParOf" srcId="{2458F006-19BA-4CA5-AA19-EA585CBD30A4}" destId="{9FA7E85C-5A81-4215-868C-3749F8BF6BB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A153DE-0792-46BB-BEC7-1CCB9A91C5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DD75E3B-F513-4E8B-80B2-F80C25C88065}">
      <dgm:prSet/>
      <dgm:spPr/>
      <dgm:t>
        <a:bodyPr/>
        <a:lstStyle/>
        <a:p>
          <a:r>
            <a:rPr lang="en-PK" b="1" i="0" baseline="0"/>
            <a:t>Single Point of Failure:</a:t>
          </a:r>
          <a:r>
            <a:rPr lang="en-PK" b="0" i="0" baseline="0"/>
            <a:t> If the host system fails, multiple virtual machines may be affected.</a:t>
          </a:r>
          <a:endParaRPr lang="en-US"/>
        </a:p>
      </dgm:t>
    </dgm:pt>
    <dgm:pt modelId="{13DE952C-5849-4422-8D74-FB062F7142AA}" type="parTrans" cxnId="{3581BBF5-8338-4CBF-B0F1-84BE013CCBFE}">
      <dgm:prSet/>
      <dgm:spPr/>
      <dgm:t>
        <a:bodyPr/>
        <a:lstStyle/>
        <a:p>
          <a:endParaRPr lang="en-US"/>
        </a:p>
      </dgm:t>
    </dgm:pt>
    <dgm:pt modelId="{55CF2871-F68B-424C-93C9-CEB1BBE214D0}" type="sibTrans" cxnId="{3581BBF5-8338-4CBF-B0F1-84BE013CCBFE}">
      <dgm:prSet/>
      <dgm:spPr/>
      <dgm:t>
        <a:bodyPr/>
        <a:lstStyle/>
        <a:p>
          <a:endParaRPr lang="en-US"/>
        </a:p>
      </dgm:t>
    </dgm:pt>
    <dgm:pt modelId="{6EBBCF41-AA78-4DE9-8A16-CDED371DEA4D}">
      <dgm:prSet/>
      <dgm:spPr/>
      <dgm:t>
        <a:bodyPr/>
        <a:lstStyle/>
        <a:p>
          <a:r>
            <a:rPr lang="en-PK" b="1" i="0" baseline="0"/>
            <a:t>Performance Overhead:</a:t>
          </a:r>
          <a:r>
            <a:rPr lang="en-PK" b="0" i="0" baseline="0"/>
            <a:t> Virtual machines may achieve 85-90% of the native performance.</a:t>
          </a:r>
          <a:endParaRPr lang="en-US"/>
        </a:p>
      </dgm:t>
    </dgm:pt>
    <dgm:pt modelId="{36269BDF-957B-48E7-BC04-9745774834A0}" type="parTrans" cxnId="{A4586B17-A8B5-4F6D-AF71-2E569A786152}">
      <dgm:prSet/>
      <dgm:spPr/>
      <dgm:t>
        <a:bodyPr/>
        <a:lstStyle/>
        <a:p>
          <a:endParaRPr lang="en-US"/>
        </a:p>
      </dgm:t>
    </dgm:pt>
    <dgm:pt modelId="{2D876C93-DC7E-49DF-9EA8-57074EAEB105}" type="sibTrans" cxnId="{A4586B17-A8B5-4F6D-AF71-2E569A786152}">
      <dgm:prSet/>
      <dgm:spPr/>
      <dgm:t>
        <a:bodyPr/>
        <a:lstStyle/>
        <a:p>
          <a:endParaRPr lang="en-US"/>
        </a:p>
      </dgm:t>
    </dgm:pt>
    <dgm:pt modelId="{28F3FE29-F765-4D1C-BC1E-B99327C43BA4}">
      <dgm:prSet/>
      <dgm:spPr/>
      <dgm:t>
        <a:bodyPr/>
        <a:lstStyle/>
        <a:p>
          <a:r>
            <a:rPr lang="en-PK" b="1" i="0" baseline="0"/>
            <a:t>Complexity:</a:t>
          </a:r>
          <a:r>
            <a:rPr lang="en-PK" b="0" i="0" baseline="0"/>
            <a:t> Troubleshooting and root cause analysis can be more difficult with an additional virtualization layer. </a:t>
          </a:r>
          <a:endParaRPr lang="en-US"/>
        </a:p>
      </dgm:t>
    </dgm:pt>
    <dgm:pt modelId="{DCE562DE-562C-4192-91BD-E1D14E779F86}" type="parTrans" cxnId="{55E70766-A977-4B1C-B68F-18A5DE52994A}">
      <dgm:prSet/>
      <dgm:spPr/>
      <dgm:t>
        <a:bodyPr/>
        <a:lstStyle/>
        <a:p>
          <a:endParaRPr lang="en-US"/>
        </a:p>
      </dgm:t>
    </dgm:pt>
    <dgm:pt modelId="{E3230E23-71EB-453D-B3FB-F976EE080DC2}" type="sibTrans" cxnId="{55E70766-A977-4B1C-B68F-18A5DE52994A}">
      <dgm:prSet/>
      <dgm:spPr/>
      <dgm:t>
        <a:bodyPr/>
        <a:lstStyle/>
        <a:p>
          <a:endParaRPr lang="en-US"/>
        </a:p>
      </dgm:t>
    </dgm:pt>
    <dgm:pt modelId="{EC9F2CE8-D930-437E-BAEA-621BBF0C1AD5}" type="pres">
      <dgm:prSet presAssocID="{A7A153DE-0792-46BB-BEC7-1CCB9A91C588}" presName="root" presStyleCnt="0">
        <dgm:presLayoutVars>
          <dgm:dir/>
          <dgm:resizeHandles val="exact"/>
        </dgm:presLayoutVars>
      </dgm:prSet>
      <dgm:spPr/>
    </dgm:pt>
    <dgm:pt modelId="{5C181610-8EF9-4946-9ACE-7D36FFDD9BCB}" type="pres">
      <dgm:prSet presAssocID="{EDD75E3B-F513-4E8B-80B2-F80C25C88065}" presName="compNode" presStyleCnt="0"/>
      <dgm:spPr/>
    </dgm:pt>
    <dgm:pt modelId="{D96ECC24-31C1-4FCF-87D9-4407C3F3AB6A}" type="pres">
      <dgm:prSet presAssocID="{EDD75E3B-F513-4E8B-80B2-F80C25C88065}" presName="bgRect" presStyleLbl="bgShp" presStyleIdx="0" presStyleCnt="3"/>
      <dgm:spPr/>
    </dgm:pt>
    <dgm:pt modelId="{A0CD33A8-1ABA-4D28-B5E3-F88CBC54B1FD}" type="pres">
      <dgm:prSet presAssocID="{EDD75E3B-F513-4E8B-80B2-F80C25C880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21C6009-4F4D-4C41-B33D-F964C6E61BF9}" type="pres">
      <dgm:prSet presAssocID="{EDD75E3B-F513-4E8B-80B2-F80C25C88065}" presName="spaceRect" presStyleCnt="0"/>
      <dgm:spPr/>
    </dgm:pt>
    <dgm:pt modelId="{55F86BC0-2E8F-494D-B430-EE8AB5921831}" type="pres">
      <dgm:prSet presAssocID="{EDD75E3B-F513-4E8B-80B2-F80C25C88065}" presName="parTx" presStyleLbl="revTx" presStyleIdx="0" presStyleCnt="3">
        <dgm:presLayoutVars>
          <dgm:chMax val="0"/>
          <dgm:chPref val="0"/>
        </dgm:presLayoutVars>
      </dgm:prSet>
      <dgm:spPr/>
    </dgm:pt>
    <dgm:pt modelId="{9BF482C6-5709-4191-9FA7-51D5512F0E0A}" type="pres">
      <dgm:prSet presAssocID="{55CF2871-F68B-424C-93C9-CEB1BBE214D0}" presName="sibTrans" presStyleCnt="0"/>
      <dgm:spPr/>
    </dgm:pt>
    <dgm:pt modelId="{1A367471-A5AB-429A-9E9A-5339CCD42008}" type="pres">
      <dgm:prSet presAssocID="{6EBBCF41-AA78-4DE9-8A16-CDED371DEA4D}" presName="compNode" presStyleCnt="0"/>
      <dgm:spPr/>
    </dgm:pt>
    <dgm:pt modelId="{581EDE1B-F336-434A-93BB-5B4DDCF8E746}" type="pres">
      <dgm:prSet presAssocID="{6EBBCF41-AA78-4DE9-8A16-CDED371DEA4D}" presName="bgRect" presStyleLbl="bgShp" presStyleIdx="1" presStyleCnt="3"/>
      <dgm:spPr/>
    </dgm:pt>
    <dgm:pt modelId="{76E07905-2A2D-423B-96F4-6D34E1961C86}" type="pres">
      <dgm:prSet presAssocID="{6EBBCF41-AA78-4DE9-8A16-CDED371DE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09D5133-168D-4FB0-8BF6-F005528B4F12}" type="pres">
      <dgm:prSet presAssocID="{6EBBCF41-AA78-4DE9-8A16-CDED371DEA4D}" presName="spaceRect" presStyleCnt="0"/>
      <dgm:spPr/>
    </dgm:pt>
    <dgm:pt modelId="{D3E1B61F-41D6-4362-ADC7-7C97674DE25D}" type="pres">
      <dgm:prSet presAssocID="{6EBBCF41-AA78-4DE9-8A16-CDED371DEA4D}" presName="parTx" presStyleLbl="revTx" presStyleIdx="1" presStyleCnt="3">
        <dgm:presLayoutVars>
          <dgm:chMax val="0"/>
          <dgm:chPref val="0"/>
        </dgm:presLayoutVars>
      </dgm:prSet>
      <dgm:spPr/>
    </dgm:pt>
    <dgm:pt modelId="{250C3234-0AC9-4D68-B02C-01269188DC2C}" type="pres">
      <dgm:prSet presAssocID="{2D876C93-DC7E-49DF-9EA8-57074EAEB105}" presName="sibTrans" presStyleCnt="0"/>
      <dgm:spPr/>
    </dgm:pt>
    <dgm:pt modelId="{463611A1-9CF8-4865-9E79-E05B8C7C0D04}" type="pres">
      <dgm:prSet presAssocID="{28F3FE29-F765-4D1C-BC1E-B99327C43BA4}" presName="compNode" presStyleCnt="0"/>
      <dgm:spPr/>
    </dgm:pt>
    <dgm:pt modelId="{44B4B445-9977-4B50-B7D4-4B5384E58F16}" type="pres">
      <dgm:prSet presAssocID="{28F3FE29-F765-4D1C-BC1E-B99327C43BA4}" presName="bgRect" presStyleLbl="bgShp" presStyleIdx="2" presStyleCnt="3"/>
      <dgm:spPr/>
    </dgm:pt>
    <dgm:pt modelId="{9720C713-2A3F-4455-8D06-25F827628FA0}" type="pres">
      <dgm:prSet presAssocID="{28F3FE29-F765-4D1C-BC1E-B99327C43B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E01119-3623-4C0B-A53D-DFF70EAACD15}" type="pres">
      <dgm:prSet presAssocID="{28F3FE29-F765-4D1C-BC1E-B99327C43BA4}" presName="spaceRect" presStyleCnt="0"/>
      <dgm:spPr/>
    </dgm:pt>
    <dgm:pt modelId="{3C33DB4E-8A57-4900-9C16-D735F99392A0}" type="pres">
      <dgm:prSet presAssocID="{28F3FE29-F765-4D1C-BC1E-B99327C43B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586B17-A8B5-4F6D-AF71-2E569A786152}" srcId="{A7A153DE-0792-46BB-BEC7-1CCB9A91C588}" destId="{6EBBCF41-AA78-4DE9-8A16-CDED371DEA4D}" srcOrd="1" destOrd="0" parTransId="{36269BDF-957B-48E7-BC04-9745774834A0}" sibTransId="{2D876C93-DC7E-49DF-9EA8-57074EAEB105}"/>
    <dgm:cxn modelId="{55E70766-A977-4B1C-B68F-18A5DE52994A}" srcId="{A7A153DE-0792-46BB-BEC7-1CCB9A91C588}" destId="{28F3FE29-F765-4D1C-BC1E-B99327C43BA4}" srcOrd="2" destOrd="0" parTransId="{DCE562DE-562C-4192-91BD-E1D14E779F86}" sibTransId="{E3230E23-71EB-453D-B3FB-F976EE080DC2}"/>
    <dgm:cxn modelId="{1213256C-C5D3-405C-8032-97E0EE7230B0}" type="presOf" srcId="{6EBBCF41-AA78-4DE9-8A16-CDED371DEA4D}" destId="{D3E1B61F-41D6-4362-ADC7-7C97674DE25D}" srcOrd="0" destOrd="0" presId="urn:microsoft.com/office/officeart/2018/2/layout/IconVerticalSolidList"/>
    <dgm:cxn modelId="{33BB0B8D-7E50-4B48-9EE6-DF01BA882C39}" type="presOf" srcId="{A7A153DE-0792-46BB-BEC7-1CCB9A91C588}" destId="{EC9F2CE8-D930-437E-BAEA-621BBF0C1AD5}" srcOrd="0" destOrd="0" presId="urn:microsoft.com/office/officeart/2018/2/layout/IconVerticalSolidList"/>
    <dgm:cxn modelId="{2110B19C-5F15-4115-A597-BCD47B88EA82}" type="presOf" srcId="{28F3FE29-F765-4D1C-BC1E-B99327C43BA4}" destId="{3C33DB4E-8A57-4900-9C16-D735F99392A0}" srcOrd="0" destOrd="0" presId="urn:microsoft.com/office/officeart/2018/2/layout/IconVerticalSolidList"/>
    <dgm:cxn modelId="{B5191AC0-C5A2-4DC7-8031-787771395A87}" type="presOf" srcId="{EDD75E3B-F513-4E8B-80B2-F80C25C88065}" destId="{55F86BC0-2E8F-494D-B430-EE8AB5921831}" srcOrd="0" destOrd="0" presId="urn:microsoft.com/office/officeart/2018/2/layout/IconVerticalSolidList"/>
    <dgm:cxn modelId="{3581BBF5-8338-4CBF-B0F1-84BE013CCBFE}" srcId="{A7A153DE-0792-46BB-BEC7-1CCB9A91C588}" destId="{EDD75E3B-F513-4E8B-80B2-F80C25C88065}" srcOrd="0" destOrd="0" parTransId="{13DE952C-5849-4422-8D74-FB062F7142AA}" sibTransId="{55CF2871-F68B-424C-93C9-CEB1BBE214D0}"/>
    <dgm:cxn modelId="{1D35329F-7C98-4775-8BA4-CFE5FEB4EC5C}" type="presParOf" srcId="{EC9F2CE8-D930-437E-BAEA-621BBF0C1AD5}" destId="{5C181610-8EF9-4946-9ACE-7D36FFDD9BCB}" srcOrd="0" destOrd="0" presId="urn:microsoft.com/office/officeart/2018/2/layout/IconVerticalSolidList"/>
    <dgm:cxn modelId="{2C4C73EE-B69E-4BE1-9388-DDD6AF4EEBA8}" type="presParOf" srcId="{5C181610-8EF9-4946-9ACE-7D36FFDD9BCB}" destId="{D96ECC24-31C1-4FCF-87D9-4407C3F3AB6A}" srcOrd="0" destOrd="0" presId="urn:microsoft.com/office/officeart/2018/2/layout/IconVerticalSolidList"/>
    <dgm:cxn modelId="{3607F3B9-A145-4B34-8C95-466ACF71044E}" type="presParOf" srcId="{5C181610-8EF9-4946-9ACE-7D36FFDD9BCB}" destId="{A0CD33A8-1ABA-4D28-B5E3-F88CBC54B1FD}" srcOrd="1" destOrd="0" presId="urn:microsoft.com/office/officeart/2018/2/layout/IconVerticalSolidList"/>
    <dgm:cxn modelId="{F1656D4A-A555-4A9B-B72E-EBAE10CBF2DC}" type="presParOf" srcId="{5C181610-8EF9-4946-9ACE-7D36FFDD9BCB}" destId="{221C6009-4F4D-4C41-B33D-F964C6E61BF9}" srcOrd="2" destOrd="0" presId="urn:microsoft.com/office/officeart/2018/2/layout/IconVerticalSolidList"/>
    <dgm:cxn modelId="{F770144B-204E-4D38-B545-6E64221C7DE3}" type="presParOf" srcId="{5C181610-8EF9-4946-9ACE-7D36FFDD9BCB}" destId="{55F86BC0-2E8F-494D-B430-EE8AB5921831}" srcOrd="3" destOrd="0" presId="urn:microsoft.com/office/officeart/2018/2/layout/IconVerticalSolidList"/>
    <dgm:cxn modelId="{8E0E3921-93D5-4B56-8DE4-89E2CB71779E}" type="presParOf" srcId="{EC9F2CE8-D930-437E-BAEA-621BBF0C1AD5}" destId="{9BF482C6-5709-4191-9FA7-51D5512F0E0A}" srcOrd="1" destOrd="0" presId="urn:microsoft.com/office/officeart/2018/2/layout/IconVerticalSolidList"/>
    <dgm:cxn modelId="{7C5FB335-3FD1-49EB-90DF-EB0C0D6EE703}" type="presParOf" srcId="{EC9F2CE8-D930-437E-BAEA-621BBF0C1AD5}" destId="{1A367471-A5AB-429A-9E9A-5339CCD42008}" srcOrd="2" destOrd="0" presId="urn:microsoft.com/office/officeart/2018/2/layout/IconVerticalSolidList"/>
    <dgm:cxn modelId="{5D9C6D21-2349-48B7-96C7-D9E2B2D85374}" type="presParOf" srcId="{1A367471-A5AB-429A-9E9A-5339CCD42008}" destId="{581EDE1B-F336-434A-93BB-5B4DDCF8E746}" srcOrd="0" destOrd="0" presId="urn:microsoft.com/office/officeart/2018/2/layout/IconVerticalSolidList"/>
    <dgm:cxn modelId="{174F0627-6F30-40E4-A8A5-805838B90EF8}" type="presParOf" srcId="{1A367471-A5AB-429A-9E9A-5339CCD42008}" destId="{76E07905-2A2D-423B-96F4-6D34E1961C86}" srcOrd="1" destOrd="0" presId="urn:microsoft.com/office/officeart/2018/2/layout/IconVerticalSolidList"/>
    <dgm:cxn modelId="{9BD77685-2571-4E12-8896-57D14C6FDCE9}" type="presParOf" srcId="{1A367471-A5AB-429A-9E9A-5339CCD42008}" destId="{009D5133-168D-4FB0-8BF6-F005528B4F12}" srcOrd="2" destOrd="0" presId="urn:microsoft.com/office/officeart/2018/2/layout/IconVerticalSolidList"/>
    <dgm:cxn modelId="{7F228332-C6AE-40CF-A122-C5DC920A4CFF}" type="presParOf" srcId="{1A367471-A5AB-429A-9E9A-5339CCD42008}" destId="{D3E1B61F-41D6-4362-ADC7-7C97674DE25D}" srcOrd="3" destOrd="0" presId="urn:microsoft.com/office/officeart/2018/2/layout/IconVerticalSolidList"/>
    <dgm:cxn modelId="{41FC81DE-D0FF-44CF-80ED-4F82B53D5E52}" type="presParOf" srcId="{EC9F2CE8-D930-437E-BAEA-621BBF0C1AD5}" destId="{250C3234-0AC9-4D68-B02C-01269188DC2C}" srcOrd="3" destOrd="0" presId="urn:microsoft.com/office/officeart/2018/2/layout/IconVerticalSolidList"/>
    <dgm:cxn modelId="{26B46C97-4AFF-42D2-A2F1-C6843219BCD2}" type="presParOf" srcId="{EC9F2CE8-D930-437E-BAEA-621BBF0C1AD5}" destId="{463611A1-9CF8-4865-9E79-E05B8C7C0D04}" srcOrd="4" destOrd="0" presId="urn:microsoft.com/office/officeart/2018/2/layout/IconVerticalSolidList"/>
    <dgm:cxn modelId="{BDCC203D-4742-4487-A6B3-1FBBC7719284}" type="presParOf" srcId="{463611A1-9CF8-4865-9E79-E05B8C7C0D04}" destId="{44B4B445-9977-4B50-B7D4-4B5384E58F16}" srcOrd="0" destOrd="0" presId="urn:microsoft.com/office/officeart/2018/2/layout/IconVerticalSolidList"/>
    <dgm:cxn modelId="{5411FC73-D8A7-4696-9D86-C0E8FA4056CF}" type="presParOf" srcId="{463611A1-9CF8-4865-9E79-E05B8C7C0D04}" destId="{9720C713-2A3F-4455-8D06-25F827628FA0}" srcOrd="1" destOrd="0" presId="urn:microsoft.com/office/officeart/2018/2/layout/IconVerticalSolidList"/>
    <dgm:cxn modelId="{C706E783-5014-4395-9DBC-638E07CA40FF}" type="presParOf" srcId="{463611A1-9CF8-4865-9E79-E05B8C7C0D04}" destId="{B7E01119-3623-4C0B-A53D-DFF70EAACD15}" srcOrd="2" destOrd="0" presId="urn:microsoft.com/office/officeart/2018/2/layout/IconVerticalSolidList"/>
    <dgm:cxn modelId="{ECD4CB24-75F2-4016-B23F-225A2370B910}" type="presParOf" srcId="{463611A1-9CF8-4865-9E79-E05B8C7C0D04}" destId="{3C33DB4E-8A57-4900-9C16-D735F99392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A5A0F38-3CD6-4AC1-ABA2-BF7128E223F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386EED-296C-41B1-B078-7D42D2B4F7A5}">
      <dgm:prSet/>
      <dgm:spPr/>
      <dgm:t>
        <a:bodyPr/>
        <a:lstStyle/>
        <a:p>
          <a:r>
            <a:rPr lang="en-PK" b="1" i="0" baseline="0"/>
            <a:t>Host Vulnerability:</a:t>
          </a:r>
          <a:r>
            <a:rPr lang="en-PK" b="0" i="0" baseline="0"/>
            <a:t> A breach at the physical host level affects all VMs.</a:t>
          </a:r>
          <a:endParaRPr lang="en-US"/>
        </a:p>
      </dgm:t>
    </dgm:pt>
    <dgm:pt modelId="{88AB81F7-C607-4750-AC2F-40C6E73085A3}" type="parTrans" cxnId="{072841B6-3194-40B8-9574-057D5371269A}">
      <dgm:prSet/>
      <dgm:spPr/>
      <dgm:t>
        <a:bodyPr/>
        <a:lstStyle/>
        <a:p>
          <a:endParaRPr lang="en-US"/>
        </a:p>
      </dgm:t>
    </dgm:pt>
    <dgm:pt modelId="{305DD4CC-C78F-4583-AE65-37EEC3CDB138}" type="sibTrans" cxnId="{072841B6-3194-40B8-9574-057D5371269A}">
      <dgm:prSet/>
      <dgm:spPr/>
      <dgm:t>
        <a:bodyPr/>
        <a:lstStyle/>
        <a:p>
          <a:endParaRPr lang="en-US"/>
        </a:p>
      </dgm:t>
    </dgm:pt>
    <dgm:pt modelId="{AA83E9AD-D250-4E10-9A54-AA6FE75DAE14}">
      <dgm:prSet/>
      <dgm:spPr/>
      <dgm:t>
        <a:bodyPr/>
        <a:lstStyle/>
        <a:p>
          <a:r>
            <a:rPr lang="en-PK" b="1" i="0" baseline="0"/>
            <a:t>Hypervisor Attacks:</a:t>
          </a:r>
          <a:r>
            <a:rPr lang="en-PK" b="0" i="0" baseline="0"/>
            <a:t> Compromising the hypervisor can jeopardize the entire environment.</a:t>
          </a:r>
          <a:endParaRPr lang="en-US"/>
        </a:p>
      </dgm:t>
    </dgm:pt>
    <dgm:pt modelId="{A84C1BB8-E7B3-48F0-B581-42F877DEB473}" type="parTrans" cxnId="{D454412A-20B6-4D19-8EDE-4F6E5DA1EC23}">
      <dgm:prSet/>
      <dgm:spPr/>
      <dgm:t>
        <a:bodyPr/>
        <a:lstStyle/>
        <a:p>
          <a:endParaRPr lang="en-US"/>
        </a:p>
      </dgm:t>
    </dgm:pt>
    <dgm:pt modelId="{B5AE3D48-B5CC-49A8-AB99-A00AA5F080CF}" type="sibTrans" cxnId="{D454412A-20B6-4D19-8EDE-4F6E5DA1EC23}">
      <dgm:prSet/>
      <dgm:spPr/>
      <dgm:t>
        <a:bodyPr/>
        <a:lstStyle/>
        <a:p>
          <a:endParaRPr lang="en-US"/>
        </a:p>
      </dgm:t>
    </dgm:pt>
    <dgm:pt modelId="{D503C1CC-2EA7-4F02-AB6E-5DF52B081946}">
      <dgm:prSet/>
      <dgm:spPr/>
      <dgm:t>
        <a:bodyPr/>
        <a:lstStyle/>
        <a:p>
          <a:r>
            <a:rPr lang="en-PK" b="1" i="0" baseline="0"/>
            <a:t>Inactive VMs:</a:t>
          </a:r>
          <a:r>
            <a:rPr lang="en-PK" b="0" i="0" baseline="0"/>
            <a:t> Dormant VMs can pose a risk if they contain sensitive data but are not monitored.</a:t>
          </a:r>
          <a:endParaRPr lang="en-US"/>
        </a:p>
      </dgm:t>
    </dgm:pt>
    <dgm:pt modelId="{537DD6F6-B874-491B-81FA-C818E7F81F24}" type="parTrans" cxnId="{114CC9CE-DB6F-424E-8AA0-23000C649B46}">
      <dgm:prSet/>
      <dgm:spPr/>
      <dgm:t>
        <a:bodyPr/>
        <a:lstStyle/>
        <a:p>
          <a:endParaRPr lang="en-US"/>
        </a:p>
      </dgm:t>
    </dgm:pt>
    <dgm:pt modelId="{054C047F-B35F-4E72-8563-A7215B6F9919}" type="sibTrans" cxnId="{114CC9CE-DB6F-424E-8AA0-23000C649B46}">
      <dgm:prSet/>
      <dgm:spPr/>
      <dgm:t>
        <a:bodyPr/>
        <a:lstStyle/>
        <a:p>
          <a:endParaRPr lang="en-US"/>
        </a:p>
      </dgm:t>
    </dgm:pt>
    <dgm:pt modelId="{84E856C4-BD41-4632-ACEC-F65EDC367A67}">
      <dgm:prSet/>
      <dgm:spPr/>
      <dgm:t>
        <a:bodyPr/>
        <a:lstStyle/>
        <a:p>
          <a:r>
            <a:rPr lang="en-PK" b="1" i="0" baseline="0"/>
            <a:t>Privilege Escalation:</a:t>
          </a:r>
          <a:r>
            <a:rPr lang="en-PK" b="0" i="0" baseline="0"/>
            <a:t> Attackers may gain higher access than allowed through the hypervisor. </a:t>
          </a:r>
          <a:endParaRPr lang="en-US"/>
        </a:p>
      </dgm:t>
    </dgm:pt>
    <dgm:pt modelId="{5D459E43-DC46-4237-8947-3F35728B2F2A}" type="parTrans" cxnId="{FFE1BE44-01B1-4388-9F57-6337000EE82E}">
      <dgm:prSet/>
      <dgm:spPr/>
      <dgm:t>
        <a:bodyPr/>
        <a:lstStyle/>
        <a:p>
          <a:endParaRPr lang="en-US"/>
        </a:p>
      </dgm:t>
    </dgm:pt>
    <dgm:pt modelId="{3F29F615-0318-4D4E-A5F8-A7CE09139E1D}" type="sibTrans" cxnId="{FFE1BE44-01B1-4388-9F57-6337000EE82E}">
      <dgm:prSet/>
      <dgm:spPr/>
      <dgm:t>
        <a:bodyPr/>
        <a:lstStyle/>
        <a:p>
          <a:endParaRPr lang="en-US"/>
        </a:p>
      </dgm:t>
    </dgm:pt>
    <dgm:pt modelId="{9943E670-CDBF-47DE-88B1-56C3DEB16EEA}" type="pres">
      <dgm:prSet presAssocID="{6A5A0F38-3CD6-4AC1-ABA2-BF7128E223F5}" presName="root" presStyleCnt="0">
        <dgm:presLayoutVars>
          <dgm:dir/>
          <dgm:resizeHandles val="exact"/>
        </dgm:presLayoutVars>
      </dgm:prSet>
      <dgm:spPr/>
    </dgm:pt>
    <dgm:pt modelId="{C3F2C679-F205-4722-8653-4BFB0501E284}" type="pres">
      <dgm:prSet presAssocID="{6A5A0F38-3CD6-4AC1-ABA2-BF7128E223F5}" presName="container" presStyleCnt="0">
        <dgm:presLayoutVars>
          <dgm:dir/>
          <dgm:resizeHandles val="exact"/>
        </dgm:presLayoutVars>
      </dgm:prSet>
      <dgm:spPr/>
    </dgm:pt>
    <dgm:pt modelId="{667795CB-F389-40E2-8ADD-A83B7FBFC654}" type="pres">
      <dgm:prSet presAssocID="{30386EED-296C-41B1-B078-7D42D2B4F7A5}" presName="compNode" presStyleCnt="0"/>
      <dgm:spPr/>
    </dgm:pt>
    <dgm:pt modelId="{9B32ACD7-C748-44CF-B82D-43B6445B44DA}" type="pres">
      <dgm:prSet presAssocID="{30386EED-296C-41B1-B078-7D42D2B4F7A5}" presName="iconBgRect" presStyleLbl="bgShp" presStyleIdx="0" presStyleCnt="4"/>
      <dgm:spPr/>
    </dgm:pt>
    <dgm:pt modelId="{FE8A9ABA-CA5E-4AE7-A145-423C42D86B91}" type="pres">
      <dgm:prSet presAssocID="{30386EED-296C-41B1-B078-7D42D2B4F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7DAD39E-A93A-4162-B9CA-78AA3D8671B4}" type="pres">
      <dgm:prSet presAssocID="{30386EED-296C-41B1-B078-7D42D2B4F7A5}" presName="spaceRect" presStyleCnt="0"/>
      <dgm:spPr/>
    </dgm:pt>
    <dgm:pt modelId="{11B3C015-2421-42FC-8CA7-FD6C4DCB4F8D}" type="pres">
      <dgm:prSet presAssocID="{30386EED-296C-41B1-B078-7D42D2B4F7A5}" presName="textRect" presStyleLbl="revTx" presStyleIdx="0" presStyleCnt="4">
        <dgm:presLayoutVars>
          <dgm:chMax val="1"/>
          <dgm:chPref val="1"/>
        </dgm:presLayoutVars>
      </dgm:prSet>
      <dgm:spPr/>
    </dgm:pt>
    <dgm:pt modelId="{5CBB7D07-AAFB-46C3-AD35-C8E5E3DEF8D5}" type="pres">
      <dgm:prSet presAssocID="{305DD4CC-C78F-4583-AE65-37EEC3CDB138}" presName="sibTrans" presStyleLbl="sibTrans2D1" presStyleIdx="0" presStyleCnt="0"/>
      <dgm:spPr/>
    </dgm:pt>
    <dgm:pt modelId="{A6826ED2-8925-4EA4-B2AC-B45E08DA9DB0}" type="pres">
      <dgm:prSet presAssocID="{AA83E9AD-D250-4E10-9A54-AA6FE75DAE14}" presName="compNode" presStyleCnt="0"/>
      <dgm:spPr/>
    </dgm:pt>
    <dgm:pt modelId="{8FC71B5C-3F8F-47DA-A45D-8062EE37E9B6}" type="pres">
      <dgm:prSet presAssocID="{AA83E9AD-D250-4E10-9A54-AA6FE75DAE14}" presName="iconBgRect" presStyleLbl="bgShp" presStyleIdx="1" presStyleCnt="4"/>
      <dgm:spPr/>
    </dgm:pt>
    <dgm:pt modelId="{8DDDCD0D-3D05-403D-9FFA-355B1F03340D}" type="pres">
      <dgm:prSet presAssocID="{AA83E9AD-D250-4E10-9A54-AA6FE75DAE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EF27E0C-1A2E-4009-9E4C-F17A869CAB98}" type="pres">
      <dgm:prSet presAssocID="{AA83E9AD-D250-4E10-9A54-AA6FE75DAE14}" presName="spaceRect" presStyleCnt="0"/>
      <dgm:spPr/>
    </dgm:pt>
    <dgm:pt modelId="{B2DDF8D4-FFA4-4278-89CB-CEEDE2A44479}" type="pres">
      <dgm:prSet presAssocID="{AA83E9AD-D250-4E10-9A54-AA6FE75DAE14}" presName="textRect" presStyleLbl="revTx" presStyleIdx="1" presStyleCnt="4">
        <dgm:presLayoutVars>
          <dgm:chMax val="1"/>
          <dgm:chPref val="1"/>
        </dgm:presLayoutVars>
      </dgm:prSet>
      <dgm:spPr/>
    </dgm:pt>
    <dgm:pt modelId="{5C682B45-2D98-4B3A-B776-59DDD55E6DAC}" type="pres">
      <dgm:prSet presAssocID="{B5AE3D48-B5CC-49A8-AB99-A00AA5F080CF}" presName="sibTrans" presStyleLbl="sibTrans2D1" presStyleIdx="0" presStyleCnt="0"/>
      <dgm:spPr/>
    </dgm:pt>
    <dgm:pt modelId="{881BAD57-1297-4906-A8D7-585A2F8D0E9E}" type="pres">
      <dgm:prSet presAssocID="{D503C1CC-2EA7-4F02-AB6E-5DF52B081946}" presName="compNode" presStyleCnt="0"/>
      <dgm:spPr/>
    </dgm:pt>
    <dgm:pt modelId="{D707699E-C812-4F68-BB3B-C8AE51DF685B}" type="pres">
      <dgm:prSet presAssocID="{D503C1CC-2EA7-4F02-AB6E-5DF52B081946}" presName="iconBgRect" presStyleLbl="bgShp" presStyleIdx="2" presStyleCnt="4"/>
      <dgm:spPr/>
    </dgm:pt>
    <dgm:pt modelId="{FDA233BE-3E10-4F88-9352-8E34BA802C2C}" type="pres">
      <dgm:prSet presAssocID="{D503C1CC-2EA7-4F02-AB6E-5DF52B0819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401FCCD1-454A-4C52-B6A6-A8F31967F31B}" type="pres">
      <dgm:prSet presAssocID="{D503C1CC-2EA7-4F02-AB6E-5DF52B081946}" presName="spaceRect" presStyleCnt="0"/>
      <dgm:spPr/>
    </dgm:pt>
    <dgm:pt modelId="{1B31CCA2-C67C-49CD-B5C4-0B8F3EF3F767}" type="pres">
      <dgm:prSet presAssocID="{D503C1CC-2EA7-4F02-AB6E-5DF52B081946}" presName="textRect" presStyleLbl="revTx" presStyleIdx="2" presStyleCnt="4">
        <dgm:presLayoutVars>
          <dgm:chMax val="1"/>
          <dgm:chPref val="1"/>
        </dgm:presLayoutVars>
      </dgm:prSet>
      <dgm:spPr/>
    </dgm:pt>
    <dgm:pt modelId="{0B096BB0-10C7-4DDB-8798-F14FA8425A1F}" type="pres">
      <dgm:prSet presAssocID="{054C047F-B35F-4E72-8563-A7215B6F9919}" presName="sibTrans" presStyleLbl="sibTrans2D1" presStyleIdx="0" presStyleCnt="0"/>
      <dgm:spPr/>
    </dgm:pt>
    <dgm:pt modelId="{B1A9952E-E263-41F1-921A-5E9353B08FE8}" type="pres">
      <dgm:prSet presAssocID="{84E856C4-BD41-4632-ACEC-F65EDC367A67}" presName="compNode" presStyleCnt="0"/>
      <dgm:spPr/>
    </dgm:pt>
    <dgm:pt modelId="{8105CACF-F051-4E41-8B45-E13C2D276B13}" type="pres">
      <dgm:prSet presAssocID="{84E856C4-BD41-4632-ACEC-F65EDC367A67}" presName="iconBgRect" presStyleLbl="bgShp" presStyleIdx="3" presStyleCnt="4"/>
      <dgm:spPr/>
    </dgm:pt>
    <dgm:pt modelId="{4C0F0837-148A-4F19-8956-B5F614B3A497}" type="pres">
      <dgm:prSet presAssocID="{84E856C4-BD41-4632-ACEC-F65EDC367A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07DD683-C90E-47AB-9DE3-EE34CAB261A1}" type="pres">
      <dgm:prSet presAssocID="{84E856C4-BD41-4632-ACEC-F65EDC367A67}" presName="spaceRect" presStyleCnt="0"/>
      <dgm:spPr/>
    </dgm:pt>
    <dgm:pt modelId="{6F623E53-6D81-4725-9DFE-425AF5B24D0E}" type="pres">
      <dgm:prSet presAssocID="{84E856C4-BD41-4632-ACEC-F65EDC367A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54412A-20B6-4D19-8EDE-4F6E5DA1EC23}" srcId="{6A5A0F38-3CD6-4AC1-ABA2-BF7128E223F5}" destId="{AA83E9AD-D250-4E10-9A54-AA6FE75DAE14}" srcOrd="1" destOrd="0" parTransId="{A84C1BB8-E7B3-48F0-B581-42F877DEB473}" sibTransId="{B5AE3D48-B5CC-49A8-AB99-A00AA5F080CF}"/>
    <dgm:cxn modelId="{24981436-BA0A-4915-A93F-42F240109A98}" type="presOf" srcId="{B5AE3D48-B5CC-49A8-AB99-A00AA5F080CF}" destId="{5C682B45-2D98-4B3A-B776-59DDD55E6DAC}" srcOrd="0" destOrd="0" presId="urn:microsoft.com/office/officeart/2018/2/layout/IconCircleList"/>
    <dgm:cxn modelId="{F29FE062-EFA8-4A5C-B43A-57E7D2F3865F}" type="presOf" srcId="{305DD4CC-C78F-4583-AE65-37EEC3CDB138}" destId="{5CBB7D07-AAFB-46C3-AD35-C8E5E3DEF8D5}" srcOrd="0" destOrd="0" presId="urn:microsoft.com/office/officeart/2018/2/layout/IconCircleList"/>
    <dgm:cxn modelId="{FFE1BE44-01B1-4388-9F57-6337000EE82E}" srcId="{6A5A0F38-3CD6-4AC1-ABA2-BF7128E223F5}" destId="{84E856C4-BD41-4632-ACEC-F65EDC367A67}" srcOrd="3" destOrd="0" parTransId="{5D459E43-DC46-4237-8947-3F35728B2F2A}" sibTransId="{3F29F615-0318-4D4E-A5F8-A7CE09139E1D}"/>
    <dgm:cxn modelId="{3729A449-F695-4E10-8F3A-894FA8FBEA2F}" type="presOf" srcId="{AA83E9AD-D250-4E10-9A54-AA6FE75DAE14}" destId="{B2DDF8D4-FFA4-4278-89CB-CEEDE2A44479}" srcOrd="0" destOrd="0" presId="urn:microsoft.com/office/officeart/2018/2/layout/IconCircleList"/>
    <dgm:cxn modelId="{5F8B5C51-BB7F-49C9-A182-3D4AC0568F74}" type="presOf" srcId="{6A5A0F38-3CD6-4AC1-ABA2-BF7128E223F5}" destId="{9943E670-CDBF-47DE-88B1-56C3DEB16EEA}" srcOrd="0" destOrd="0" presId="urn:microsoft.com/office/officeart/2018/2/layout/IconCircleList"/>
    <dgm:cxn modelId="{434983AF-B8CE-4137-B30B-A4581AF6AA17}" type="presOf" srcId="{054C047F-B35F-4E72-8563-A7215B6F9919}" destId="{0B096BB0-10C7-4DDB-8798-F14FA8425A1F}" srcOrd="0" destOrd="0" presId="urn:microsoft.com/office/officeart/2018/2/layout/IconCircleList"/>
    <dgm:cxn modelId="{B20D9CB2-3E5D-46CC-ABA8-BF800EF95475}" type="presOf" srcId="{30386EED-296C-41B1-B078-7D42D2B4F7A5}" destId="{11B3C015-2421-42FC-8CA7-FD6C4DCB4F8D}" srcOrd="0" destOrd="0" presId="urn:microsoft.com/office/officeart/2018/2/layout/IconCircleList"/>
    <dgm:cxn modelId="{072841B6-3194-40B8-9574-057D5371269A}" srcId="{6A5A0F38-3CD6-4AC1-ABA2-BF7128E223F5}" destId="{30386EED-296C-41B1-B078-7D42D2B4F7A5}" srcOrd="0" destOrd="0" parTransId="{88AB81F7-C607-4750-AC2F-40C6E73085A3}" sibTransId="{305DD4CC-C78F-4583-AE65-37EEC3CDB138}"/>
    <dgm:cxn modelId="{114CC9CE-DB6F-424E-8AA0-23000C649B46}" srcId="{6A5A0F38-3CD6-4AC1-ABA2-BF7128E223F5}" destId="{D503C1CC-2EA7-4F02-AB6E-5DF52B081946}" srcOrd="2" destOrd="0" parTransId="{537DD6F6-B874-491B-81FA-C818E7F81F24}" sibTransId="{054C047F-B35F-4E72-8563-A7215B6F9919}"/>
    <dgm:cxn modelId="{29D2FFD6-AF16-4727-A250-52B2CDECF53A}" type="presOf" srcId="{84E856C4-BD41-4632-ACEC-F65EDC367A67}" destId="{6F623E53-6D81-4725-9DFE-425AF5B24D0E}" srcOrd="0" destOrd="0" presId="urn:microsoft.com/office/officeart/2018/2/layout/IconCircleList"/>
    <dgm:cxn modelId="{312027F3-4FC9-4B7B-B617-FCC5DAD588E3}" type="presOf" srcId="{D503C1CC-2EA7-4F02-AB6E-5DF52B081946}" destId="{1B31CCA2-C67C-49CD-B5C4-0B8F3EF3F767}" srcOrd="0" destOrd="0" presId="urn:microsoft.com/office/officeart/2018/2/layout/IconCircleList"/>
    <dgm:cxn modelId="{C29FB0E2-13CE-4526-8E63-1459E29F8D05}" type="presParOf" srcId="{9943E670-CDBF-47DE-88B1-56C3DEB16EEA}" destId="{C3F2C679-F205-4722-8653-4BFB0501E284}" srcOrd="0" destOrd="0" presId="urn:microsoft.com/office/officeart/2018/2/layout/IconCircleList"/>
    <dgm:cxn modelId="{54A28AAF-867E-426B-8FA8-87AF3C4328CE}" type="presParOf" srcId="{C3F2C679-F205-4722-8653-4BFB0501E284}" destId="{667795CB-F389-40E2-8ADD-A83B7FBFC654}" srcOrd="0" destOrd="0" presId="urn:microsoft.com/office/officeart/2018/2/layout/IconCircleList"/>
    <dgm:cxn modelId="{078696BB-6CC1-40F4-A702-B5B13FADA116}" type="presParOf" srcId="{667795CB-F389-40E2-8ADD-A83B7FBFC654}" destId="{9B32ACD7-C748-44CF-B82D-43B6445B44DA}" srcOrd="0" destOrd="0" presId="urn:microsoft.com/office/officeart/2018/2/layout/IconCircleList"/>
    <dgm:cxn modelId="{ECC33649-7A39-4575-B300-A65141F4DA0B}" type="presParOf" srcId="{667795CB-F389-40E2-8ADD-A83B7FBFC654}" destId="{FE8A9ABA-CA5E-4AE7-A145-423C42D86B91}" srcOrd="1" destOrd="0" presId="urn:microsoft.com/office/officeart/2018/2/layout/IconCircleList"/>
    <dgm:cxn modelId="{00466149-C1FC-4898-8E82-FA9DAF34C2A5}" type="presParOf" srcId="{667795CB-F389-40E2-8ADD-A83B7FBFC654}" destId="{67DAD39E-A93A-4162-B9CA-78AA3D8671B4}" srcOrd="2" destOrd="0" presId="urn:microsoft.com/office/officeart/2018/2/layout/IconCircleList"/>
    <dgm:cxn modelId="{0D122DAD-07B7-4B75-9492-2AA79BFCCDD3}" type="presParOf" srcId="{667795CB-F389-40E2-8ADD-A83B7FBFC654}" destId="{11B3C015-2421-42FC-8CA7-FD6C4DCB4F8D}" srcOrd="3" destOrd="0" presId="urn:microsoft.com/office/officeart/2018/2/layout/IconCircleList"/>
    <dgm:cxn modelId="{3EDD9D19-BC74-483C-A465-1E16CB0ABCF9}" type="presParOf" srcId="{C3F2C679-F205-4722-8653-4BFB0501E284}" destId="{5CBB7D07-AAFB-46C3-AD35-C8E5E3DEF8D5}" srcOrd="1" destOrd="0" presId="urn:microsoft.com/office/officeart/2018/2/layout/IconCircleList"/>
    <dgm:cxn modelId="{DB03A684-87F9-4D09-AD04-7AD8AEF28626}" type="presParOf" srcId="{C3F2C679-F205-4722-8653-4BFB0501E284}" destId="{A6826ED2-8925-4EA4-B2AC-B45E08DA9DB0}" srcOrd="2" destOrd="0" presId="urn:microsoft.com/office/officeart/2018/2/layout/IconCircleList"/>
    <dgm:cxn modelId="{C8A5D421-F53C-448E-878A-9275B23AF489}" type="presParOf" srcId="{A6826ED2-8925-4EA4-B2AC-B45E08DA9DB0}" destId="{8FC71B5C-3F8F-47DA-A45D-8062EE37E9B6}" srcOrd="0" destOrd="0" presId="urn:microsoft.com/office/officeart/2018/2/layout/IconCircleList"/>
    <dgm:cxn modelId="{C68B5985-D13C-4FDB-A358-55F0F5BA8C57}" type="presParOf" srcId="{A6826ED2-8925-4EA4-B2AC-B45E08DA9DB0}" destId="{8DDDCD0D-3D05-403D-9FFA-355B1F03340D}" srcOrd="1" destOrd="0" presId="urn:microsoft.com/office/officeart/2018/2/layout/IconCircleList"/>
    <dgm:cxn modelId="{C33C74E1-C6F5-40C2-BE7E-360D7B2321EB}" type="presParOf" srcId="{A6826ED2-8925-4EA4-B2AC-B45E08DA9DB0}" destId="{7EF27E0C-1A2E-4009-9E4C-F17A869CAB98}" srcOrd="2" destOrd="0" presId="urn:microsoft.com/office/officeart/2018/2/layout/IconCircleList"/>
    <dgm:cxn modelId="{89AE89B3-B126-4EA3-9D5D-30925E6CB92F}" type="presParOf" srcId="{A6826ED2-8925-4EA4-B2AC-B45E08DA9DB0}" destId="{B2DDF8D4-FFA4-4278-89CB-CEEDE2A44479}" srcOrd="3" destOrd="0" presId="urn:microsoft.com/office/officeart/2018/2/layout/IconCircleList"/>
    <dgm:cxn modelId="{C1B83AD2-0740-4809-8844-E61936169EC3}" type="presParOf" srcId="{C3F2C679-F205-4722-8653-4BFB0501E284}" destId="{5C682B45-2D98-4B3A-B776-59DDD55E6DAC}" srcOrd="3" destOrd="0" presId="urn:microsoft.com/office/officeart/2018/2/layout/IconCircleList"/>
    <dgm:cxn modelId="{7A4AB605-E748-4503-A7FF-2EC872B0D3C1}" type="presParOf" srcId="{C3F2C679-F205-4722-8653-4BFB0501E284}" destId="{881BAD57-1297-4906-A8D7-585A2F8D0E9E}" srcOrd="4" destOrd="0" presId="urn:microsoft.com/office/officeart/2018/2/layout/IconCircleList"/>
    <dgm:cxn modelId="{55F88405-2C57-4738-90E0-934529C869B7}" type="presParOf" srcId="{881BAD57-1297-4906-A8D7-585A2F8D0E9E}" destId="{D707699E-C812-4F68-BB3B-C8AE51DF685B}" srcOrd="0" destOrd="0" presId="urn:microsoft.com/office/officeart/2018/2/layout/IconCircleList"/>
    <dgm:cxn modelId="{CD8D2482-28A0-43D0-9618-80D2A841E41C}" type="presParOf" srcId="{881BAD57-1297-4906-A8D7-585A2F8D0E9E}" destId="{FDA233BE-3E10-4F88-9352-8E34BA802C2C}" srcOrd="1" destOrd="0" presId="urn:microsoft.com/office/officeart/2018/2/layout/IconCircleList"/>
    <dgm:cxn modelId="{7D58E023-C9D3-4F3B-8E34-8520CE3C256D}" type="presParOf" srcId="{881BAD57-1297-4906-A8D7-585A2F8D0E9E}" destId="{401FCCD1-454A-4C52-B6A6-A8F31967F31B}" srcOrd="2" destOrd="0" presId="urn:microsoft.com/office/officeart/2018/2/layout/IconCircleList"/>
    <dgm:cxn modelId="{12F2655F-736F-44C3-B58B-0F7B088907AB}" type="presParOf" srcId="{881BAD57-1297-4906-A8D7-585A2F8D0E9E}" destId="{1B31CCA2-C67C-49CD-B5C4-0B8F3EF3F767}" srcOrd="3" destOrd="0" presId="urn:microsoft.com/office/officeart/2018/2/layout/IconCircleList"/>
    <dgm:cxn modelId="{9214EAD9-8345-4EA2-9C6A-832D732EEEC9}" type="presParOf" srcId="{C3F2C679-F205-4722-8653-4BFB0501E284}" destId="{0B096BB0-10C7-4DDB-8798-F14FA8425A1F}" srcOrd="5" destOrd="0" presId="urn:microsoft.com/office/officeart/2018/2/layout/IconCircleList"/>
    <dgm:cxn modelId="{45376E44-9246-4CD5-81B3-89514869DDC9}" type="presParOf" srcId="{C3F2C679-F205-4722-8653-4BFB0501E284}" destId="{B1A9952E-E263-41F1-921A-5E9353B08FE8}" srcOrd="6" destOrd="0" presId="urn:microsoft.com/office/officeart/2018/2/layout/IconCircleList"/>
    <dgm:cxn modelId="{CBBC3767-301E-4E8D-8E65-F062D93109E0}" type="presParOf" srcId="{B1A9952E-E263-41F1-921A-5E9353B08FE8}" destId="{8105CACF-F051-4E41-8B45-E13C2D276B13}" srcOrd="0" destOrd="0" presId="urn:microsoft.com/office/officeart/2018/2/layout/IconCircleList"/>
    <dgm:cxn modelId="{F86EA333-57FC-4970-B0B0-8346EB72DA9B}" type="presParOf" srcId="{B1A9952E-E263-41F1-921A-5E9353B08FE8}" destId="{4C0F0837-148A-4F19-8956-B5F614B3A497}" srcOrd="1" destOrd="0" presId="urn:microsoft.com/office/officeart/2018/2/layout/IconCircleList"/>
    <dgm:cxn modelId="{053EDE71-527C-4DA5-81C6-D5A391FABA2E}" type="presParOf" srcId="{B1A9952E-E263-41F1-921A-5E9353B08FE8}" destId="{E07DD683-C90E-47AB-9DE3-EE34CAB261A1}" srcOrd="2" destOrd="0" presId="urn:microsoft.com/office/officeart/2018/2/layout/IconCircleList"/>
    <dgm:cxn modelId="{923C4EEB-DC86-4469-A441-94595AF8D228}" type="presParOf" srcId="{B1A9952E-E263-41F1-921A-5E9353B08FE8}" destId="{6F623E53-6D81-4725-9DFE-425AF5B24D0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56027D-2D4B-4868-8F25-D2F2C39578D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B490DA0-FD51-40C3-A7D5-F18B90E4C5CC}">
      <dgm:prSet/>
      <dgm:spPr/>
      <dgm:t>
        <a:bodyPr/>
        <a:lstStyle/>
        <a:p>
          <a:r>
            <a:rPr lang="en-PK" b="1" i="0" baseline="0" dirty="0"/>
            <a:t>Host Hardening:</a:t>
          </a:r>
          <a:r>
            <a:rPr lang="en-PK" b="0" i="0" baseline="0" dirty="0"/>
            <a:t> Apply best </a:t>
          </a:r>
          <a:r>
            <a:rPr lang="en-US" b="0" i="0" baseline="0" dirty="0"/>
            <a:t>security </a:t>
          </a:r>
          <a:r>
            <a:rPr lang="en-PK" b="0" i="0" baseline="0" dirty="0"/>
            <a:t>practices to the physical host.</a:t>
          </a:r>
          <a:endParaRPr lang="en-US" dirty="0"/>
        </a:p>
      </dgm:t>
    </dgm:pt>
    <dgm:pt modelId="{FDE6550C-4510-4CA8-896A-E7C0EB5E35C7}" type="parTrans" cxnId="{F4F87E6D-E39A-4268-9354-B5AC88BCC8F9}">
      <dgm:prSet/>
      <dgm:spPr/>
      <dgm:t>
        <a:bodyPr/>
        <a:lstStyle/>
        <a:p>
          <a:endParaRPr lang="en-US"/>
        </a:p>
      </dgm:t>
    </dgm:pt>
    <dgm:pt modelId="{3BCA8F29-74A4-428F-B6D9-1C98BE14ACC0}" type="sibTrans" cxnId="{F4F87E6D-E39A-4268-9354-B5AC88BCC8F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430B4FD-15ED-42E5-A280-54163EA15BBA}">
      <dgm:prSet/>
      <dgm:spPr/>
      <dgm:t>
        <a:bodyPr/>
        <a:lstStyle/>
        <a:p>
          <a:r>
            <a:rPr lang="en-PK" b="1" i="0" baseline="0"/>
            <a:t>Hypervisor Protection:</a:t>
          </a:r>
          <a:r>
            <a:rPr lang="en-PK" b="0" i="0" baseline="0"/>
            <a:t> Secure the hypervisor to prevent attacks on the virtual environment.</a:t>
          </a:r>
          <a:endParaRPr lang="en-US"/>
        </a:p>
      </dgm:t>
    </dgm:pt>
    <dgm:pt modelId="{5BF74406-C85A-4079-BB75-67AD7454E188}" type="parTrans" cxnId="{EF363398-4662-4D82-BC43-441ED98EC229}">
      <dgm:prSet/>
      <dgm:spPr/>
      <dgm:t>
        <a:bodyPr/>
        <a:lstStyle/>
        <a:p>
          <a:endParaRPr lang="en-US"/>
        </a:p>
      </dgm:t>
    </dgm:pt>
    <dgm:pt modelId="{A33B7F46-9EAC-42F0-BDF0-C04D874BB1DC}" type="sibTrans" cxnId="{EF363398-4662-4D82-BC43-441ED98EC22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AB322D-B883-4E6A-B77B-167637E62D06}">
      <dgm:prSet/>
      <dgm:spPr/>
      <dgm:t>
        <a:bodyPr/>
        <a:lstStyle/>
        <a:p>
          <a:r>
            <a:rPr lang="en-PK" b="1" i="0" baseline="0"/>
            <a:t>Monitor Inactive VMs:</a:t>
          </a:r>
          <a:r>
            <a:rPr lang="en-PK" b="0" i="0" baseline="0"/>
            <a:t> Ensure dormant virtual machines are secured or removed.</a:t>
          </a:r>
          <a:endParaRPr lang="en-US"/>
        </a:p>
      </dgm:t>
    </dgm:pt>
    <dgm:pt modelId="{DCEA8004-E246-4425-BEBA-EF889BF21F70}" type="parTrans" cxnId="{8265381F-32F8-410D-9506-F95CB0BD4687}">
      <dgm:prSet/>
      <dgm:spPr/>
      <dgm:t>
        <a:bodyPr/>
        <a:lstStyle/>
        <a:p>
          <a:endParaRPr lang="en-US"/>
        </a:p>
      </dgm:t>
    </dgm:pt>
    <dgm:pt modelId="{3913028B-349B-49B0-914B-59C4806F93EA}" type="sibTrans" cxnId="{8265381F-32F8-410D-9506-F95CB0BD468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2453261-4160-48AA-8501-82F93BE733D4}">
      <dgm:prSet/>
      <dgm:spPr/>
      <dgm:t>
        <a:bodyPr/>
        <a:lstStyle/>
        <a:p>
          <a:r>
            <a:rPr lang="en-PK" b="1" i="0" baseline="0"/>
            <a:t>Zone Separation:</a:t>
          </a:r>
          <a:r>
            <a:rPr lang="en-PK" b="0" i="0" baseline="0"/>
            <a:t> Maintain separation between virtual machines of different trust levels. </a:t>
          </a:r>
          <a:endParaRPr lang="en-US"/>
        </a:p>
      </dgm:t>
    </dgm:pt>
    <dgm:pt modelId="{FD4D1442-EA95-40DF-9EBE-EF0F80FCAB68}" type="parTrans" cxnId="{6B01B683-B2AC-4D12-BA17-262F920E87A6}">
      <dgm:prSet/>
      <dgm:spPr/>
      <dgm:t>
        <a:bodyPr/>
        <a:lstStyle/>
        <a:p>
          <a:endParaRPr lang="en-US"/>
        </a:p>
      </dgm:t>
    </dgm:pt>
    <dgm:pt modelId="{53B260D2-E2C3-467E-8410-3EF8A84EE01A}" type="sibTrans" cxnId="{6B01B683-B2AC-4D12-BA17-262F920E87A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A527A3E7-A51D-4722-BF55-955E66B215A4}" type="pres">
      <dgm:prSet presAssocID="{B256027D-2D4B-4868-8F25-D2F2C39578DF}" presName="Name0" presStyleCnt="0">
        <dgm:presLayoutVars>
          <dgm:animLvl val="lvl"/>
          <dgm:resizeHandles val="exact"/>
        </dgm:presLayoutVars>
      </dgm:prSet>
      <dgm:spPr/>
    </dgm:pt>
    <dgm:pt modelId="{FFB591A8-A11E-488B-A73E-ABD83125649A}" type="pres">
      <dgm:prSet presAssocID="{7B490DA0-FD51-40C3-A7D5-F18B90E4C5CC}" presName="compositeNode" presStyleCnt="0">
        <dgm:presLayoutVars>
          <dgm:bulletEnabled val="1"/>
        </dgm:presLayoutVars>
      </dgm:prSet>
      <dgm:spPr/>
    </dgm:pt>
    <dgm:pt modelId="{7A52A134-9341-4448-A735-E484C78F7568}" type="pres">
      <dgm:prSet presAssocID="{7B490DA0-FD51-40C3-A7D5-F18B90E4C5CC}" presName="bgRect" presStyleLbl="alignNode1" presStyleIdx="0" presStyleCnt="4"/>
      <dgm:spPr/>
    </dgm:pt>
    <dgm:pt modelId="{D24ED845-6D4A-4A35-9158-EBEE5DD438C0}" type="pres">
      <dgm:prSet presAssocID="{3BCA8F29-74A4-428F-B6D9-1C98BE14ACC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FADB25C-88EC-404B-85A3-CCC1B9F7C5C5}" type="pres">
      <dgm:prSet presAssocID="{7B490DA0-FD51-40C3-A7D5-F18B90E4C5CC}" presName="nodeRect" presStyleLbl="alignNode1" presStyleIdx="0" presStyleCnt="4">
        <dgm:presLayoutVars>
          <dgm:bulletEnabled val="1"/>
        </dgm:presLayoutVars>
      </dgm:prSet>
      <dgm:spPr/>
    </dgm:pt>
    <dgm:pt modelId="{93AF49F3-73C9-450A-8768-F142BB4C3FA4}" type="pres">
      <dgm:prSet presAssocID="{3BCA8F29-74A4-428F-B6D9-1C98BE14ACC0}" presName="sibTrans" presStyleCnt="0"/>
      <dgm:spPr/>
    </dgm:pt>
    <dgm:pt modelId="{ACFA4D01-4707-440D-881C-81F418CF28AA}" type="pres">
      <dgm:prSet presAssocID="{0430B4FD-15ED-42E5-A280-54163EA15BBA}" presName="compositeNode" presStyleCnt="0">
        <dgm:presLayoutVars>
          <dgm:bulletEnabled val="1"/>
        </dgm:presLayoutVars>
      </dgm:prSet>
      <dgm:spPr/>
    </dgm:pt>
    <dgm:pt modelId="{BFF61FA7-2746-410E-B6A1-33C50BF01F85}" type="pres">
      <dgm:prSet presAssocID="{0430B4FD-15ED-42E5-A280-54163EA15BBA}" presName="bgRect" presStyleLbl="alignNode1" presStyleIdx="1" presStyleCnt="4"/>
      <dgm:spPr/>
    </dgm:pt>
    <dgm:pt modelId="{919316AF-7A1C-4834-A9D9-CAB669724B75}" type="pres">
      <dgm:prSet presAssocID="{A33B7F46-9EAC-42F0-BDF0-C04D874BB1D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20BCDAD-8B47-4175-9778-8A9D0D12E1B8}" type="pres">
      <dgm:prSet presAssocID="{0430B4FD-15ED-42E5-A280-54163EA15BBA}" presName="nodeRect" presStyleLbl="alignNode1" presStyleIdx="1" presStyleCnt="4">
        <dgm:presLayoutVars>
          <dgm:bulletEnabled val="1"/>
        </dgm:presLayoutVars>
      </dgm:prSet>
      <dgm:spPr/>
    </dgm:pt>
    <dgm:pt modelId="{B3496275-5B19-4317-8BE7-43CA995C3D93}" type="pres">
      <dgm:prSet presAssocID="{A33B7F46-9EAC-42F0-BDF0-C04D874BB1DC}" presName="sibTrans" presStyleCnt="0"/>
      <dgm:spPr/>
    </dgm:pt>
    <dgm:pt modelId="{0107B82A-609E-4C5E-9B10-1D5E0F03AB03}" type="pres">
      <dgm:prSet presAssocID="{F8AB322D-B883-4E6A-B77B-167637E62D06}" presName="compositeNode" presStyleCnt="0">
        <dgm:presLayoutVars>
          <dgm:bulletEnabled val="1"/>
        </dgm:presLayoutVars>
      </dgm:prSet>
      <dgm:spPr/>
    </dgm:pt>
    <dgm:pt modelId="{9BF0310F-4A9F-4630-ADB0-71BE55669495}" type="pres">
      <dgm:prSet presAssocID="{F8AB322D-B883-4E6A-B77B-167637E62D06}" presName="bgRect" presStyleLbl="alignNode1" presStyleIdx="2" presStyleCnt="4"/>
      <dgm:spPr/>
    </dgm:pt>
    <dgm:pt modelId="{7376E7CE-AFD2-4FCF-AA7C-A8DFC39D38D3}" type="pres">
      <dgm:prSet presAssocID="{3913028B-349B-49B0-914B-59C4806F93E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ED7A6FB-9927-4505-BDBA-A3EC9DC6A7DB}" type="pres">
      <dgm:prSet presAssocID="{F8AB322D-B883-4E6A-B77B-167637E62D06}" presName="nodeRect" presStyleLbl="alignNode1" presStyleIdx="2" presStyleCnt="4">
        <dgm:presLayoutVars>
          <dgm:bulletEnabled val="1"/>
        </dgm:presLayoutVars>
      </dgm:prSet>
      <dgm:spPr/>
    </dgm:pt>
    <dgm:pt modelId="{C762FCD9-DE73-4082-BC85-568653D9B010}" type="pres">
      <dgm:prSet presAssocID="{3913028B-349B-49B0-914B-59C4806F93EA}" presName="sibTrans" presStyleCnt="0"/>
      <dgm:spPr/>
    </dgm:pt>
    <dgm:pt modelId="{FC9A85F3-97A5-4A05-8FF6-11D4F21D41A0}" type="pres">
      <dgm:prSet presAssocID="{F2453261-4160-48AA-8501-82F93BE733D4}" presName="compositeNode" presStyleCnt="0">
        <dgm:presLayoutVars>
          <dgm:bulletEnabled val="1"/>
        </dgm:presLayoutVars>
      </dgm:prSet>
      <dgm:spPr/>
    </dgm:pt>
    <dgm:pt modelId="{717CB6D1-F137-4EB3-9628-87F1BD382B28}" type="pres">
      <dgm:prSet presAssocID="{F2453261-4160-48AA-8501-82F93BE733D4}" presName="bgRect" presStyleLbl="alignNode1" presStyleIdx="3" presStyleCnt="4"/>
      <dgm:spPr/>
    </dgm:pt>
    <dgm:pt modelId="{163F9317-836C-4735-9981-BCEAE5642A81}" type="pres">
      <dgm:prSet presAssocID="{53B260D2-E2C3-467E-8410-3EF8A84EE01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CA13929-689E-41A9-8C30-90ED078CC7F6}" type="pres">
      <dgm:prSet presAssocID="{F2453261-4160-48AA-8501-82F93BE733D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6F99410-BE08-4AEC-8DCC-6006347CAD47}" type="presOf" srcId="{A33B7F46-9EAC-42F0-BDF0-C04D874BB1DC}" destId="{919316AF-7A1C-4834-A9D9-CAB669724B75}" srcOrd="0" destOrd="0" presId="urn:microsoft.com/office/officeart/2016/7/layout/LinearBlockProcessNumbered"/>
    <dgm:cxn modelId="{8265381F-32F8-410D-9506-F95CB0BD4687}" srcId="{B256027D-2D4B-4868-8F25-D2F2C39578DF}" destId="{F8AB322D-B883-4E6A-B77B-167637E62D06}" srcOrd="2" destOrd="0" parTransId="{DCEA8004-E246-4425-BEBA-EF889BF21F70}" sibTransId="{3913028B-349B-49B0-914B-59C4806F93EA}"/>
    <dgm:cxn modelId="{CC6A1228-36BF-497F-B395-3E8195701991}" type="presOf" srcId="{0430B4FD-15ED-42E5-A280-54163EA15BBA}" destId="{BFF61FA7-2746-410E-B6A1-33C50BF01F85}" srcOrd="0" destOrd="0" presId="urn:microsoft.com/office/officeart/2016/7/layout/LinearBlockProcessNumbered"/>
    <dgm:cxn modelId="{5BFE5A3A-8A66-45AB-A324-4012CA603A4D}" type="presOf" srcId="{7B490DA0-FD51-40C3-A7D5-F18B90E4C5CC}" destId="{9FADB25C-88EC-404B-85A3-CCC1B9F7C5C5}" srcOrd="1" destOrd="0" presId="urn:microsoft.com/office/officeart/2016/7/layout/LinearBlockProcessNumbered"/>
    <dgm:cxn modelId="{68EADB3E-AB65-4AC9-9595-A4570D1A34BD}" type="presOf" srcId="{B256027D-2D4B-4868-8F25-D2F2C39578DF}" destId="{A527A3E7-A51D-4722-BF55-955E66B215A4}" srcOrd="0" destOrd="0" presId="urn:microsoft.com/office/officeart/2016/7/layout/LinearBlockProcessNumbered"/>
    <dgm:cxn modelId="{2F6A3847-32E0-434B-A75B-C6F2AD82D78A}" type="presOf" srcId="{3913028B-349B-49B0-914B-59C4806F93EA}" destId="{7376E7CE-AFD2-4FCF-AA7C-A8DFC39D38D3}" srcOrd="0" destOrd="0" presId="urn:microsoft.com/office/officeart/2016/7/layout/LinearBlockProcessNumbered"/>
    <dgm:cxn modelId="{4E69BE48-6396-4F3C-AF63-876F51068D6E}" type="presOf" srcId="{F8AB322D-B883-4E6A-B77B-167637E62D06}" destId="{9BF0310F-4A9F-4630-ADB0-71BE55669495}" srcOrd="0" destOrd="0" presId="urn:microsoft.com/office/officeart/2016/7/layout/LinearBlockProcessNumbered"/>
    <dgm:cxn modelId="{F4F87E6D-E39A-4268-9354-B5AC88BCC8F9}" srcId="{B256027D-2D4B-4868-8F25-D2F2C39578DF}" destId="{7B490DA0-FD51-40C3-A7D5-F18B90E4C5CC}" srcOrd="0" destOrd="0" parTransId="{FDE6550C-4510-4CA8-896A-E7C0EB5E35C7}" sibTransId="{3BCA8F29-74A4-428F-B6D9-1C98BE14ACC0}"/>
    <dgm:cxn modelId="{6B01B683-B2AC-4D12-BA17-262F920E87A6}" srcId="{B256027D-2D4B-4868-8F25-D2F2C39578DF}" destId="{F2453261-4160-48AA-8501-82F93BE733D4}" srcOrd="3" destOrd="0" parTransId="{FD4D1442-EA95-40DF-9EBE-EF0F80FCAB68}" sibTransId="{53B260D2-E2C3-467E-8410-3EF8A84EE01A}"/>
    <dgm:cxn modelId="{77B2208B-C0AC-4F83-ABB6-8349100F7BF3}" type="presOf" srcId="{3BCA8F29-74A4-428F-B6D9-1C98BE14ACC0}" destId="{D24ED845-6D4A-4A35-9158-EBEE5DD438C0}" srcOrd="0" destOrd="0" presId="urn:microsoft.com/office/officeart/2016/7/layout/LinearBlockProcessNumbered"/>
    <dgm:cxn modelId="{20171B8E-FF0E-4799-997B-4E6779F634F5}" type="presOf" srcId="{7B490DA0-FD51-40C3-A7D5-F18B90E4C5CC}" destId="{7A52A134-9341-4448-A735-E484C78F7568}" srcOrd="0" destOrd="0" presId="urn:microsoft.com/office/officeart/2016/7/layout/LinearBlockProcessNumbered"/>
    <dgm:cxn modelId="{EF363398-4662-4D82-BC43-441ED98EC229}" srcId="{B256027D-2D4B-4868-8F25-D2F2C39578DF}" destId="{0430B4FD-15ED-42E5-A280-54163EA15BBA}" srcOrd="1" destOrd="0" parTransId="{5BF74406-C85A-4079-BB75-67AD7454E188}" sibTransId="{A33B7F46-9EAC-42F0-BDF0-C04D874BB1DC}"/>
    <dgm:cxn modelId="{469A2BA3-5FCB-4BB0-8EE1-1D85EEE6B924}" type="presOf" srcId="{F2453261-4160-48AA-8501-82F93BE733D4}" destId="{3CA13929-689E-41A9-8C30-90ED078CC7F6}" srcOrd="1" destOrd="0" presId="urn:microsoft.com/office/officeart/2016/7/layout/LinearBlockProcessNumbered"/>
    <dgm:cxn modelId="{3CFD81CC-7342-4847-9EC4-CE4BA6A61B2E}" type="presOf" srcId="{F8AB322D-B883-4E6A-B77B-167637E62D06}" destId="{2ED7A6FB-9927-4505-BDBA-A3EC9DC6A7DB}" srcOrd="1" destOrd="0" presId="urn:microsoft.com/office/officeart/2016/7/layout/LinearBlockProcessNumbered"/>
    <dgm:cxn modelId="{19E56DD4-C2A9-4B5A-97A5-F84EB54218D9}" type="presOf" srcId="{0430B4FD-15ED-42E5-A280-54163EA15BBA}" destId="{920BCDAD-8B47-4175-9778-8A9D0D12E1B8}" srcOrd="1" destOrd="0" presId="urn:microsoft.com/office/officeart/2016/7/layout/LinearBlockProcessNumbered"/>
    <dgm:cxn modelId="{86DA54E1-0A3E-4939-9781-F991E3174257}" type="presOf" srcId="{F2453261-4160-48AA-8501-82F93BE733D4}" destId="{717CB6D1-F137-4EB3-9628-87F1BD382B28}" srcOrd="0" destOrd="0" presId="urn:microsoft.com/office/officeart/2016/7/layout/LinearBlockProcessNumbered"/>
    <dgm:cxn modelId="{1B3C2CE5-0BFD-4390-82D2-FDC4DE4C0C6C}" type="presOf" srcId="{53B260D2-E2C3-467E-8410-3EF8A84EE01A}" destId="{163F9317-836C-4735-9981-BCEAE5642A81}" srcOrd="0" destOrd="0" presId="urn:microsoft.com/office/officeart/2016/7/layout/LinearBlockProcessNumbered"/>
    <dgm:cxn modelId="{8D283A01-81BD-425B-ADED-003513C0C4B2}" type="presParOf" srcId="{A527A3E7-A51D-4722-BF55-955E66B215A4}" destId="{FFB591A8-A11E-488B-A73E-ABD83125649A}" srcOrd="0" destOrd="0" presId="urn:microsoft.com/office/officeart/2016/7/layout/LinearBlockProcessNumbered"/>
    <dgm:cxn modelId="{ED13580E-A935-4798-A17B-454618609C4E}" type="presParOf" srcId="{FFB591A8-A11E-488B-A73E-ABD83125649A}" destId="{7A52A134-9341-4448-A735-E484C78F7568}" srcOrd="0" destOrd="0" presId="urn:microsoft.com/office/officeart/2016/7/layout/LinearBlockProcessNumbered"/>
    <dgm:cxn modelId="{D2B4F045-242B-4C27-AD26-9816DDAB9644}" type="presParOf" srcId="{FFB591A8-A11E-488B-A73E-ABD83125649A}" destId="{D24ED845-6D4A-4A35-9158-EBEE5DD438C0}" srcOrd="1" destOrd="0" presId="urn:microsoft.com/office/officeart/2016/7/layout/LinearBlockProcessNumbered"/>
    <dgm:cxn modelId="{44D42AAB-D7EE-4C71-942F-93E722313934}" type="presParOf" srcId="{FFB591A8-A11E-488B-A73E-ABD83125649A}" destId="{9FADB25C-88EC-404B-85A3-CCC1B9F7C5C5}" srcOrd="2" destOrd="0" presId="urn:microsoft.com/office/officeart/2016/7/layout/LinearBlockProcessNumbered"/>
    <dgm:cxn modelId="{9785D471-CD14-4E2C-A221-FF80509A9699}" type="presParOf" srcId="{A527A3E7-A51D-4722-BF55-955E66B215A4}" destId="{93AF49F3-73C9-450A-8768-F142BB4C3FA4}" srcOrd="1" destOrd="0" presId="urn:microsoft.com/office/officeart/2016/7/layout/LinearBlockProcessNumbered"/>
    <dgm:cxn modelId="{20B27589-0D38-427B-BE64-32783B5E7AE1}" type="presParOf" srcId="{A527A3E7-A51D-4722-BF55-955E66B215A4}" destId="{ACFA4D01-4707-440D-881C-81F418CF28AA}" srcOrd="2" destOrd="0" presId="urn:microsoft.com/office/officeart/2016/7/layout/LinearBlockProcessNumbered"/>
    <dgm:cxn modelId="{D77EDA3E-5D9C-4006-817D-8DB26BF70919}" type="presParOf" srcId="{ACFA4D01-4707-440D-881C-81F418CF28AA}" destId="{BFF61FA7-2746-410E-B6A1-33C50BF01F85}" srcOrd="0" destOrd="0" presId="urn:microsoft.com/office/officeart/2016/7/layout/LinearBlockProcessNumbered"/>
    <dgm:cxn modelId="{1E9DF4DE-7C19-4C42-8034-5BDF20A5FFB3}" type="presParOf" srcId="{ACFA4D01-4707-440D-881C-81F418CF28AA}" destId="{919316AF-7A1C-4834-A9D9-CAB669724B75}" srcOrd="1" destOrd="0" presId="urn:microsoft.com/office/officeart/2016/7/layout/LinearBlockProcessNumbered"/>
    <dgm:cxn modelId="{76BA0E3C-2959-470C-B2F6-1525380F9408}" type="presParOf" srcId="{ACFA4D01-4707-440D-881C-81F418CF28AA}" destId="{920BCDAD-8B47-4175-9778-8A9D0D12E1B8}" srcOrd="2" destOrd="0" presId="urn:microsoft.com/office/officeart/2016/7/layout/LinearBlockProcessNumbered"/>
    <dgm:cxn modelId="{24B4B35F-3712-4823-BAF7-14DE9B8AA05F}" type="presParOf" srcId="{A527A3E7-A51D-4722-BF55-955E66B215A4}" destId="{B3496275-5B19-4317-8BE7-43CA995C3D93}" srcOrd="3" destOrd="0" presId="urn:microsoft.com/office/officeart/2016/7/layout/LinearBlockProcessNumbered"/>
    <dgm:cxn modelId="{2BCA3ECC-667B-4444-922B-26F581E59540}" type="presParOf" srcId="{A527A3E7-A51D-4722-BF55-955E66B215A4}" destId="{0107B82A-609E-4C5E-9B10-1D5E0F03AB03}" srcOrd="4" destOrd="0" presId="urn:microsoft.com/office/officeart/2016/7/layout/LinearBlockProcessNumbered"/>
    <dgm:cxn modelId="{71CADA3A-3EAD-4B65-B450-88974EFE874F}" type="presParOf" srcId="{0107B82A-609E-4C5E-9B10-1D5E0F03AB03}" destId="{9BF0310F-4A9F-4630-ADB0-71BE55669495}" srcOrd="0" destOrd="0" presId="urn:microsoft.com/office/officeart/2016/7/layout/LinearBlockProcessNumbered"/>
    <dgm:cxn modelId="{FE83F8EF-4297-4A1E-9A82-6106E0D00C5B}" type="presParOf" srcId="{0107B82A-609E-4C5E-9B10-1D5E0F03AB03}" destId="{7376E7CE-AFD2-4FCF-AA7C-A8DFC39D38D3}" srcOrd="1" destOrd="0" presId="urn:microsoft.com/office/officeart/2016/7/layout/LinearBlockProcessNumbered"/>
    <dgm:cxn modelId="{3C4624C2-2F71-4864-93F1-33D1C11811F4}" type="presParOf" srcId="{0107B82A-609E-4C5E-9B10-1D5E0F03AB03}" destId="{2ED7A6FB-9927-4505-BDBA-A3EC9DC6A7DB}" srcOrd="2" destOrd="0" presId="urn:microsoft.com/office/officeart/2016/7/layout/LinearBlockProcessNumbered"/>
    <dgm:cxn modelId="{7F0069AD-B830-42F7-A00C-92168BBBB5A5}" type="presParOf" srcId="{A527A3E7-A51D-4722-BF55-955E66B215A4}" destId="{C762FCD9-DE73-4082-BC85-568653D9B010}" srcOrd="5" destOrd="0" presId="urn:microsoft.com/office/officeart/2016/7/layout/LinearBlockProcessNumbered"/>
    <dgm:cxn modelId="{CD6CBFA4-1F36-4C05-9699-E06C77984132}" type="presParOf" srcId="{A527A3E7-A51D-4722-BF55-955E66B215A4}" destId="{FC9A85F3-97A5-4A05-8FF6-11D4F21D41A0}" srcOrd="6" destOrd="0" presId="urn:microsoft.com/office/officeart/2016/7/layout/LinearBlockProcessNumbered"/>
    <dgm:cxn modelId="{704ABB85-AFE0-4230-B01A-EDB56425C74A}" type="presParOf" srcId="{FC9A85F3-97A5-4A05-8FF6-11D4F21D41A0}" destId="{717CB6D1-F137-4EB3-9628-87F1BD382B28}" srcOrd="0" destOrd="0" presId="urn:microsoft.com/office/officeart/2016/7/layout/LinearBlockProcessNumbered"/>
    <dgm:cxn modelId="{BDBFBDF1-BA4C-47AB-A8C3-4CEDE1930A2C}" type="presParOf" srcId="{FC9A85F3-97A5-4A05-8FF6-11D4F21D41A0}" destId="{163F9317-836C-4735-9981-BCEAE5642A81}" srcOrd="1" destOrd="0" presId="urn:microsoft.com/office/officeart/2016/7/layout/LinearBlockProcessNumbered"/>
    <dgm:cxn modelId="{F341C2FC-9CDB-42B8-942F-C2CBD455F0D6}" type="presParOf" srcId="{FC9A85F3-97A5-4A05-8FF6-11D4F21D41A0}" destId="{3CA13929-689E-41A9-8C30-90ED078CC7F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B76D3A-AD36-4331-B0CD-6959944652E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0AA331-949A-4027-AAA9-BE775525C5DC}">
      <dgm:prSet/>
      <dgm:spPr/>
      <dgm:t>
        <a:bodyPr/>
        <a:lstStyle/>
        <a:p>
          <a:r>
            <a:rPr lang="en-PK" b="1" i="0" baseline="0"/>
            <a:t>Virtualization as a Foundation for Cloud Computing:</a:t>
          </a:r>
          <a:endParaRPr lang="en-US"/>
        </a:p>
      </dgm:t>
    </dgm:pt>
    <dgm:pt modelId="{428BD58B-F5AC-4BFF-BFDC-668FBA51731C}" type="parTrans" cxnId="{AF5A80F7-2F5D-42A8-BA83-D53635E7E506}">
      <dgm:prSet/>
      <dgm:spPr/>
      <dgm:t>
        <a:bodyPr/>
        <a:lstStyle/>
        <a:p>
          <a:endParaRPr lang="en-US"/>
        </a:p>
      </dgm:t>
    </dgm:pt>
    <dgm:pt modelId="{98EDF671-E331-4C06-848F-2D1F1D9E33B2}" type="sibTrans" cxnId="{AF5A80F7-2F5D-42A8-BA83-D53635E7E506}">
      <dgm:prSet/>
      <dgm:spPr/>
      <dgm:t>
        <a:bodyPr/>
        <a:lstStyle/>
        <a:p>
          <a:endParaRPr lang="en-US"/>
        </a:p>
      </dgm:t>
    </dgm:pt>
    <dgm:pt modelId="{9789A2D8-A76B-4445-90F0-FD80C31CD5A7}">
      <dgm:prSet/>
      <dgm:spPr/>
      <dgm:t>
        <a:bodyPr/>
        <a:lstStyle/>
        <a:p>
          <a:r>
            <a:rPr lang="en-PK" b="0" i="0" baseline="0"/>
            <a:t>Virtualization technologies are integral to cloud computing, enabling cloud providers to optimize resource use.</a:t>
          </a:r>
          <a:endParaRPr lang="en-US"/>
        </a:p>
      </dgm:t>
    </dgm:pt>
    <dgm:pt modelId="{C260C20D-7443-4220-919D-EE88DE48AAAC}" type="parTrans" cxnId="{EE6A1B3C-E7B4-4379-986D-9AC077BC4276}">
      <dgm:prSet/>
      <dgm:spPr/>
      <dgm:t>
        <a:bodyPr/>
        <a:lstStyle/>
        <a:p>
          <a:endParaRPr lang="en-US"/>
        </a:p>
      </dgm:t>
    </dgm:pt>
    <dgm:pt modelId="{2B6F6D90-0A8A-4B52-85E2-85E4336E06A7}" type="sibTrans" cxnId="{EE6A1B3C-E7B4-4379-986D-9AC077BC4276}">
      <dgm:prSet/>
      <dgm:spPr/>
      <dgm:t>
        <a:bodyPr/>
        <a:lstStyle/>
        <a:p>
          <a:endParaRPr lang="en-US"/>
        </a:p>
      </dgm:t>
    </dgm:pt>
    <dgm:pt modelId="{22A38008-9162-4C7E-842A-7D98F7F42630}">
      <dgm:prSet/>
      <dgm:spPr/>
      <dgm:t>
        <a:bodyPr/>
        <a:lstStyle/>
        <a:p>
          <a:r>
            <a:rPr lang="en-PK" b="0" i="0" baseline="0"/>
            <a:t>It abstracts the physical infrastructure, allowing the cloud to offer flexible, scalable services.</a:t>
          </a:r>
          <a:endParaRPr lang="en-US"/>
        </a:p>
      </dgm:t>
    </dgm:pt>
    <dgm:pt modelId="{DFCBA65F-76AF-4CEE-81F0-A80431DFB74A}" type="parTrans" cxnId="{90B7E591-DFA2-4663-A6C2-9257E93D380F}">
      <dgm:prSet/>
      <dgm:spPr/>
      <dgm:t>
        <a:bodyPr/>
        <a:lstStyle/>
        <a:p>
          <a:endParaRPr lang="en-US"/>
        </a:p>
      </dgm:t>
    </dgm:pt>
    <dgm:pt modelId="{A8D381D6-A53F-4C6F-B8ED-BE623DEE2ED0}" type="sibTrans" cxnId="{90B7E591-DFA2-4663-A6C2-9257E93D380F}">
      <dgm:prSet/>
      <dgm:spPr/>
      <dgm:t>
        <a:bodyPr/>
        <a:lstStyle/>
        <a:p>
          <a:endParaRPr lang="en-US"/>
        </a:p>
      </dgm:t>
    </dgm:pt>
    <dgm:pt modelId="{1C1E6ADC-ACB3-4C67-9E59-7E8FFA35EBB4}">
      <dgm:prSet/>
      <dgm:spPr/>
      <dgm:t>
        <a:bodyPr/>
        <a:lstStyle/>
        <a:p>
          <a:r>
            <a:rPr lang="en-PK" b="1" i="0" baseline="0"/>
            <a:t>Key Benefits in Cloud Computing:</a:t>
          </a:r>
          <a:endParaRPr lang="en-US"/>
        </a:p>
      </dgm:t>
    </dgm:pt>
    <dgm:pt modelId="{612B6BD3-95F6-4734-A52E-95A8CDB43FFB}" type="parTrans" cxnId="{4E22C9D7-C270-46FF-91A2-0EC20A8C5612}">
      <dgm:prSet/>
      <dgm:spPr/>
      <dgm:t>
        <a:bodyPr/>
        <a:lstStyle/>
        <a:p>
          <a:endParaRPr lang="en-US"/>
        </a:p>
      </dgm:t>
    </dgm:pt>
    <dgm:pt modelId="{C838FA8D-249B-4F38-8CA1-18AA3FA77819}" type="sibTrans" cxnId="{4E22C9D7-C270-46FF-91A2-0EC20A8C5612}">
      <dgm:prSet/>
      <dgm:spPr/>
      <dgm:t>
        <a:bodyPr/>
        <a:lstStyle/>
        <a:p>
          <a:endParaRPr lang="en-US"/>
        </a:p>
      </dgm:t>
    </dgm:pt>
    <dgm:pt modelId="{A10656EE-CD5F-429A-9F16-F4251FFB474F}">
      <dgm:prSet/>
      <dgm:spPr/>
      <dgm:t>
        <a:bodyPr/>
        <a:lstStyle/>
        <a:p>
          <a:r>
            <a:rPr lang="en-PK" b="1" i="0" baseline="0"/>
            <a:t>Resource Efficiency:</a:t>
          </a:r>
          <a:r>
            <a:rPr lang="en-PK" b="0" i="0" baseline="0"/>
            <a:t> Maximizes hardware use through virtual machines.</a:t>
          </a:r>
          <a:endParaRPr lang="en-US"/>
        </a:p>
      </dgm:t>
    </dgm:pt>
    <dgm:pt modelId="{5A3A64B0-811A-4DFE-90AC-D78E6B14B1BF}" type="parTrans" cxnId="{E9D4056E-93B1-44DA-B58A-E3D5E58D2E8E}">
      <dgm:prSet/>
      <dgm:spPr/>
      <dgm:t>
        <a:bodyPr/>
        <a:lstStyle/>
        <a:p>
          <a:endParaRPr lang="en-US"/>
        </a:p>
      </dgm:t>
    </dgm:pt>
    <dgm:pt modelId="{BB9FE2EC-EB1B-4455-98A9-EF5EEC0F6019}" type="sibTrans" cxnId="{E9D4056E-93B1-44DA-B58A-E3D5E58D2E8E}">
      <dgm:prSet/>
      <dgm:spPr/>
      <dgm:t>
        <a:bodyPr/>
        <a:lstStyle/>
        <a:p>
          <a:endParaRPr lang="en-US"/>
        </a:p>
      </dgm:t>
    </dgm:pt>
    <dgm:pt modelId="{E8FEBE41-F874-4659-BFE9-3A6CA40FF7B9}">
      <dgm:prSet/>
      <dgm:spPr/>
      <dgm:t>
        <a:bodyPr/>
        <a:lstStyle/>
        <a:p>
          <a:r>
            <a:rPr lang="en-PK" b="1" i="0" baseline="0"/>
            <a:t>Scalability:</a:t>
          </a:r>
          <a:r>
            <a:rPr lang="en-PK" b="0" i="0" baseline="0"/>
            <a:t> Easily scale up or down by adding or removing virtual machines.</a:t>
          </a:r>
          <a:endParaRPr lang="en-US"/>
        </a:p>
      </dgm:t>
    </dgm:pt>
    <dgm:pt modelId="{108FF737-5213-49BE-922D-52B380E5C3B0}" type="parTrans" cxnId="{025123F5-9C7F-4518-90A5-B0E585A87263}">
      <dgm:prSet/>
      <dgm:spPr/>
      <dgm:t>
        <a:bodyPr/>
        <a:lstStyle/>
        <a:p>
          <a:endParaRPr lang="en-US"/>
        </a:p>
      </dgm:t>
    </dgm:pt>
    <dgm:pt modelId="{D33391B1-EDE0-429D-A43D-0AC09C20B8F3}" type="sibTrans" cxnId="{025123F5-9C7F-4518-90A5-B0E585A87263}">
      <dgm:prSet/>
      <dgm:spPr/>
      <dgm:t>
        <a:bodyPr/>
        <a:lstStyle/>
        <a:p>
          <a:endParaRPr lang="en-US"/>
        </a:p>
      </dgm:t>
    </dgm:pt>
    <dgm:pt modelId="{4523996A-28A7-40AE-AC06-D1FCAE43E329}">
      <dgm:prSet/>
      <dgm:spPr/>
      <dgm:t>
        <a:bodyPr/>
        <a:lstStyle/>
        <a:p>
          <a:r>
            <a:rPr lang="en-PK" b="1" i="0" baseline="0"/>
            <a:t>Cost Savings:</a:t>
          </a:r>
          <a:r>
            <a:rPr lang="en-PK" b="0" i="0" baseline="0"/>
            <a:t> Cloud providers offer pay-as-you-go models, powered by virtualization.</a:t>
          </a:r>
          <a:endParaRPr lang="en-US"/>
        </a:p>
      </dgm:t>
    </dgm:pt>
    <dgm:pt modelId="{DCB268D5-AE0F-4683-A955-110FB848D130}" type="parTrans" cxnId="{26C3D0D9-AB80-40DB-B3F4-352C1035EAC7}">
      <dgm:prSet/>
      <dgm:spPr/>
      <dgm:t>
        <a:bodyPr/>
        <a:lstStyle/>
        <a:p>
          <a:endParaRPr lang="en-US"/>
        </a:p>
      </dgm:t>
    </dgm:pt>
    <dgm:pt modelId="{DC1FE369-CBDC-4AF7-B15D-B91315E84EA1}" type="sibTrans" cxnId="{26C3D0D9-AB80-40DB-B3F4-352C1035EAC7}">
      <dgm:prSet/>
      <dgm:spPr/>
      <dgm:t>
        <a:bodyPr/>
        <a:lstStyle/>
        <a:p>
          <a:endParaRPr lang="en-US"/>
        </a:p>
      </dgm:t>
    </dgm:pt>
    <dgm:pt modelId="{9B53C418-C41F-471C-80FB-316D07A547AD}">
      <dgm:prSet/>
      <dgm:spPr/>
      <dgm:t>
        <a:bodyPr/>
        <a:lstStyle/>
        <a:p>
          <a:r>
            <a:rPr lang="en-PK" b="1" i="0" baseline="0"/>
            <a:t>Isolation &amp; Security:</a:t>
          </a:r>
          <a:r>
            <a:rPr lang="en-PK" b="0" i="0" baseline="0"/>
            <a:t> Virtualization ensures isolated environments for different users.</a:t>
          </a:r>
          <a:endParaRPr lang="en-US"/>
        </a:p>
      </dgm:t>
    </dgm:pt>
    <dgm:pt modelId="{BCEC503A-E64B-40B0-B7BF-FE6BF3B94ED4}" type="parTrans" cxnId="{C96D8047-CD8C-48EA-9FBB-915A70F458C3}">
      <dgm:prSet/>
      <dgm:spPr/>
      <dgm:t>
        <a:bodyPr/>
        <a:lstStyle/>
        <a:p>
          <a:endParaRPr lang="en-US"/>
        </a:p>
      </dgm:t>
    </dgm:pt>
    <dgm:pt modelId="{F1F3C50E-2FC8-4368-9ECA-5198DEEF1951}" type="sibTrans" cxnId="{C96D8047-CD8C-48EA-9FBB-915A70F458C3}">
      <dgm:prSet/>
      <dgm:spPr/>
      <dgm:t>
        <a:bodyPr/>
        <a:lstStyle/>
        <a:p>
          <a:endParaRPr lang="en-US"/>
        </a:p>
      </dgm:t>
    </dgm:pt>
    <dgm:pt modelId="{3F14DFDF-0A11-4DA0-8764-995573674680}" type="pres">
      <dgm:prSet presAssocID="{27B76D3A-AD36-4331-B0CD-6959944652E8}" presName="linear" presStyleCnt="0">
        <dgm:presLayoutVars>
          <dgm:dir/>
          <dgm:animLvl val="lvl"/>
          <dgm:resizeHandles val="exact"/>
        </dgm:presLayoutVars>
      </dgm:prSet>
      <dgm:spPr/>
    </dgm:pt>
    <dgm:pt modelId="{84C0A0BC-EEF1-45D3-921E-7063DAC83F27}" type="pres">
      <dgm:prSet presAssocID="{AA0AA331-949A-4027-AAA9-BE775525C5DC}" presName="parentLin" presStyleCnt="0"/>
      <dgm:spPr/>
    </dgm:pt>
    <dgm:pt modelId="{8368B6ED-AFD6-47F7-84D5-7A31F28FCC9D}" type="pres">
      <dgm:prSet presAssocID="{AA0AA331-949A-4027-AAA9-BE775525C5DC}" presName="parentLeftMargin" presStyleLbl="node1" presStyleIdx="0" presStyleCnt="2"/>
      <dgm:spPr/>
    </dgm:pt>
    <dgm:pt modelId="{44B73739-BBFF-4B06-BE68-EB53728FAC7A}" type="pres">
      <dgm:prSet presAssocID="{AA0AA331-949A-4027-AAA9-BE775525C5D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2B2403-31F8-4177-B9D3-16F1FC83688A}" type="pres">
      <dgm:prSet presAssocID="{AA0AA331-949A-4027-AAA9-BE775525C5DC}" presName="negativeSpace" presStyleCnt="0"/>
      <dgm:spPr/>
    </dgm:pt>
    <dgm:pt modelId="{5D026960-7E47-4794-A227-DF22939DE3DB}" type="pres">
      <dgm:prSet presAssocID="{AA0AA331-949A-4027-AAA9-BE775525C5DC}" presName="childText" presStyleLbl="conFgAcc1" presStyleIdx="0" presStyleCnt="2">
        <dgm:presLayoutVars>
          <dgm:bulletEnabled val="1"/>
        </dgm:presLayoutVars>
      </dgm:prSet>
      <dgm:spPr/>
    </dgm:pt>
    <dgm:pt modelId="{0381094F-6B9F-44D8-B671-F63DDD3AF79C}" type="pres">
      <dgm:prSet presAssocID="{98EDF671-E331-4C06-848F-2D1F1D9E33B2}" presName="spaceBetweenRectangles" presStyleCnt="0"/>
      <dgm:spPr/>
    </dgm:pt>
    <dgm:pt modelId="{D7901EFA-B11C-4DD8-B4BF-82E1FAE00F93}" type="pres">
      <dgm:prSet presAssocID="{1C1E6ADC-ACB3-4C67-9E59-7E8FFA35EBB4}" presName="parentLin" presStyleCnt="0"/>
      <dgm:spPr/>
    </dgm:pt>
    <dgm:pt modelId="{89B62EC2-0C7B-4854-B7F3-BA14DDE58EC7}" type="pres">
      <dgm:prSet presAssocID="{1C1E6ADC-ACB3-4C67-9E59-7E8FFA35EBB4}" presName="parentLeftMargin" presStyleLbl="node1" presStyleIdx="0" presStyleCnt="2"/>
      <dgm:spPr/>
    </dgm:pt>
    <dgm:pt modelId="{65853898-CD7F-4069-B4B5-4836CCAED153}" type="pres">
      <dgm:prSet presAssocID="{1C1E6ADC-ACB3-4C67-9E59-7E8FFA35EB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DFF446-2730-4810-BB2F-777DA7450513}" type="pres">
      <dgm:prSet presAssocID="{1C1E6ADC-ACB3-4C67-9E59-7E8FFA35EBB4}" presName="negativeSpace" presStyleCnt="0"/>
      <dgm:spPr/>
    </dgm:pt>
    <dgm:pt modelId="{8C089D5E-7C6D-4BF1-9960-8C9C54CFE03C}" type="pres">
      <dgm:prSet presAssocID="{1C1E6ADC-ACB3-4C67-9E59-7E8FFA35EB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4545A02-0914-4758-A329-C07E6B79DDEB}" type="presOf" srcId="{1C1E6ADC-ACB3-4C67-9E59-7E8FFA35EBB4}" destId="{89B62EC2-0C7B-4854-B7F3-BA14DDE58EC7}" srcOrd="0" destOrd="0" presId="urn:microsoft.com/office/officeart/2005/8/layout/list1"/>
    <dgm:cxn modelId="{4F94E432-4344-4788-B5ED-47B47DCFCA26}" type="presOf" srcId="{1C1E6ADC-ACB3-4C67-9E59-7E8FFA35EBB4}" destId="{65853898-CD7F-4069-B4B5-4836CCAED153}" srcOrd="1" destOrd="0" presId="urn:microsoft.com/office/officeart/2005/8/layout/list1"/>
    <dgm:cxn modelId="{EE6A1B3C-E7B4-4379-986D-9AC077BC4276}" srcId="{AA0AA331-949A-4027-AAA9-BE775525C5DC}" destId="{9789A2D8-A76B-4445-90F0-FD80C31CD5A7}" srcOrd="0" destOrd="0" parTransId="{C260C20D-7443-4220-919D-EE88DE48AAAC}" sibTransId="{2B6F6D90-0A8A-4B52-85E2-85E4336E06A7}"/>
    <dgm:cxn modelId="{9BD20F5B-0D85-4088-862C-BA7742E9F295}" type="presOf" srcId="{AA0AA331-949A-4027-AAA9-BE775525C5DC}" destId="{8368B6ED-AFD6-47F7-84D5-7A31F28FCC9D}" srcOrd="0" destOrd="0" presId="urn:microsoft.com/office/officeart/2005/8/layout/list1"/>
    <dgm:cxn modelId="{0C7ED264-06EC-4008-ABC1-EC0D3920B2E2}" type="presOf" srcId="{9789A2D8-A76B-4445-90F0-FD80C31CD5A7}" destId="{5D026960-7E47-4794-A227-DF22939DE3DB}" srcOrd="0" destOrd="0" presId="urn:microsoft.com/office/officeart/2005/8/layout/list1"/>
    <dgm:cxn modelId="{C96D8047-CD8C-48EA-9FBB-915A70F458C3}" srcId="{1C1E6ADC-ACB3-4C67-9E59-7E8FFA35EBB4}" destId="{9B53C418-C41F-471C-80FB-316D07A547AD}" srcOrd="3" destOrd="0" parTransId="{BCEC503A-E64B-40B0-B7BF-FE6BF3B94ED4}" sibTransId="{F1F3C50E-2FC8-4368-9ECA-5198DEEF1951}"/>
    <dgm:cxn modelId="{E9D4056E-93B1-44DA-B58A-E3D5E58D2E8E}" srcId="{1C1E6ADC-ACB3-4C67-9E59-7E8FFA35EBB4}" destId="{A10656EE-CD5F-429A-9F16-F4251FFB474F}" srcOrd="0" destOrd="0" parTransId="{5A3A64B0-811A-4DFE-90AC-D78E6B14B1BF}" sibTransId="{BB9FE2EC-EB1B-4455-98A9-EF5EEC0F6019}"/>
    <dgm:cxn modelId="{90B7E591-DFA2-4663-A6C2-9257E93D380F}" srcId="{AA0AA331-949A-4027-AAA9-BE775525C5DC}" destId="{22A38008-9162-4C7E-842A-7D98F7F42630}" srcOrd="1" destOrd="0" parTransId="{DFCBA65F-76AF-4CEE-81F0-A80431DFB74A}" sibTransId="{A8D381D6-A53F-4C6F-B8ED-BE623DEE2ED0}"/>
    <dgm:cxn modelId="{E2CE59A2-A0DF-48AA-B2EC-4FA1BCD7A67D}" type="presOf" srcId="{9B53C418-C41F-471C-80FB-316D07A547AD}" destId="{8C089D5E-7C6D-4BF1-9960-8C9C54CFE03C}" srcOrd="0" destOrd="3" presId="urn:microsoft.com/office/officeart/2005/8/layout/list1"/>
    <dgm:cxn modelId="{722109AA-8484-4183-BAC2-DD088984EF65}" type="presOf" srcId="{AA0AA331-949A-4027-AAA9-BE775525C5DC}" destId="{44B73739-BBFF-4B06-BE68-EB53728FAC7A}" srcOrd="1" destOrd="0" presId="urn:microsoft.com/office/officeart/2005/8/layout/list1"/>
    <dgm:cxn modelId="{AE0927AB-A79C-4444-9D18-4678E0AA0959}" type="presOf" srcId="{27B76D3A-AD36-4331-B0CD-6959944652E8}" destId="{3F14DFDF-0A11-4DA0-8764-995573674680}" srcOrd="0" destOrd="0" presId="urn:microsoft.com/office/officeart/2005/8/layout/list1"/>
    <dgm:cxn modelId="{93CFA8D1-959A-48F8-AA49-1E6E91416A88}" type="presOf" srcId="{A10656EE-CD5F-429A-9F16-F4251FFB474F}" destId="{8C089D5E-7C6D-4BF1-9960-8C9C54CFE03C}" srcOrd="0" destOrd="0" presId="urn:microsoft.com/office/officeart/2005/8/layout/list1"/>
    <dgm:cxn modelId="{4E22C9D7-C270-46FF-91A2-0EC20A8C5612}" srcId="{27B76D3A-AD36-4331-B0CD-6959944652E8}" destId="{1C1E6ADC-ACB3-4C67-9E59-7E8FFA35EBB4}" srcOrd="1" destOrd="0" parTransId="{612B6BD3-95F6-4734-A52E-95A8CDB43FFB}" sibTransId="{C838FA8D-249B-4F38-8CA1-18AA3FA77819}"/>
    <dgm:cxn modelId="{26C3D0D9-AB80-40DB-B3F4-352C1035EAC7}" srcId="{1C1E6ADC-ACB3-4C67-9E59-7E8FFA35EBB4}" destId="{4523996A-28A7-40AE-AC06-D1FCAE43E329}" srcOrd="2" destOrd="0" parTransId="{DCB268D5-AE0F-4683-A955-110FB848D130}" sibTransId="{DC1FE369-CBDC-4AF7-B15D-B91315E84EA1}"/>
    <dgm:cxn modelId="{0F0F35DC-0DAD-478D-8C3D-A14907D15909}" type="presOf" srcId="{4523996A-28A7-40AE-AC06-D1FCAE43E329}" destId="{8C089D5E-7C6D-4BF1-9960-8C9C54CFE03C}" srcOrd="0" destOrd="2" presId="urn:microsoft.com/office/officeart/2005/8/layout/list1"/>
    <dgm:cxn modelId="{0C0BFEE8-CE37-4490-AF9C-940741F00290}" type="presOf" srcId="{22A38008-9162-4C7E-842A-7D98F7F42630}" destId="{5D026960-7E47-4794-A227-DF22939DE3DB}" srcOrd="0" destOrd="1" presId="urn:microsoft.com/office/officeart/2005/8/layout/list1"/>
    <dgm:cxn modelId="{025123F5-9C7F-4518-90A5-B0E585A87263}" srcId="{1C1E6ADC-ACB3-4C67-9E59-7E8FFA35EBB4}" destId="{E8FEBE41-F874-4659-BFE9-3A6CA40FF7B9}" srcOrd="1" destOrd="0" parTransId="{108FF737-5213-49BE-922D-52B380E5C3B0}" sibTransId="{D33391B1-EDE0-429D-A43D-0AC09C20B8F3}"/>
    <dgm:cxn modelId="{AF5A80F7-2F5D-42A8-BA83-D53635E7E506}" srcId="{27B76D3A-AD36-4331-B0CD-6959944652E8}" destId="{AA0AA331-949A-4027-AAA9-BE775525C5DC}" srcOrd="0" destOrd="0" parTransId="{428BD58B-F5AC-4BFF-BFDC-668FBA51731C}" sibTransId="{98EDF671-E331-4C06-848F-2D1F1D9E33B2}"/>
    <dgm:cxn modelId="{B1B3C1FE-4A27-4133-9746-C52003E99FEE}" type="presOf" srcId="{E8FEBE41-F874-4659-BFE9-3A6CA40FF7B9}" destId="{8C089D5E-7C6D-4BF1-9960-8C9C54CFE03C}" srcOrd="0" destOrd="1" presId="urn:microsoft.com/office/officeart/2005/8/layout/list1"/>
    <dgm:cxn modelId="{DED108DA-0D3F-448B-8529-23F79EDAD79B}" type="presParOf" srcId="{3F14DFDF-0A11-4DA0-8764-995573674680}" destId="{84C0A0BC-EEF1-45D3-921E-7063DAC83F27}" srcOrd="0" destOrd="0" presId="urn:microsoft.com/office/officeart/2005/8/layout/list1"/>
    <dgm:cxn modelId="{E9D319FA-5D0D-4253-8BC3-CA8EE4B56E7F}" type="presParOf" srcId="{84C0A0BC-EEF1-45D3-921E-7063DAC83F27}" destId="{8368B6ED-AFD6-47F7-84D5-7A31F28FCC9D}" srcOrd="0" destOrd="0" presId="urn:microsoft.com/office/officeart/2005/8/layout/list1"/>
    <dgm:cxn modelId="{BC5EAD74-E366-4EBB-AB36-BFA0ADA35698}" type="presParOf" srcId="{84C0A0BC-EEF1-45D3-921E-7063DAC83F27}" destId="{44B73739-BBFF-4B06-BE68-EB53728FAC7A}" srcOrd="1" destOrd="0" presId="urn:microsoft.com/office/officeart/2005/8/layout/list1"/>
    <dgm:cxn modelId="{2283A5E1-AD43-4B47-A1C7-9F76FF6AC0C2}" type="presParOf" srcId="{3F14DFDF-0A11-4DA0-8764-995573674680}" destId="{E52B2403-31F8-4177-B9D3-16F1FC83688A}" srcOrd="1" destOrd="0" presId="urn:microsoft.com/office/officeart/2005/8/layout/list1"/>
    <dgm:cxn modelId="{02046949-3E4B-441F-86E5-E6B37E456082}" type="presParOf" srcId="{3F14DFDF-0A11-4DA0-8764-995573674680}" destId="{5D026960-7E47-4794-A227-DF22939DE3DB}" srcOrd="2" destOrd="0" presId="urn:microsoft.com/office/officeart/2005/8/layout/list1"/>
    <dgm:cxn modelId="{8280198B-D430-489F-BCE0-F0B02ABB42F5}" type="presParOf" srcId="{3F14DFDF-0A11-4DA0-8764-995573674680}" destId="{0381094F-6B9F-44D8-B671-F63DDD3AF79C}" srcOrd="3" destOrd="0" presId="urn:microsoft.com/office/officeart/2005/8/layout/list1"/>
    <dgm:cxn modelId="{78AEE39D-8EEB-49B5-9CCF-284C76AD4DEC}" type="presParOf" srcId="{3F14DFDF-0A11-4DA0-8764-995573674680}" destId="{D7901EFA-B11C-4DD8-B4BF-82E1FAE00F93}" srcOrd="4" destOrd="0" presId="urn:microsoft.com/office/officeart/2005/8/layout/list1"/>
    <dgm:cxn modelId="{79F7A419-9274-4014-95D1-2C78506E3413}" type="presParOf" srcId="{D7901EFA-B11C-4DD8-B4BF-82E1FAE00F93}" destId="{89B62EC2-0C7B-4854-B7F3-BA14DDE58EC7}" srcOrd="0" destOrd="0" presId="urn:microsoft.com/office/officeart/2005/8/layout/list1"/>
    <dgm:cxn modelId="{3A2C058E-D504-4B6D-B51D-4645F331FE5A}" type="presParOf" srcId="{D7901EFA-B11C-4DD8-B4BF-82E1FAE00F93}" destId="{65853898-CD7F-4069-B4B5-4836CCAED153}" srcOrd="1" destOrd="0" presId="urn:microsoft.com/office/officeart/2005/8/layout/list1"/>
    <dgm:cxn modelId="{7EE1274D-A088-4A8B-96F2-20ED3111D2DF}" type="presParOf" srcId="{3F14DFDF-0A11-4DA0-8764-995573674680}" destId="{41DFF446-2730-4810-BB2F-777DA7450513}" srcOrd="5" destOrd="0" presId="urn:microsoft.com/office/officeart/2005/8/layout/list1"/>
    <dgm:cxn modelId="{5CB0FD3C-C93F-42E1-9085-C6BD21D8086B}" type="presParOf" srcId="{3F14DFDF-0A11-4DA0-8764-995573674680}" destId="{8C089D5E-7C6D-4BF1-9960-8C9C54CFE03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0333E9-9989-4B20-93EF-3FE0AC8CA28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AB1836-FC60-4398-9FC0-38E6113AA29E}">
      <dgm:prSet/>
      <dgm:spPr/>
      <dgm:t>
        <a:bodyPr/>
        <a:lstStyle/>
        <a:p>
          <a:r>
            <a:rPr lang="en-PK"/>
            <a:t>Resource Pooling</a:t>
          </a:r>
          <a:endParaRPr lang="en-US"/>
        </a:p>
      </dgm:t>
    </dgm:pt>
    <dgm:pt modelId="{2A5F175E-E281-415F-A977-3F135DD9D458}" type="parTrans" cxnId="{F37263E1-E39F-47D9-BA92-A4905E3E354D}">
      <dgm:prSet/>
      <dgm:spPr/>
      <dgm:t>
        <a:bodyPr/>
        <a:lstStyle/>
        <a:p>
          <a:endParaRPr lang="en-US"/>
        </a:p>
      </dgm:t>
    </dgm:pt>
    <dgm:pt modelId="{92D73C69-CEF1-48CF-BF3F-12AC9736F4E4}" type="sibTrans" cxnId="{F37263E1-E39F-47D9-BA92-A4905E3E354D}">
      <dgm:prSet/>
      <dgm:spPr/>
      <dgm:t>
        <a:bodyPr/>
        <a:lstStyle/>
        <a:p>
          <a:endParaRPr lang="en-US"/>
        </a:p>
      </dgm:t>
    </dgm:pt>
    <dgm:pt modelId="{46FECBBA-59A0-4374-AA3E-4C60EEC7B384}">
      <dgm:prSet/>
      <dgm:spPr/>
      <dgm:t>
        <a:bodyPr/>
        <a:lstStyle/>
        <a:p>
          <a:r>
            <a:rPr lang="en-PK"/>
            <a:t>Resource pooling is a core feature of cloud computing that allows cloud providers to serve multiple clients using shared physical resources.</a:t>
          </a:r>
          <a:endParaRPr lang="en-US"/>
        </a:p>
      </dgm:t>
    </dgm:pt>
    <dgm:pt modelId="{D9E3663A-B9E5-4662-84E0-90D8B38D4386}" type="parTrans" cxnId="{C07A763C-D201-4936-A114-7AE22EBB4D05}">
      <dgm:prSet/>
      <dgm:spPr/>
      <dgm:t>
        <a:bodyPr/>
        <a:lstStyle/>
        <a:p>
          <a:endParaRPr lang="en-US"/>
        </a:p>
      </dgm:t>
    </dgm:pt>
    <dgm:pt modelId="{580CB7D9-5E74-4F24-9070-AD998A138702}" type="sibTrans" cxnId="{C07A763C-D201-4936-A114-7AE22EBB4D05}">
      <dgm:prSet/>
      <dgm:spPr/>
      <dgm:t>
        <a:bodyPr/>
        <a:lstStyle/>
        <a:p>
          <a:endParaRPr lang="en-US"/>
        </a:p>
      </dgm:t>
    </dgm:pt>
    <dgm:pt modelId="{CC50E73C-5BB9-4143-B147-121EFCD5C28B}">
      <dgm:prSet/>
      <dgm:spPr/>
      <dgm:t>
        <a:bodyPr/>
        <a:lstStyle/>
        <a:p>
          <a:r>
            <a:rPr lang="en-PK"/>
            <a:t>Key Concepts:</a:t>
          </a:r>
          <a:endParaRPr lang="en-US"/>
        </a:p>
      </dgm:t>
    </dgm:pt>
    <dgm:pt modelId="{0865BF4E-62DC-46D0-8DFC-4AC20AD7DA07}" type="parTrans" cxnId="{E781DDA2-5654-4DFE-82C8-A83D21D99901}">
      <dgm:prSet/>
      <dgm:spPr/>
      <dgm:t>
        <a:bodyPr/>
        <a:lstStyle/>
        <a:p>
          <a:endParaRPr lang="en-US"/>
        </a:p>
      </dgm:t>
    </dgm:pt>
    <dgm:pt modelId="{820DE2BA-355C-448B-AFA7-26A47C5D24A3}" type="sibTrans" cxnId="{E781DDA2-5654-4DFE-82C8-A83D21D99901}">
      <dgm:prSet/>
      <dgm:spPr/>
      <dgm:t>
        <a:bodyPr/>
        <a:lstStyle/>
        <a:p>
          <a:endParaRPr lang="en-US"/>
        </a:p>
      </dgm:t>
    </dgm:pt>
    <dgm:pt modelId="{AA44CE7E-054B-41B7-836D-C4E428765C06}">
      <dgm:prSet/>
      <dgm:spPr/>
      <dgm:t>
        <a:bodyPr/>
        <a:lstStyle/>
        <a:p>
          <a:r>
            <a:rPr lang="en-PK"/>
            <a:t>Resources like computing power, storage, and network bandwidth are virtualized and pooled.</a:t>
          </a:r>
          <a:endParaRPr lang="en-US"/>
        </a:p>
      </dgm:t>
    </dgm:pt>
    <dgm:pt modelId="{C6B5D682-D18D-4C3F-9BB1-227889979442}" type="parTrans" cxnId="{BA62AFE8-0430-4239-AFB6-BD23B707D491}">
      <dgm:prSet/>
      <dgm:spPr/>
      <dgm:t>
        <a:bodyPr/>
        <a:lstStyle/>
        <a:p>
          <a:endParaRPr lang="en-US"/>
        </a:p>
      </dgm:t>
    </dgm:pt>
    <dgm:pt modelId="{98BE403B-2575-4EBE-A97D-357DE2A0D3DE}" type="sibTrans" cxnId="{BA62AFE8-0430-4239-AFB6-BD23B707D491}">
      <dgm:prSet/>
      <dgm:spPr/>
      <dgm:t>
        <a:bodyPr/>
        <a:lstStyle/>
        <a:p>
          <a:endParaRPr lang="en-US"/>
        </a:p>
      </dgm:t>
    </dgm:pt>
    <dgm:pt modelId="{EE4B1B63-B404-4E42-9BD0-CF84C9AF5BCA}">
      <dgm:prSet/>
      <dgm:spPr/>
      <dgm:t>
        <a:bodyPr/>
        <a:lstStyle/>
        <a:p>
          <a:r>
            <a:rPr lang="en-PK"/>
            <a:t>Clients use these virtual resources without being aware of the underlying physical infrastructure.</a:t>
          </a:r>
          <a:endParaRPr lang="en-US"/>
        </a:p>
      </dgm:t>
    </dgm:pt>
    <dgm:pt modelId="{E8D07ECE-BD9D-455E-A58F-A55521E6981C}" type="parTrans" cxnId="{391F4A7B-EFF2-4CA0-842F-28F03C03B631}">
      <dgm:prSet/>
      <dgm:spPr/>
      <dgm:t>
        <a:bodyPr/>
        <a:lstStyle/>
        <a:p>
          <a:endParaRPr lang="en-US"/>
        </a:p>
      </dgm:t>
    </dgm:pt>
    <dgm:pt modelId="{16D003C4-0989-423A-B9B6-664BB82C5C78}" type="sibTrans" cxnId="{391F4A7B-EFF2-4CA0-842F-28F03C03B631}">
      <dgm:prSet/>
      <dgm:spPr/>
      <dgm:t>
        <a:bodyPr/>
        <a:lstStyle/>
        <a:p>
          <a:endParaRPr lang="en-US"/>
        </a:p>
      </dgm:t>
    </dgm:pt>
    <dgm:pt modelId="{A66C67D7-9F88-40A2-A25A-86F4693AF77A}">
      <dgm:prSet/>
      <dgm:spPr/>
      <dgm:t>
        <a:bodyPr/>
        <a:lstStyle/>
        <a:p>
          <a:r>
            <a:rPr lang="en-PK"/>
            <a:t>Key Benefits:</a:t>
          </a:r>
          <a:endParaRPr lang="en-US"/>
        </a:p>
      </dgm:t>
    </dgm:pt>
    <dgm:pt modelId="{DAE0B5B6-A5E9-4C0E-827F-4D470AB94C36}" type="parTrans" cxnId="{B4F0D802-92CE-4867-A45B-C4CEB97C429D}">
      <dgm:prSet/>
      <dgm:spPr/>
      <dgm:t>
        <a:bodyPr/>
        <a:lstStyle/>
        <a:p>
          <a:endParaRPr lang="en-US"/>
        </a:p>
      </dgm:t>
    </dgm:pt>
    <dgm:pt modelId="{A41B6DB3-7667-4031-AC3F-25078ADB2244}" type="sibTrans" cxnId="{B4F0D802-92CE-4867-A45B-C4CEB97C429D}">
      <dgm:prSet/>
      <dgm:spPr/>
      <dgm:t>
        <a:bodyPr/>
        <a:lstStyle/>
        <a:p>
          <a:endParaRPr lang="en-US"/>
        </a:p>
      </dgm:t>
    </dgm:pt>
    <dgm:pt modelId="{0250FC05-24F3-4E03-B5C7-234069B14E7D}">
      <dgm:prSet/>
      <dgm:spPr/>
      <dgm:t>
        <a:bodyPr/>
        <a:lstStyle/>
        <a:p>
          <a:r>
            <a:rPr lang="en-PK"/>
            <a:t>Increased resource utilization.</a:t>
          </a:r>
          <a:endParaRPr lang="en-US"/>
        </a:p>
      </dgm:t>
    </dgm:pt>
    <dgm:pt modelId="{66801817-CBB1-43FC-8EB1-EBF320CBC21E}" type="parTrans" cxnId="{9952690F-2D90-4E7A-A8C1-4170AE5737A4}">
      <dgm:prSet/>
      <dgm:spPr/>
      <dgm:t>
        <a:bodyPr/>
        <a:lstStyle/>
        <a:p>
          <a:endParaRPr lang="en-US"/>
        </a:p>
      </dgm:t>
    </dgm:pt>
    <dgm:pt modelId="{E9544374-3B1A-4953-A92C-81E26DDD6686}" type="sibTrans" cxnId="{9952690F-2D90-4E7A-A8C1-4170AE5737A4}">
      <dgm:prSet/>
      <dgm:spPr/>
      <dgm:t>
        <a:bodyPr/>
        <a:lstStyle/>
        <a:p>
          <a:endParaRPr lang="en-US"/>
        </a:p>
      </dgm:t>
    </dgm:pt>
    <dgm:pt modelId="{8CEF1760-5977-4B1D-BC31-4DA799B8D71D}">
      <dgm:prSet/>
      <dgm:spPr/>
      <dgm:t>
        <a:bodyPr/>
        <a:lstStyle/>
        <a:p>
          <a:r>
            <a:rPr lang="en-PK"/>
            <a:t>Cost-efficiency by eliminating idle resources.</a:t>
          </a:r>
          <a:endParaRPr lang="en-US"/>
        </a:p>
      </dgm:t>
    </dgm:pt>
    <dgm:pt modelId="{3DC88DDB-1FE1-451F-9B90-DB45589C1294}" type="parTrans" cxnId="{14068BD5-AD76-4141-B0C4-A52EF5616154}">
      <dgm:prSet/>
      <dgm:spPr/>
      <dgm:t>
        <a:bodyPr/>
        <a:lstStyle/>
        <a:p>
          <a:endParaRPr lang="en-US"/>
        </a:p>
      </dgm:t>
    </dgm:pt>
    <dgm:pt modelId="{1B852F9C-25B9-4834-ABD9-181D06108FE3}" type="sibTrans" cxnId="{14068BD5-AD76-4141-B0C4-A52EF5616154}">
      <dgm:prSet/>
      <dgm:spPr/>
      <dgm:t>
        <a:bodyPr/>
        <a:lstStyle/>
        <a:p>
          <a:endParaRPr lang="en-US"/>
        </a:p>
      </dgm:t>
    </dgm:pt>
    <dgm:pt modelId="{534B29BC-2863-43C0-A06B-1E78C1FF6C9B}">
      <dgm:prSet/>
      <dgm:spPr/>
      <dgm:t>
        <a:bodyPr/>
        <a:lstStyle/>
        <a:p>
          <a:r>
            <a:rPr lang="en-PK"/>
            <a:t>Flexibility to meet fluctuating demands.</a:t>
          </a:r>
          <a:endParaRPr lang="en-US"/>
        </a:p>
      </dgm:t>
    </dgm:pt>
    <dgm:pt modelId="{904C11A4-ED7B-439D-83B3-F7E03A390932}" type="parTrans" cxnId="{784870C6-538A-4C21-B248-5282D060944D}">
      <dgm:prSet/>
      <dgm:spPr/>
      <dgm:t>
        <a:bodyPr/>
        <a:lstStyle/>
        <a:p>
          <a:endParaRPr lang="en-US"/>
        </a:p>
      </dgm:t>
    </dgm:pt>
    <dgm:pt modelId="{9A6BE9E7-5260-4CB9-84C7-A8AB5198085F}" type="sibTrans" cxnId="{784870C6-538A-4C21-B248-5282D060944D}">
      <dgm:prSet/>
      <dgm:spPr/>
      <dgm:t>
        <a:bodyPr/>
        <a:lstStyle/>
        <a:p>
          <a:endParaRPr lang="en-US"/>
        </a:p>
      </dgm:t>
    </dgm:pt>
    <dgm:pt modelId="{2CFF8518-D0FF-4B2B-BA97-CB6B94D14622}">
      <dgm:prSet/>
      <dgm:spPr/>
      <dgm:t>
        <a:bodyPr/>
        <a:lstStyle/>
        <a:p>
          <a:r>
            <a:rPr lang="en-PK"/>
            <a:t>Example: Multiple virtual machines (VMs) running on a single physical server.</a:t>
          </a:r>
          <a:endParaRPr lang="en-US"/>
        </a:p>
      </dgm:t>
    </dgm:pt>
    <dgm:pt modelId="{F0BE8BDE-ED15-43AC-9E2F-C1C7914F22C0}" type="parTrans" cxnId="{582EB661-6EED-4E7E-A86F-5C91794BA41C}">
      <dgm:prSet/>
      <dgm:spPr/>
      <dgm:t>
        <a:bodyPr/>
        <a:lstStyle/>
        <a:p>
          <a:endParaRPr lang="en-US"/>
        </a:p>
      </dgm:t>
    </dgm:pt>
    <dgm:pt modelId="{1C430E38-6D1C-48EA-9690-67DA7E032954}" type="sibTrans" cxnId="{582EB661-6EED-4E7E-A86F-5C91794BA41C}">
      <dgm:prSet/>
      <dgm:spPr/>
      <dgm:t>
        <a:bodyPr/>
        <a:lstStyle/>
        <a:p>
          <a:endParaRPr lang="en-US"/>
        </a:p>
      </dgm:t>
    </dgm:pt>
    <dgm:pt modelId="{486029C5-DCC0-4610-B924-CA9EDE061883}">
      <dgm:prSet/>
      <dgm:spPr/>
      <dgm:t>
        <a:bodyPr/>
        <a:lstStyle/>
        <a:p>
          <a:r>
            <a:rPr lang="en-PK"/>
            <a:t>Resource Sharing</a:t>
          </a:r>
          <a:endParaRPr lang="en-US"/>
        </a:p>
      </dgm:t>
    </dgm:pt>
    <dgm:pt modelId="{0BB3D778-2AF2-4A74-AA7B-E25CDFEB74F8}" type="parTrans" cxnId="{DFF92321-8D83-49BF-8998-AFECD6034B24}">
      <dgm:prSet/>
      <dgm:spPr/>
      <dgm:t>
        <a:bodyPr/>
        <a:lstStyle/>
        <a:p>
          <a:endParaRPr lang="en-US"/>
        </a:p>
      </dgm:t>
    </dgm:pt>
    <dgm:pt modelId="{3F70F867-5D4B-4794-B878-53DC391C61BE}" type="sibTrans" cxnId="{DFF92321-8D83-49BF-8998-AFECD6034B24}">
      <dgm:prSet/>
      <dgm:spPr/>
      <dgm:t>
        <a:bodyPr/>
        <a:lstStyle/>
        <a:p>
          <a:endParaRPr lang="en-US"/>
        </a:p>
      </dgm:t>
    </dgm:pt>
    <dgm:pt modelId="{B696552B-1CC4-4A15-9970-2B4240E6F056}">
      <dgm:prSet/>
      <dgm:spPr/>
      <dgm:t>
        <a:bodyPr/>
        <a:lstStyle/>
        <a:p>
          <a:r>
            <a:rPr lang="en-PK"/>
            <a:t>Resource sharing allows multiple clients or workloads to use the same set of physical resources.</a:t>
          </a:r>
          <a:endParaRPr lang="en-US"/>
        </a:p>
      </dgm:t>
    </dgm:pt>
    <dgm:pt modelId="{A183BA2D-215A-4C45-A562-7792968F095B}" type="parTrans" cxnId="{5A447F10-50EE-4980-A707-4200C5765DAE}">
      <dgm:prSet/>
      <dgm:spPr/>
      <dgm:t>
        <a:bodyPr/>
        <a:lstStyle/>
        <a:p>
          <a:endParaRPr lang="en-US"/>
        </a:p>
      </dgm:t>
    </dgm:pt>
    <dgm:pt modelId="{062326EC-A6C1-4914-A719-E5AD89EFE787}" type="sibTrans" cxnId="{5A447F10-50EE-4980-A707-4200C5765DAE}">
      <dgm:prSet/>
      <dgm:spPr/>
      <dgm:t>
        <a:bodyPr/>
        <a:lstStyle/>
        <a:p>
          <a:endParaRPr lang="en-US"/>
        </a:p>
      </dgm:t>
    </dgm:pt>
    <dgm:pt modelId="{AFABACE5-A2E5-4E24-B7AD-6AB6B7C3A6F5}">
      <dgm:prSet/>
      <dgm:spPr/>
      <dgm:t>
        <a:bodyPr/>
        <a:lstStyle/>
        <a:p>
          <a:r>
            <a:rPr lang="en-PK"/>
            <a:t>Benefits:</a:t>
          </a:r>
          <a:endParaRPr lang="en-US"/>
        </a:p>
      </dgm:t>
    </dgm:pt>
    <dgm:pt modelId="{10357290-4951-46E3-9D5A-9EFCA23A0611}" type="parTrans" cxnId="{7F32356B-2269-4CFA-A13A-F67A06E2C34C}">
      <dgm:prSet/>
      <dgm:spPr/>
      <dgm:t>
        <a:bodyPr/>
        <a:lstStyle/>
        <a:p>
          <a:endParaRPr lang="en-US"/>
        </a:p>
      </dgm:t>
    </dgm:pt>
    <dgm:pt modelId="{214E5F28-8DFF-466A-8DAB-41210F1C94AA}" type="sibTrans" cxnId="{7F32356B-2269-4CFA-A13A-F67A06E2C34C}">
      <dgm:prSet/>
      <dgm:spPr/>
      <dgm:t>
        <a:bodyPr/>
        <a:lstStyle/>
        <a:p>
          <a:endParaRPr lang="en-US"/>
        </a:p>
      </dgm:t>
    </dgm:pt>
    <dgm:pt modelId="{C60AB6B3-BA9E-47AB-9397-6BC8B9115855}">
      <dgm:prSet/>
      <dgm:spPr/>
      <dgm:t>
        <a:bodyPr/>
        <a:lstStyle/>
        <a:p>
          <a:r>
            <a:rPr lang="en-PK"/>
            <a:t>Higher Utilization Rates: Shared resources ensure maximum usage of physical infrastructure, reducing idle time.</a:t>
          </a:r>
          <a:endParaRPr lang="en-US"/>
        </a:p>
      </dgm:t>
    </dgm:pt>
    <dgm:pt modelId="{4B1C175E-3B1F-45DC-B948-5EFA4FAB52B9}" type="parTrans" cxnId="{074257B0-71F9-46D3-934F-03BBAA2FE17C}">
      <dgm:prSet/>
      <dgm:spPr/>
      <dgm:t>
        <a:bodyPr/>
        <a:lstStyle/>
        <a:p>
          <a:endParaRPr lang="en-US"/>
        </a:p>
      </dgm:t>
    </dgm:pt>
    <dgm:pt modelId="{6463B8F2-6683-453F-BA10-7B6C54ECB9C2}" type="sibTrans" cxnId="{074257B0-71F9-46D3-934F-03BBAA2FE17C}">
      <dgm:prSet/>
      <dgm:spPr/>
      <dgm:t>
        <a:bodyPr/>
        <a:lstStyle/>
        <a:p>
          <a:endParaRPr lang="en-US"/>
        </a:p>
      </dgm:t>
    </dgm:pt>
    <dgm:pt modelId="{403BB9CC-9759-4245-A841-BB94B55D4000}">
      <dgm:prSet/>
      <dgm:spPr/>
      <dgm:t>
        <a:bodyPr/>
        <a:lstStyle/>
        <a:p>
          <a:r>
            <a:rPr lang="en-PK"/>
            <a:t>Cost Efficiency: Instead of each client needing separate resources, they share resources, driving down costs.</a:t>
          </a:r>
          <a:endParaRPr lang="en-US"/>
        </a:p>
      </dgm:t>
    </dgm:pt>
    <dgm:pt modelId="{F0142905-2A42-4D35-8CF9-8143CCF47987}" type="parTrans" cxnId="{DB7DA0DF-7129-4816-8F61-13F538D3160E}">
      <dgm:prSet/>
      <dgm:spPr/>
      <dgm:t>
        <a:bodyPr/>
        <a:lstStyle/>
        <a:p>
          <a:endParaRPr lang="en-US"/>
        </a:p>
      </dgm:t>
    </dgm:pt>
    <dgm:pt modelId="{9240925B-D1DA-4936-BAE5-9B319D83BB8E}" type="sibTrans" cxnId="{DB7DA0DF-7129-4816-8F61-13F538D3160E}">
      <dgm:prSet/>
      <dgm:spPr/>
      <dgm:t>
        <a:bodyPr/>
        <a:lstStyle/>
        <a:p>
          <a:endParaRPr lang="en-US"/>
        </a:p>
      </dgm:t>
    </dgm:pt>
    <dgm:pt modelId="{7CC34167-1F68-4BAD-A73D-9AEC79FCC84A}">
      <dgm:prSet/>
      <dgm:spPr/>
      <dgm:t>
        <a:bodyPr/>
        <a:lstStyle/>
        <a:p>
          <a:r>
            <a:rPr lang="en-PK"/>
            <a:t>Elasticity: Resources are dynamically allocated based on demand.</a:t>
          </a:r>
          <a:endParaRPr lang="en-US"/>
        </a:p>
      </dgm:t>
    </dgm:pt>
    <dgm:pt modelId="{A09FA25B-07C9-473F-AD12-103E6F6EE49C}" type="parTrans" cxnId="{A3323E5D-522D-4C7D-AE70-9F60F5A76A70}">
      <dgm:prSet/>
      <dgm:spPr/>
      <dgm:t>
        <a:bodyPr/>
        <a:lstStyle/>
        <a:p>
          <a:endParaRPr lang="en-US"/>
        </a:p>
      </dgm:t>
    </dgm:pt>
    <dgm:pt modelId="{6EF6639B-4B28-4BC2-B189-133E81B48C24}" type="sibTrans" cxnId="{A3323E5D-522D-4C7D-AE70-9F60F5A76A70}">
      <dgm:prSet/>
      <dgm:spPr/>
      <dgm:t>
        <a:bodyPr/>
        <a:lstStyle/>
        <a:p>
          <a:endParaRPr lang="en-US"/>
        </a:p>
      </dgm:t>
    </dgm:pt>
    <dgm:pt modelId="{329A7B0C-08F2-4D52-9707-5886C4553FBA}">
      <dgm:prSet/>
      <dgm:spPr/>
      <dgm:t>
        <a:bodyPr/>
        <a:lstStyle/>
        <a:p>
          <a:r>
            <a:rPr lang="en-PK"/>
            <a:t>Example: A cloud provider like AWS or Azure shares physical servers among numerous clients using virtualization technologies.</a:t>
          </a:r>
          <a:endParaRPr lang="en-US"/>
        </a:p>
      </dgm:t>
    </dgm:pt>
    <dgm:pt modelId="{D8BCE382-990F-4C8C-B62D-A608F5639A10}" type="parTrans" cxnId="{15285D1C-7DC9-4BDE-A051-51ACB1AB4720}">
      <dgm:prSet/>
      <dgm:spPr/>
      <dgm:t>
        <a:bodyPr/>
        <a:lstStyle/>
        <a:p>
          <a:endParaRPr lang="en-US"/>
        </a:p>
      </dgm:t>
    </dgm:pt>
    <dgm:pt modelId="{E45C6FBB-B2FC-478F-B0C6-3D2F061B05F5}" type="sibTrans" cxnId="{15285D1C-7DC9-4BDE-A051-51ACB1AB4720}">
      <dgm:prSet/>
      <dgm:spPr/>
      <dgm:t>
        <a:bodyPr/>
        <a:lstStyle/>
        <a:p>
          <a:endParaRPr lang="en-US"/>
        </a:p>
      </dgm:t>
    </dgm:pt>
    <dgm:pt modelId="{75417A3A-640B-46ED-BE3E-4E8F82DFC716}">
      <dgm:prSet/>
      <dgm:spPr/>
      <dgm:t>
        <a:bodyPr/>
        <a:lstStyle/>
        <a:p>
          <a:r>
            <a:rPr lang="en-PK"/>
            <a:t>Dynamic Resource Provisioning</a:t>
          </a:r>
          <a:endParaRPr lang="en-US"/>
        </a:p>
      </dgm:t>
    </dgm:pt>
    <dgm:pt modelId="{8695B863-0322-48DD-8616-627E90C09D93}" type="parTrans" cxnId="{D11E6D73-6612-48C8-9DF0-06A5C73B98EC}">
      <dgm:prSet/>
      <dgm:spPr/>
      <dgm:t>
        <a:bodyPr/>
        <a:lstStyle/>
        <a:p>
          <a:endParaRPr lang="en-US"/>
        </a:p>
      </dgm:t>
    </dgm:pt>
    <dgm:pt modelId="{EC567FF2-BE1B-4F3A-8C87-2B51DEDF2C23}" type="sibTrans" cxnId="{D11E6D73-6612-48C8-9DF0-06A5C73B98EC}">
      <dgm:prSet/>
      <dgm:spPr/>
      <dgm:t>
        <a:bodyPr/>
        <a:lstStyle/>
        <a:p>
          <a:endParaRPr lang="en-US"/>
        </a:p>
      </dgm:t>
    </dgm:pt>
    <dgm:pt modelId="{D6C7804D-449E-4AB1-BEBF-8428B8898F7C}">
      <dgm:prSet/>
      <dgm:spPr/>
      <dgm:t>
        <a:bodyPr/>
        <a:lstStyle/>
        <a:p>
          <a:r>
            <a:rPr lang="en-PK"/>
            <a:t>Dynamic Provisioning: The ability of the cloud provider to allocate or release resources on demand, ensuring the right amount of resources is available at any time.</a:t>
          </a:r>
          <a:endParaRPr lang="en-US"/>
        </a:p>
      </dgm:t>
    </dgm:pt>
    <dgm:pt modelId="{FDEEB975-EC12-4C97-9CC4-A9528D55C5FE}" type="parTrans" cxnId="{B166F762-9892-46CF-9394-604C9BC2720C}">
      <dgm:prSet/>
      <dgm:spPr/>
      <dgm:t>
        <a:bodyPr/>
        <a:lstStyle/>
        <a:p>
          <a:endParaRPr lang="en-US"/>
        </a:p>
      </dgm:t>
    </dgm:pt>
    <dgm:pt modelId="{00C5752F-BA05-4531-9608-2AEB95E62A4C}" type="sibTrans" cxnId="{B166F762-9892-46CF-9394-604C9BC2720C}">
      <dgm:prSet/>
      <dgm:spPr/>
      <dgm:t>
        <a:bodyPr/>
        <a:lstStyle/>
        <a:p>
          <a:endParaRPr lang="en-US"/>
        </a:p>
      </dgm:t>
    </dgm:pt>
    <dgm:pt modelId="{DF36FFFE-BAA5-4F16-852B-A96958905B86}">
      <dgm:prSet/>
      <dgm:spPr/>
      <dgm:t>
        <a:bodyPr/>
        <a:lstStyle/>
        <a:p>
          <a:r>
            <a:rPr lang="en-PK"/>
            <a:t>How It Works:</a:t>
          </a:r>
          <a:endParaRPr lang="en-US"/>
        </a:p>
      </dgm:t>
    </dgm:pt>
    <dgm:pt modelId="{5B30AFEA-C604-493B-BA35-3D98F0BDBC45}" type="parTrans" cxnId="{34A8E807-607D-4C8B-83A0-0DF1E2BB67D1}">
      <dgm:prSet/>
      <dgm:spPr/>
      <dgm:t>
        <a:bodyPr/>
        <a:lstStyle/>
        <a:p>
          <a:endParaRPr lang="en-US"/>
        </a:p>
      </dgm:t>
    </dgm:pt>
    <dgm:pt modelId="{28348A92-7313-46CC-A2C7-B60289ADCA11}" type="sibTrans" cxnId="{34A8E807-607D-4C8B-83A0-0DF1E2BB67D1}">
      <dgm:prSet/>
      <dgm:spPr/>
      <dgm:t>
        <a:bodyPr/>
        <a:lstStyle/>
        <a:p>
          <a:endParaRPr lang="en-US"/>
        </a:p>
      </dgm:t>
    </dgm:pt>
    <dgm:pt modelId="{0B864DDD-A598-4BE9-9DDF-AF7E6D36CC39}">
      <dgm:prSet/>
      <dgm:spPr/>
      <dgm:t>
        <a:bodyPr/>
        <a:lstStyle/>
        <a:p>
          <a:r>
            <a:rPr lang="en-PK" dirty="0"/>
            <a:t>Resources are provisioned when an application or client needs more capacity.</a:t>
          </a:r>
          <a:endParaRPr lang="en-US" dirty="0"/>
        </a:p>
      </dgm:t>
    </dgm:pt>
    <dgm:pt modelId="{13AB1348-3343-4511-AA22-D7CD420E6FD5}" type="parTrans" cxnId="{577A3F34-889D-488B-BA41-B692F0CF078A}">
      <dgm:prSet/>
      <dgm:spPr/>
      <dgm:t>
        <a:bodyPr/>
        <a:lstStyle/>
        <a:p>
          <a:endParaRPr lang="en-US"/>
        </a:p>
      </dgm:t>
    </dgm:pt>
    <dgm:pt modelId="{5AF51B62-A802-496D-8DAD-296536C185E3}" type="sibTrans" cxnId="{577A3F34-889D-488B-BA41-B692F0CF078A}">
      <dgm:prSet/>
      <dgm:spPr/>
      <dgm:t>
        <a:bodyPr/>
        <a:lstStyle/>
        <a:p>
          <a:endParaRPr lang="en-US"/>
        </a:p>
      </dgm:t>
    </dgm:pt>
    <dgm:pt modelId="{291A5382-C1A3-4437-9A58-1DDB979F46CF}">
      <dgm:prSet/>
      <dgm:spPr/>
      <dgm:t>
        <a:bodyPr/>
        <a:lstStyle/>
        <a:p>
          <a:r>
            <a:rPr lang="en-PK"/>
            <a:t>Resources are de-provisioned when demand decreases, ensuring efficiency.</a:t>
          </a:r>
          <a:endParaRPr lang="en-US"/>
        </a:p>
      </dgm:t>
    </dgm:pt>
    <dgm:pt modelId="{7E5C53A0-4659-4A48-9134-3053FFB33003}" type="parTrans" cxnId="{C2345A21-7E4A-415D-B892-FA6729849549}">
      <dgm:prSet/>
      <dgm:spPr/>
      <dgm:t>
        <a:bodyPr/>
        <a:lstStyle/>
        <a:p>
          <a:endParaRPr lang="en-US"/>
        </a:p>
      </dgm:t>
    </dgm:pt>
    <dgm:pt modelId="{3BB771FA-709D-4952-B854-0BDCF6930395}" type="sibTrans" cxnId="{C2345A21-7E4A-415D-B892-FA6729849549}">
      <dgm:prSet/>
      <dgm:spPr/>
      <dgm:t>
        <a:bodyPr/>
        <a:lstStyle/>
        <a:p>
          <a:endParaRPr lang="en-US"/>
        </a:p>
      </dgm:t>
    </dgm:pt>
    <dgm:pt modelId="{4981DEB1-DBBE-491B-B956-4C6665DAF747}">
      <dgm:prSet/>
      <dgm:spPr/>
      <dgm:t>
        <a:bodyPr/>
        <a:lstStyle/>
        <a:p>
          <a:r>
            <a:rPr lang="en-PK"/>
            <a:t>Advantages:</a:t>
          </a:r>
          <a:endParaRPr lang="en-US"/>
        </a:p>
      </dgm:t>
    </dgm:pt>
    <dgm:pt modelId="{78D08939-A04C-4D36-BE50-CFC70D96FFD4}" type="parTrans" cxnId="{D756256C-1147-48C5-8844-2F2907DE5E83}">
      <dgm:prSet/>
      <dgm:spPr/>
      <dgm:t>
        <a:bodyPr/>
        <a:lstStyle/>
        <a:p>
          <a:endParaRPr lang="en-US"/>
        </a:p>
      </dgm:t>
    </dgm:pt>
    <dgm:pt modelId="{A048BCC9-C63C-4AAA-A695-7A5392E1B86B}" type="sibTrans" cxnId="{D756256C-1147-48C5-8844-2F2907DE5E83}">
      <dgm:prSet/>
      <dgm:spPr/>
      <dgm:t>
        <a:bodyPr/>
        <a:lstStyle/>
        <a:p>
          <a:endParaRPr lang="en-US"/>
        </a:p>
      </dgm:t>
    </dgm:pt>
    <dgm:pt modelId="{CC8D5C92-0687-45C4-992D-A0B359DD3687}">
      <dgm:prSet/>
      <dgm:spPr/>
      <dgm:t>
        <a:bodyPr/>
        <a:lstStyle/>
        <a:p>
          <a:r>
            <a:rPr lang="en-PK"/>
            <a:t>No need for over-provisioning hardware.</a:t>
          </a:r>
          <a:endParaRPr lang="en-US"/>
        </a:p>
      </dgm:t>
    </dgm:pt>
    <dgm:pt modelId="{2E16E873-A14C-4228-B20D-425E3D3245B8}" type="parTrans" cxnId="{E8F39464-3E9C-4946-8D5F-7447B38B351A}">
      <dgm:prSet/>
      <dgm:spPr/>
      <dgm:t>
        <a:bodyPr/>
        <a:lstStyle/>
        <a:p>
          <a:endParaRPr lang="en-US"/>
        </a:p>
      </dgm:t>
    </dgm:pt>
    <dgm:pt modelId="{B8B6F295-F140-4673-B737-69D864CDDB7E}" type="sibTrans" cxnId="{E8F39464-3E9C-4946-8D5F-7447B38B351A}">
      <dgm:prSet/>
      <dgm:spPr/>
      <dgm:t>
        <a:bodyPr/>
        <a:lstStyle/>
        <a:p>
          <a:endParaRPr lang="en-US"/>
        </a:p>
      </dgm:t>
    </dgm:pt>
    <dgm:pt modelId="{ECD6ED5D-9183-4BEA-9B93-A14AFCA3768A}">
      <dgm:prSet/>
      <dgm:spPr/>
      <dgm:t>
        <a:bodyPr/>
        <a:lstStyle/>
        <a:p>
          <a:r>
            <a:rPr lang="en-PK"/>
            <a:t>Reduces costs and improves agility.</a:t>
          </a:r>
          <a:endParaRPr lang="en-US"/>
        </a:p>
      </dgm:t>
    </dgm:pt>
    <dgm:pt modelId="{59FF8D8A-327E-4E8E-9277-3C5FC35FE361}" type="parTrans" cxnId="{8FC4D093-2E5F-49F9-9E48-315B138BD955}">
      <dgm:prSet/>
      <dgm:spPr/>
      <dgm:t>
        <a:bodyPr/>
        <a:lstStyle/>
        <a:p>
          <a:endParaRPr lang="en-US"/>
        </a:p>
      </dgm:t>
    </dgm:pt>
    <dgm:pt modelId="{F05623E0-D67A-4747-9365-E7BB9C483458}" type="sibTrans" cxnId="{8FC4D093-2E5F-49F9-9E48-315B138BD955}">
      <dgm:prSet/>
      <dgm:spPr/>
      <dgm:t>
        <a:bodyPr/>
        <a:lstStyle/>
        <a:p>
          <a:endParaRPr lang="en-US"/>
        </a:p>
      </dgm:t>
    </dgm:pt>
    <dgm:pt modelId="{A4CDB2B0-BB1A-4FE1-A01A-5B8C9B03EB82}">
      <dgm:prSet/>
      <dgm:spPr/>
      <dgm:t>
        <a:bodyPr/>
        <a:lstStyle/>
        <a:p>
          <a:r>
            <a:rPr lang="en-PK"/>
            <a:t>Perfect for workloads with varying resource demands.</a:t>
          </a:r>
          <a:endParaRPr lang="en-US"/>
        </a:p>
      </dgm:t>
    </dgm:pt>
    <dgm:pt modelId="{C3B87FB1-8554-46CA-AFBE-91C1EC10D046}" type="parTrans" cxnId="{D6E87781-0C09-488A-8F0B-4669CC8326B3}">
      <dgm:prSet/>
      <dgm:spPr/>
      <dgm:t>
        <a:bodyPr/>
        <a:lstStyle/>
        <a:p>
          <a:endParaRPr lang="en-US"/>
        </a:p>
      </dgm:t>
    </dgm:pt>
    <dgm:pt modelId="{40DFF63B-07F8-4CB6-9980-5C4C35BFFD5C}" type="sibTrans" cxnId="{D6E87781-0C09-488A-8F0B-4669CC8326B3}">
      <dgm:prSet/>
      <dgm:spPr/>
      <dgm:t>
        <a:bodyPr/>
        <a:lstStyle/>
        <a:p>
          <a:endParaRPr lang="en-US"/>
        </a:p>
      </dgm:t>
    </dgm:pt>
    <dgm:pt modelId="{A3DBF076-3CD6-4F50-A9A3-1D28FDAE3D5F}">
      <dgm:prSet/>
      <dgm:spPr/>
      <dgm:t>
        <a:bodyPr/>
        <a:lstStyle/>
        <a:p>
          <a:r>
            <a:rPr lang="en-PK"/>
            <a:t>Example: A retail website may require more server capacity during the holiday season and less afterward.</a:t>
          </a:r>
          <a:endParaRPr lang="en-US"/>
        </a:p>
      </dgm:t>
    </dgm:pt>
    <dgm:pt modelId="{24F4D0AA-5475-4DF9-8B15-3E36196D44C2}" type="parTrans" cxnId="{4700F5F2-7D9D-41BB-A5CB-B7A0227A5C45}">
      <dgm:prSet/>
      <dgm:spPr/>
      <dgm:t>
        <a:bodyPr/>
        <a:lstStyle/>
        <a:p>
          <a:endParaRPr lang="en-US"/>
        </a:p>
      </dgm:t>
    </dgm:pt>
    <dgm:pt modelId="{3D34C4AC-F20F-4DA8-AA0D-9A502B98871C}" type="sibTrans" cxnId="{4700F5F2-7D9D-41BB-A5CB-B7A0227A5C45}">
      <dgm:prSet/>
      <dgm:spPr/>
      <dgm:t>
        <a:bodyPr/>
        <a:lstStyle/>
        <a:p>
          <a:endParaRPr lang="en-US"/>
        </a:p>
      </dgm:t>
    </dgm:pt>
    <dgm:pt modelId="{D28BA7BC-0573-49E2-BEC8-C1BDCD20D1B7}" type="pres">
      <dgm:prSet presAssocID="{D00333E9-9989-4B20-93EF-3FE0AC8CA28B}" presName="Name0" presStyleCnt="0">
        <dgm:presLayoutVars>
          <dgm:dir/>
          <dgm:animLvl val="lvl"/>
          <dgm:resizeHandles val="exact"/>
        </dgm:presLayoutVars>
      </dgm:prSet>
      <dgm:spPr/>
    </dgm:pt>
    <dgm:pt modelId="{3B61804D-B42E-44EA-BF9B-EDD19F0C31B3}" type="pres">
      <dgm:prSet presAssocID="{8CAB1836-FC60-4398-9FC0-38E6113AA29E}" presName="composite" presStyleCnt="0"/>
      <dgm:spPr/>
    </dgm:pt>
    <dgm:pt modelId="{3C6F4FFE-E4CF-40C2-9B23-BAA4B425DD88}" type="pres">
      <dgm:prSet presAssocID="{8CAB1836-FC60-4398-9FC0-38E6113AA29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049EC7E-4676-4666-9E32-D38AF1F46666}" type="pres">
      <dgm:prSet presAssocID="{8CAB1836-FC60-4398-9FC0-38E6113AA29E}" presName="desTx" presStyleLbl="alignAccFollowNode1" presStyleIdx="0" presStyleCnt="3">
        <dgm:presLayoutVars>
          <dgm:bulletEnabled val="1"/>
        </dgm:presLayoutVars>
      </dgm:prSet>
      <dgm:spPr/>
    </dgm:pt>
    <dgm:pt modelId="{6A869C92-B43F-40CA-B57F-11B21B196F61}" type="pres">
      <dgm:prSet presAssocID="{92D73C69-CEF1-48CF-BF3F-12AC9736F4E4}" presName="space" presStyleCnt="0"/>
      <dgm:spPr/>
    </dgm:pt>
    <dgm:pt modelId="{5F5B3A5F-5376-4276-B906-617752917296}" type="pres">
      <dgm:prSet presAssocID="{486029C5-DCC0-4610-B924-CA9EDE061883}" presName="composite" presStyleCnt="0"/>
      <dgm:spPr/>
    </dgm:pt>
    <dgm:pt modelId="{AC9BB4F1-0CA5-43DB-8194-A61886D47E79}" type="pres">
      <dgm:prSet presAssocID="{486029C5-DCC0-4610-B924-CA9EDE06188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CD63A86-8947-42B6-8F99-2CAC7AB25C80}" type="pres">
      <dgm:prSet presAssocID="{486029C5-DCC0-4610-B924-CA9EDE061883}" presName="desTx" presStyleLbl="alignAccFollowNode1" presStyleIdx="1" presStyleCnt="3">
        <dgm:presLayoutVars>
          <dgm:bulletEnabled val="1"/>
        </dgm:presLayoutVars>
      </dgm:prSet>
      <dgm:spPr/>
    </dgm:pt>
    <dgm:pt modelId="{C85C59AD-9329-4456-A135-F1997199016B}" type="pres">
      <dgm:prSet presAssocID="{3F70F867-5D4B-4794-B878-53DC391C61BE}" presName="space" presStyleCnt="0"/>
      <dgm:spPr/>
    </dgm:pt>
    <dgm:pt modelId="{647F89AF-657E-4392-87E5-4E5C994D5830}" type="pres">
      <dgm:prSet presAssocID="{75417A3A-640B-46ED-BE3E-4E8F82DFC716}" presName="composite" presStyleCnt="0"/>
      <dgm:spPr/>
    </dgm:pt>
    <dgm:pt modelId="{2E2AD24D-64F5-40A5-82F8-EDC0665D696E}" type="pres">
      <dgm:prSet presAssocID="{75417A3A-640B-46ED-BE3E-4E8F82DFC7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7EC9856-41B4-4260-959C-E614CB796E5E}" type="pres">
      <dgm:prSet presAssocID="{75417A3A-640B-46ED-BE3E-4E8F82DFC7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783A701-B618-434E-B27B-D820F1AE9939}" type="presOf" srcId="{A66C67D7-9F88-40A2-A25A-86F4693AF77A}" destId="{8049EC7E-4676-4666-9E32-D38AF1F46666}" srcOrd="0" destOrd="4" presId="urn:microsoft.com/office/officeart/2005/8/layout/hList1"/>
    <dgm:cxn modelId="{B4F0D802-92CE-4867-A45B-C4CEB97C429D}" srcId="{8CAB1836-FC60-4398-9FC0-38E6113AA29E}" destId="{A66C67D7-9F88-40A2-A25A-86F4693AF77A}" srcOrd="2" destOrd="0" parTransId="{DAE0B5B6-A5E9-4C0E-827F-4D470AB94C36}" sibTransId="{A41B6DB3-7667-4031-AC3F-25078ADB2244}"/>
    <dgm:cxn modelId="{34A8E807-607D-4C8B-83A0-0DF1E2BB67D1}" srcId="{75417A3A-640B-46ED-BE3E-4E8F82DFC716}" destId="{DF36FFFE-BAA5-4F16-852B-A96958905B86}" srcOrd="1" destOrd="0" parTransId="{5B30AFEA-C604-493B-BA35-3D98F0BDBC45}" sibTransId="{28348A92-7313-46CC-A2C7-B60289ADCA11}"/>
    <dgm:cxn modelId="{85AD300D-8AE2-49D7-A0EC-99339C93BAB0}" type="presOf" srcId="{4981DEB1-DBBE-491B-B956-4C6665DAF747}" destId="{07EC9856-41B4-4260-959C-E614CB796E5E}" srcOrd="0" destOrd="4" presId="urn:microsoft.com/office/officeart/2005/8/layout/hList1"/>
    <dgm:cxn modelId="{9952690F-2D90-4E7A-A8C1-4170AE5737A4}" srcId="{A66C67D7-9F88-40A2-A25A-86F4693AF77A}" destId="{0250FC05-24F3-4E03-B5C7-234069B14E7D}" srcOrd="0" destOrd="0" parTransId="{66801817-CBB1-43FC-8EB1-EBF320CBC21E}" sibTransId="{E9544374-3B1A-4953-A92C-81E26DDD6686}"/>
    <dgm:cxn modelId="{5A447F10-50EE-4980-A707-4200C5765DAE}" srcId="{486029C5-DCC0-4610-B924-CA9EDE061883}" destId="{B696552B-1CC4-4A15-9970-2B4240E6F056}" srcOrd="0" destOrd="0" parTransId="{A183BA2D-215A-4C45-A562-7792968F095B}" sibTransId="{062326EC-A6C1-4914-A719-E5AD89EFE787}"/>
    <dgm:cxn modelId="{5F9F1411-441E-4732-8FAB-E898EBE18B5D}" type="presOf" srcId="{C60AB6B3-BA9E-47AB-9397-6BC8B9115855}" destId="{CCD63A86-8947-42B6-8F99-2CAC7AB25C80}" srcOrd="0" destOrd="2" presId="urn:microsoft.com/office/officeart/2005/8/layout/hList1"/>
    <dgm:cxn modelId="{A6761913-584E-4E80-9080-9EEA96B6AC98}" type="presOf" srcId="{403BB9CC-9759-4245-A841-BB94B55D4000}" destId="{CCD63A86-8947-42B6-8F99-2CAC7AB25C80}" srcOrd="0" destOrd="3" presId="urn:microsoft.com/office/officeart/2005/8/layout/hList1"/>
    <dgm:cxn modelId="{15285D1C-7DC9-4BDE-A051-51ACB1AB4720}" srcId="{486029C5-DCC0-4610-B924-CA9EDE061883}" destId="{329A7B0C-08F2-4D52-9707-5886C4553FBA}" srcOrd="2" destOrd="0" parTransId="{D8BCE382-990F-4C8C-B62D-A608F5639A10}" sibTransId="{E45C6FBB-B2FC-478F-B0C6-3D2F061B05F5}"/>
    <dgm:cxn modelId="{2D6E2A20-BC4B-44F1-B5A7-6C3F27D6E5AE}" type="presOf" srcId="{8CEF1760-5977-4B1D-BC31-4DA799B8D71D}" destId="{8049EC7E-4676-4666-9E32-D38AF1F46666}" srcOrd="0" destOrd="6" presId="urn:microsoft.com/office/officeart/2005/8/layout/hList1"/>
    <dgm:cxn modelId="{DFF92321-8D83-49BF-8998-AFECD6034B24}" srcId="{D00333E9-9989-4B20-93EF-3FE0AC8CA28B}" destId="{486029C5-DCC0-4610-B924-CA9EDE061883}" srcOrd="1" destOrd="0" parTransId="{0BB3D778-2AF2-4A74-AA7B-E25CDFEB74F8}" sibTransId="{3F70F867-5D4B-4794-B878-53DC391C61BE}"/>
    <dgm:cxn modelId="{C2345A21-7E4A-415D-B892-FA6729849549}" srcId="{DF36FFFE-BAA5-4F16-852B-A96958905B86}" destId="{291A5382-C1A3-4437-9A58-1DDB979F46CF}" srcOrd="1" destOrd="0" parTransId="{7E5C53A0-4659-4A48-9134-3053FFB33003}" sibTransId="{3BB771FA-709D-4952-B854-0BDCF6930395}"/>
    <dgm:cxn modelId="{5C649825-CF45-4A1C-A717-470E7A338D1A}" type="presOf" srcId="{A3DBF076-3CD6-4F50-A9A3-1D28FDAE3D5F}" destId="{07EC9856-41B4-4260-959C-E614CB796E5E}" srcOrd="0" destOrd="8" presId="urn:microsoft.com/office/officeart/2005/8/layout/hList1"/>
    <dgm:cxn modelId="{8BCE0A2F-7869-4969-8106-3553D8F7B787}" type="presOf" srcId="{EE4B1B63-B404-4E42-9BD0-CF84C9AF5BCA}" destId="{8049EC7E-4676-4666-9E32-D38AF1F46666}" srcOrd="0" destOrd="3" presId="urn:microsoft.com/office/officeart/2005/8/layout/hList1"/>
    <dgm:cxn modelId="{577A3F34-889D-488B-BA41-B692F0CF078A}" srcId="{DF36FFFE-BAA5-4F16-852B-A96958905B86}" destId="{0B864DDD-A598-4BE9-9DDF-AF7E6D36CC39}" srcOrd="0" destOrd="0" parTransId="{13AB1348-3343-4511-AA22-D7CD420E6FD5}" sibTransId="{5AF51B62-A802-496D-8DAD-296536C185E3}"/>
    <dgm:cxn modelId="{C07A763C-D201-4936-A114-7AE22EBB4D05}" srcId="{8CAB1836-FC60-4398-9FC0-38E6113AA29E}" destId="{46FECBBA-59A0-4374-AA3E-4C60EEC7B384}" srcOrd="0" destOrd="0" parTransId="{D9E3663A-B9E5-4662-84E0-90D8B38D4386}" sibTransId="{580CB7D9-5E74-4F24-9070-AD998A138702}"/>
    <dgm:cxn modelId="{A3323E5D-522D-4C7D-AE70-9F60F5A76A70}" srcId="{AFABACE5-A2E5-4E24-B7AD-6AB6B7C3A6F5}" destId="{7CC34167-1F68-4BAD-A73D-9AEC79FCC84A}" srcOrd="2" destOrd="0" parTransId="{A09FA25B-07C9-473F-AD12-103E6F6EE49C}" sibTransId="{6EF6639B-4B28-4BC2-B189-133E81B48C24}"/>
    <dgm:cxn modelId="{BD84D55F-B92C-4BEC-85FB-5AA6A284EE48}" type="presOf" srcId="{D00333E9-9989-4B20-93EF-3FE0AC8CA28B}" destId="{D28BA7BC-0573-49E2-BEC8-C1BDCD20D1B7}" srcOrd="0" destOrd="0" presId="urn:microsoft.com/office/officeart/2005/8/layout/hList1"/>
    <dgm:cxn modelId="{582EB661-6EED-4E7E-A86F-5C91794BA41C}" srcId="{8CAB1836-FC60-4398-9FC0-38E6113AA29E}" destId="{2CFF8518-D0FF-4B2B-BA97-CB6B94D14622}" srcOrd="3" destOrd="0" parTransId="{F0BE8BDE-ED15-43AC-9E2F-C1C7914F22C0}" sibTransId="{1C430E38-6D1C-48EA-9690-67DA7E032954}"/>
    <dgm:cxn modelId="{B166F762-9892-46CF-9394-604C9BC2720C}" srcId="{75417A3A-640B-46ED-BE3E-4E8F82DFC716}" destId="{D6C7804D-449E-4AB1-BEBF-8428B8898F7C}" srcOrd="0" destOrd="0" parTransId="{FDEEB975-EC12-4C97-9CC4-A9528D55C5FE}" sibTransId="{00C5752F-BA05-4531-9608-2AEB95E62A4C}"/>
    <dgm:cxn modelId="{772F3343-494A-437D-8716-CB2A0E066888}" type="presOf" srcId="{534B29BC-2863-43C0-A06B-1E78C1FF6C9B}" destId="{8049EC7E-4676-4666-9E32-D38AF1F46666}" srcOrd="0" destOrd="7" presId="urn:microsoft.com/office/officeart/2005/8/layout/hList1"/>
    <dgm:cxn modelId="{E8F39464-3E9C-4946-8D5F-7447B38B351A}" srcId="{4981DEB1-DBBE-491B-B956-4C6665DAF747}" destId="{CC8D5C92-0687-45C4-992D-A0B359DD3687}" srcOrd="0" destOrd="0" parTransId="{2E16E873-A14C-4228-B20D-425E3D3245B8}" sibTransId="{B8B6F295-F140-4673-B737-69D864CDDB7E}"/>
    <dgm:cxn modelId="{2C04A965-B748-4A76-96DC-264FA1CD637D}" type="presOf" srcId="{CC50E73C-5BB9-4143-B147-121EFCD5C28B}" destId="{8049EC7E-4676-4666-9E32-D38AF1F46666}" srcOrd="0" destOrd="1" presId="urn:microsoft.com/office/officeart/2005/8/layout/hList1"/>
    <dgm:cxn modelId="{6D9FD468-7F05-45FC-8341-4DA5BF2DAB32}" type="presOf" srcId="{291A5382-C1A3-4437-9A58-1DDB979F46CF}" destId="{07EC9856-41B4-4260-959C-E614CB796E5E}" srcOrd="0" destOrd="3" presId="urn:microsoft.com/office/officeart/2005/8/layout/hList1"/>
    <dgm:cxn modelId="{7F32356B-2269-4CFA-A13A-F67A06E2C34C}" srcId="{486029C5-DCC0-4610-B924-CA9EDE061883}" destId="{AFABACE5-A2E5-4E24-B7AD-6AB6B7C3A6F5}" srcOrd="1" destOrd="0" parTransId="{10357290-4951-46E3-9D5A-9EFCA23A0611}" sibTransId="{214E5F28-8DFF-466A-8DAB-41210F1C94AA}"/>
    <dgm:cxn modelId="{D756256C-1147-48C5-8844-2F2907DE5E83}" srcId="{75417A3A-640B-46ED-BE3E-4E8F82DFC716}" destId="{4981DEB1-DBBE-491B-B956-4C6665DAF747}" srcOrd="2" destOrd="0" parTransId="{78D08939-A04C-4D36-BE50-CFC70D96FFD4}" sibTransId="{A048BCC9-C63C-4AAA-A695-7A5392E1B86B}"/>
    <dgm:cxn modelId="{7ECCB270-7457-4150-9D2B-6158FD1B318D}" type="presOf" srcId="{7CC34167-1F68-4BAD-A73D-9AEC79FCC84A}" destId="{CCD63A86-8947-42B6-8F99-2CAC7AB25C80}" srcOrd="0" destOrd="4" presId="urn:microsoft.com/office/officeart/2005/8/layout/hList1"/>
    <dgm:cxn modelId="{D11E6D73-6612-48C8-9DF0-06A5C73B98EC}" srcId="{D00333E9-9989-4B20-93EF-3FE0AC8CA28B}" destId="{75417A3A-640B-46ED-BE3E-4E8F82DFC716}" srcOrd="2" destOrd="0" parTransId="{8695B863-0322-48DD-8616-627E90C09D93}" sibTransId="{EC567FF2-BE1B-4F3A-8C87-2B51DEDF2C23}"/>
    <dgm:cxn modelId="{30F82D78-3E78-485D-B981-893CF736D34B}" type="presOf" srcId="{D6C7804D-449E-4AB1-BEBF-8428B8898F7C}" destId="{07EC9856-41B4-4260-959C-E614CB796E5E}" srcOrd="0" destOrd="0" presId="urn:microsoft.com/office/officeart/2005/8/layout/hList1"/>
    <dgm:cxn modelId="{391F4A7B-EFF2-4CA0-842F-28F03C03B631}" srcId="{CC50E73C-5BB9-4143-B147-121EFCD5C28B}" destId="{EE4B1B63-B404-4E42-9BD0-CF84C9AF5BCA}" srcOrd="1" destOrd="0" parTransId="{E8D07ECE-BD9D-455E-A58F-A55521E6981C}" sibTransId="{16D003C4-0989-423A-B9B6-664BB82C5C78}"/>
    <dgm:cxn modelId="{D6E87781-0C09-488A-8F0B-4669CC8326B3}" srcId="{4981DEB1-DBBE-491B-B956-4C6665DAF747}" destId="{A4CDB2B0-BB1A-4FE1-A01A-5B8C9B03EB82}" srcOrd="2" destOrd="0" parTransId="{C3B87FB1-8554-46CA-AFBE-91C1EC10D046}" sibTransId="{40DFF63B-07F8-4CB6-9980-5C4C35BFFD5C}"/>
    <dgm:cxn modelId="{8FC4D093-2E5F-49F9-9E48-315B138BD955}" srcId="{4981DEB1-DBBE-491B-B956-4C6665DAF747}" destId="{ECD6ED5D-9183-4BEA-9B93-A14AFCA3768A}" srcOrd="1" destOrd="0" parTransId="{59FF8D8A-327E-4E8E-9277-3C5FC35FE361}" sibTransId="{F05623E0-D67A-4747-9365-E7BB9C483458}"/>
    <dgm:cxn modelId="{A77EE299-64E6-41A9-B1C4-306AA6A17E94}" type="presOf" srcId="{486029C5-DCC0-4610-B924-CA9EDE061883}" destId="{AC9BB4F1-0CA5-43DB-8194-A61886D47E79}" srcOrd="0" destOrd="0" presId="urn:microsoft.com/office/officeart/2005/8/layout/hList1"/>
    <dgm:cxn modelId="{4DA4C99F-B2A7-4098-8B59-C7D756542E3F}" type="presOf" srcId="{ECD6ED5D-9183-4BEA-9B93-A14AFCA3768A}" destId="{07EC9856-41B4-4260-959C-E614CB796E5E}" srcOrd="0" destOrd="6" presId="urn:microsoft.com/office/officeart/2005/8/layout/hList1"/>
    <dgm:cxn modelId="{E781DDA2-5654-4DFE-82C8-A83D21D99901}" srcId="{8CAB1836-FC60-4398-9FC0-38E6113AA29E}" destId="{CC50E73C-5BB9-4143-B147-121EFCD5C28B}" srcOrd="1" destOrd="0" parTransId="{0865BF4E-62DC-46D0-8DFC-4AC20AD7DA07}" sibTransId="{820DE2BA-355C-448B-AFA7-26A47C5D24A3}"/>
    <dgm:cxn modelId="{D50AC1A5-62A5-41FA-AB5C-8AD2FD64E877}" type="presOf" srcId="{AA44CE7E-054B-41B7-836D-C4E428765C06}" destId="{8049EC7E-4676-4666-9E32-D38AF1F46666}" srcOrd="0" destOrd="2" presId="urn:microsoft.com/office/officeart/2005/8/layout/hList1"/>
    <dgm:cxn modelId="{0712BBAB-FC45-4378-818C-F2CC53BED20C}" type="presOf" srcId="{DF36FFFE-BAA5-4F16-852B-A96958905B86}" destId="{07EC9856-41B4-4260-959C-E614CB796E5E}" srcOrd="0" destOrd="1" presId="urn:microsoft.com/office/officeart/2005/8/layout/hList1"/>
    <dgm:cxn modelId="{074257B0-71F9-46D3-934F-03BBAA2FE17C}" srcId="{AFABACE5-A2E5-4E24-B7AD-6AB6B7C3A6F5}" destId="{C60AB6B3-BA9E-47AB-9397-6BC8B9115855}" srcOrd="0" destOrd="0" parTransId="{4B1C175E-3B1F-45DC-B948-5EFA4FAB52B9}" sibTransId="{6463B8F2-6683-453F-BA10-7B6C54ECB9C2}"/>
    <dgm:cxn modelId="{DE6EA2B5-E72B-4A06-9300-C5B52B15C334}" type="presOf" srcId="{0B864DDD-A598-4BE9-9DDF-AF7E6D36CC39}" destId="{07EC9856-41B4-4260-959C-E614CB796E5E}" srcOrd="0" destOrd="2" presId="urn:microsoft.com/office/officeart/2005/8/layout/hList1"/>
    <dgm:cxn modelId="{F4B550C2-6FE6-45D4-89BB-2E5190BCBE65}" type="presOf" srcId="{AFABACE5-A2E5-4E24-B7AD-6AB6B7C3A6F5}" destId="{CCD63A86-8947-42B6-8F99-2CAC7AB25C80}" srcOrd="0" destOrd="1" presId="urn:microsoft.com/office/officeart/2005/8/layout/hList1"/>
    <dgm:cxn modelId="{0A8F65C3-433F-4063-BA56-DDC513226C37}" type="presOf" srcId="{8CAB1836-FC60-4398-9FC0-38E6113AA29E}" destId="{3C6F4FFE-E4CF-40C2-9B23-BAA4B425DD88}" srcOrd="0" destOrd="0" presId="urn:microsoft.com/office/officeart/2005/8/layout/hList1"/>
    <dgm:cxn modelId="{4EFB6BC4-8329-4DCD-BE6F-0A700AB4189D}" type="presOf" srcId="{0250FC05-24F3-4E03-B5C7-234069B14E7D}" destId="{8049EC7E-4676-4666-9E32-D38AF1F46666}" srcOrd="0" destOrd="5" presId="urn:microsoft.com/office/officeart/2005/8/layout/hList1"/>
    <dgm:cxn modelId="{784870C6-538A-4C21-B248-5282D060944D}" srcId="{A66C67D7-9F88-40A2-A25A-86F4693AF77A}" destId="{534B29BC-2863-43C0-A06B-1E78C1FF6C9B}" srcOrd="2" destOrd="0" parTransId="{904C11A4-ED7B-439D-83B3-F7E03A390932}" sibTransId="{9A6BE9E7-5260-4CB9-84C7-A8AB5198085F}"/>
    <dgm:cxn modelId="{56C5FECB-E31B-47B1-96AD-755710F70C81}" type="presOf" srcId="{329A7B0C-08F2-4D52-9707-5886C4553FBA}" destId="{CCD63A86-8947-42B6-8F99-2CAC7AB25C80}" srcOrd="0" destOrd="5" presId="urn:microsoft.com/office/officeart/2005/8/layout/hList1"/>
    <dgm:cxn modelId="{E1DAB1D1-FC1D-4647-9F71-22F53D5C82FF}" type="presOf" srcId="{46FECBBA-59A0-4374-AA3E-4C60EEC7B384}" destId="{8049EC7E-4676-4666-9E32-D38AF1F46666}" srcOrd="0" destOrd="0" presId="urn:microsoft.com/office/officeart/2005/8/layout/hList1"/>
    <dgm:cxn modelId="{14068BD5-AD76-4141-B0C4-A52EF5616154}" srcId="{A66C67D7-9F88-40A2-A25A-86F4693AF77A}" destId="{8CEF1760-5977-4B1D-BC31-4DA799B8D71D}" srcOrd="1" destOrd="0" parTransId="{3DC88DDB-1FE1-451F-9B90-DB45589C1294}" sibTransId="{1B852F9C-25B9-4834-ABD9-181D06108FE3}"/>
    <dgm:cxn modelId="{DB7DA0DF-7129-4816-8F61-13F538D3160E}" srcId="{AFABACE5-A2E5-4E24-B7AD-6AB6B7C3A6F5}" destId="{403BB9CC-9759-4245-A841-BB94B55D4000}" srcOrd="1" destOrd="0" parTransId="{F0142905-2A42-4D35-8CF9-8143CCF47987}" sibTransId="{9240925B-D1DA-4936-BAE5-9B319D83BB8E}"/>
    <dgm:cxn modelId="{656111E1-F105-49FB-A5AD-347E65497670}" type="presOf" srcId="{75417A3A-640B-46ED-BE3E-4E8F82DFC716}" destId="{2E2AD24D-64F5-40A5-82F8-EDC0665D696E}" srcOrd="0" destOrd="0" presId="urn:microsoft.com/office/officeart/2005/8/layout/hList1"/>
    <dgm:cxn modelId="{F37263E1-E39F-47D9-BA92-A4905E3E354D}" srcId="{D00333E9-9989-4B20-93EF-3FE0AC8CA28B}" destId="{8CAB1836-FC60-4398-9FC0-38E6113AA29E}" srcOrd="0" destOrd="0" parTransId="{2A5F175E-E281-415F-A977-3F135DD9D458}" sibTransId="{92D73C69-CEF1-48CF-BF3F-12AC9736F4E4}"/>
    <dgm:cxn modelId="{BA62AFE8-0430-4239-AFB6-BD23B707D491}" srcId="{CC50E73C-5BB9-4143-B147-121EFCD5C28B}" destId="{AA44CE7E-054B-41B7-836D-C4E428765C06}" srcOrd="0" destOrd="0" parTransId="{C6B5D682-D18D-4C3F-9BB1-227889979442}" sibTransId="{98BE403B-2575-4EBE-A97D-357DE2A0D3DE}"/>
    <dgm:cxn modelId="{6ECE44EB-D2F5-4BC7-93E2-9C43B0CA216B}" type="presOf" srcId="{B696552B-1CC4-4A15-9970-2B4240E6F056}" destId="{CCD63A86-8947-42B6-8F99-2CAC7AB25C80}" srcOrd="0" destOrd="0" presId="urn:microsoft.com/office/officeart/2005/8/layout/hList1"/>
    <dgm:cxn modelId="{F5D1ADEB-55D3-4F31-83F6-7BA78ADDC557}" type="presOf" srcId="{A4CDB2B0-BB1A-4FE1-A01A-5B8C9B03EB82}" destId="{07EC9856-41B4-4260-959C-E614CB796E5E}" srcOrd="0" destOrd="7" presId="urn:microsoft.com/office/officeart/2005/8/layout/hList1"/>
    <dgm:cxn modelId="{E0362EEC-A851-47B5-80A5-AB79612BFD40}" type="presOf" srcId="{2CFF8518-D0FF-4B2B-BA97-CB6B94D14622}" destId="{8049EC7E-4676-4666-9E32-D38AF1F46666}" srcOrd="0" destOrd="8" presId="urn:microsoft.com/office/officeart/2005/8/layout/hList1"/>
    <dgm:cxn modelId="{4700F5F2-7D9D-41BB-A5CB-B7A0227A5C45}" srcId="{75417A3A-640B-46ED-BE3E-4E8F82DFC716}" destId="{A3DBF076-3CD6-4F50-A9A3-1D28FDAE3D5F}" srcOrd="3" destOrd="0" parTransId="{24F4D0AA-5475-4DF9-8B15-3E36196D44C2}" sibTransId="{3D34C4AC-F20F-4DA8-AA0D-9A502B98871C}"/>
    <dgm:cxn modelId="{BE3E05F8-788C-4F36-B11C-3B12EB4F6271}" type="presOf" srcId="{CC8D5C92-0687-45C4-992D-A0B359DD3687}" destId="{07EC9856-41B4-4260-959C-E614CB796E5E}" srcOrd="0" destOrd="5" presId="urn:microsoft.com/office/officeart/2005/8/layout/hList1"/>
    <dgm:cxn modelId="{67C4EB22-F1AF-4847-A6D9-3696659638CA}" type="presParOf" srcId="{D28BA7BC-0573-49E2-BEC8-C1BDCD20D1B7}" destId="{3B61804D-B42E-44EA-BF9B-EDD19F0C31B3}" srcOrd="0" destOrd="0" presId="urn:microsoft.com/office/officeart/2005/8/layout/hList1"/>
    <dgm:cxn modelId="{F87ACF30-DB02-47A5-92CA-A482DB49AA8D}" type="presParOf" srcId="{3B61804D-B42E-44EA-BF9B-EDD19F0C31B3}" destId="{3C6F4FFE-E4CF-40C2-9B23-BAA4B425DD88}" srcOrd="0" destOrd="0" presId="urn:microsoft.com/office/officeart/2005/8/layout/hList1"/>
    <dgm:cxn modelId="{E3AE7AE2-5BEF-4827-9BB9-1E1CBFC782C2}" type="presParOf" srcId="{3B61804D-B42E-44EA-BF9B-EDD19F0C31B3}" destId="{8049EC7E-4676-4666-9E32-D38AF1F46666}" srcOrd="1" destOrd="0" presId="urn:microsoft.com/office/officeart/2005/8/layout/hList1"/>
    <dgm:cxn modelId="{8942B119-10C8-4ADB-A32F-E4FCD083AA18}" type="presParOf" srcId="{D28BA7BC-0573-49E2-BEC8-C1BDCD20D1B7}" destId="{6A869C92-B43F-40CA-B57F-11B21B196F61}" srcOrd="1" destOrd="0" presId="urn:microsoft.com/office/officeart/2005/8/layout/hList1"/>
    <dgm:cxn modelId="{2802A550-2FCB-411E-AA63-00287F10DC6D}" type="presParOf" srcId="{D28BA7BC-0573-49E2-BEC8-C1BDCD20D1B7}" destId="{5F5B3A5F-5376-4276-B906-617752917296}" srcOrd="2" destOrd="0" presId="urn:microsoft.com/office/officeart/2005/8/layout/hList1"/>
    <dgm:cxn modelId="{C30B59AF-CA3C-4490-8962-DAE166291C8A}" type="presParOf" srcId="{5F5B3A5F-5376-4276-B906-617752917296}" destId="{AC9BB4F1-0CA5-43DB-8194-A61886D47E79}" srcOrd="0" destOrd="0" presId="urn:microsoft.com/office/officeart/2005/8/layout/hList1"/>
    <dgm:cxn modelId="{73063A01-D24A-4992-81A6-1A1E8FA8EEEC}" type="presParOf" srcId="{5F5B3A5F-5376-4276-B906-617752917296}" destId="{CCD63A86-8947-42B6-8F99-2CAC7AB25C80}" srcOrd="1" destOrd="0" presId="urn:microsoft.com/office/officeart/2005/8/layout/hList1"/>
    <dgm:cxn modelId="{38CF4EC2-9244-4ADD-99FA-3BAA08B9F921}" type="presParOf" srcId="{D28BA7BC-0573-49E2-BEC8-C1BDCD20D1B7}" destId="{C85C59AD-9329-4456-A135-F1997199016B}" srcOrd="3" destOrd="0" presId="urn:microsoft.com/office/officeart/2005/8/layout/hList1"/>
    <dgm:cxn modelId="{B9CE2D03-F4B0-4A28-8F6E-716E384CB110}" type="presParOf" srcId="{D28BA7BC-0573-49E2-BEC8-C1BDCD20D1B7}" destId="{647F89AF-657E-4392-87E5-4E5C994D5830}" srcOrd="4" destOrd="0" presId="urn:microsoft.com/office/officeart/2005/8/layout/hList1"/>
    <dgm:cxn modelId="{7528342D-A8A4-4071-AE08-80CD62ED1B0D}" type="presParOf" srcId="{647F89AF-657E-4392-87E5-4E5C994D5830}" destId="{2E2AD24D-64F5-40A5-82F8-EDC0665D696E}" srcOrd="0" destOrd="0" presId="urn:microsoft.com/office/officeart/2005/8/layout/hList1"/>
    <dgm:cxn modelId="{BB7B0490-5B05-4C96-AF6C-A405ED01E004}" type="presParOf" srcId="{647F89AF-657E-4392-87E5-4E5C994D5830}" destId="{07EC9856-41B4-4260-959C-E614CB796E5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D38222-A9E0-4080-86AE-0938304ABD0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ADBE5C-8DDB-4B9F-901A-C2B36CBC9917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Automated process using artificial intelligence (AI).</a:t>
          </a:r>
          <a:endParaRPr lang="en-US"/>
        </a:p>
      </dgm:t>
    </dgm:pt>
    <dgm:pt modelId="{13A86569-A304-4A1F-A754-DE423ED48307}" type="parTrans" cxnId="{CC965366-1468-4D61-A54E-74D5B5E156FE}">
      <dgm:prSet/>
      <dgm:spPr/>
      <dgm:t>
        <a:bodyPr/>
        <a:lstStyle/>
        <a:p>
          <a:endParaRPr lang="en-US"/>
        </a:p>
      </dgm:t>
    </dgm:pt>
    <dgm:pt modelId="{BDB84F73-4D8C-42A3-85D3-F8D179A31379}" type="sibTrans" cxnId="{CC965366-1468-4D61-A54E-74D5B5E156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99BC4D-E4D3-47E7-B26B-5E9E3DB0F842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Cloud providers allocate resources based on demand.</a:t>
          </a:r>
          <a:endParaRPr lang="en-US"/>
        </a:p>
      </dgm:t>
    </dgm:pt>
    <dgm:pt modelId="{8B53A706-F495-451F-A2E4-BA8038F44F9F}" type="parTrans" cxnId="{A1979E83-8CFD-4E0A-88B6-1EAA40A4BFE4}">
      <dgm:prSet/>
      <dgm:spPr/>
      <dgm:t>
        <a:bodyPr/>
        <a:lstStyle/>
        <a:p>
          <a:endParaRPr lang="en-US"/>
        </a:p>
      </dgm:t>
    </dgm:pt>
    <dgm:pt modelId="{94E447E4-0905-41D8-B53C-93219018DA5F}" type="sibTrans" cxnId="{A1979E83-8CFD-4E0A-88B6-1EAA40A4BF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4FBB9D-9656-4E4C-A1B9-A772A07B1DC4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Resources are pooled and shared, allowing dynamic allocation.</a:t>
          </a:r>
          <a:endParaRPr lang="en-US"/>
        </a:p>
      </dgm:t>
    </dgm:pt>
    <dgm:pt modelId="{6F4D13F0-3BEE-4393-94A7-84DB9F11E3F2}" type="parTrans" cxnId="{CEE85232-1506-4501-A05C-F2B1FFBA63F0}">
      <dgm:prSet/>
      <dgm:spPr/>
      <dgm:t>
        <a:bodyPr/>
        <a:lstStyle/>
        <a:p>
          <a:endParaRPr lang="en-US"/>
        </a:p>
      </dgm:t>
    </dgm:pt>
    <dgm:pt modelId="{39DC8E23-C164-4279-A03A-800D8BE8C276}" type="sibTrans" cxnId="{CEE85232-1506-4501-A05C-F2B1FFBA63F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2CF7EB-272D-4531-9227-F3865DC46F77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Minimizes resource waste and optimizes application performance.</a:t>
          </a:r>
          <a:endParaRPr lang="en-US"/>
        </a:p>
      </dgm:t>
    </dgm:pt>
    <dgm:pt modelId="{BF9E806A-007A-45A0-A9DD-FA6871CAA2FF}" type="parTrans" cxnId="{EBC2E022-3026-4262-8A09-2B072525DC45}">
      <dgm:prSet/>
      <dgm:spPr/>
      <dgm:t>
        <a:bodyPr/>
        <a:lstStyle/>
        <a:p>
          <a:endParaRPr lang="en-US"/>
        </a:p>
      </dgm:t>
    </dgm:pt>
    <dgm:pt modelId="{E31AFB4E-D450-4D20-968E-B5F84D8555A6}" type="sibTrans" cxnId="{EBC2E022-3026-4262-8A09-2B072525DC45}">
      <dgm:prSet/>
      <dgm:spPr/>
      <dgm:t>
        <a:bodyPr/>
        <a:lstStyle/>
        <a:p>
          <a:endParaRPr lang="en-US"/>
        </a:p>
      </dgm:t>
    </dgm:pt>
    <dgm:pt modelId="{9C9D41D7-FFEC-4026-995D-6EB785546D23}" type="pres">
      <dgm:prSet presAssocID="{C0D38222-A9E0-4080-86AE-0938304ABD02}" presName="root" presStyleCnt="0">
        <dgm:presLayoutVars>
          <dgm:dir/>
          <dgm:resizeHandles val="exact"/>
        </dgm:presLayoutVars>
      </dgm:prSet>
      <dgm:spPr/>
    </dgm:pt>
    <dgm:pt modelId="{6013DC9E-C274-4F8B-AE78-DD9734F0FB6C}" type="pres">
      <dgm:prSet presAssocID="{C0D38222-A9E0-4080-86AE-0938304ABD02}" presName="container" presStyleCnt="0">
        <dgm:presLayoutVars>
          <dgm:dir/>
          <dgm:resizeHandles val="exact"/>
        </dgm:presLayoutVars>
      </dgm:prSet>
      <dgm:spPr/>
    </dgm:pt>
    <dgm:pt modelId="{3DC66F23-8FCF-4017-8159-0CFB601BC44A}" type="pres">
      <dgm:prSet presAssocID="{00ADBE5C-8DDB-4B9F-901A-C2B36CBC9917}" presName="compNode" presStyleCnt="0"/>
      <dgm:spPr/>
    </dgm:pt>
    <dgm:pt modelId="{B5F325D9-80D8-422C-AD17-53376439DD37}" type="pres">
      <dgm:prSet presAssocID="{00ADBE5C-8DDB-4B9F-901A-C2B36CBC9917}" presName="iconBgRect" presStyleLbl="bgShp" presStyleIdx="0" presStyleCnt="4"/>
      <dgm:spPr/>
    </dgm:pt>
    <dgm:pt modelId="{7D34DF27-2681-4D03-B4B3-C158EFE6292E}" type="pres">
      <dgm:prSet presAssocID="{00ADBE5C-8DDB-4B9F-901A-C2B36CBC99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DE64677-1BA0-4AC4-8ABD-FEDBEEDEA4D2}" type="pres">
      <dgm:prSet presAssocID="{00ADBE5C-8DDB-4B9F-901A-C2B36CBC9917}" presName="spaceRect" presStyleCnt="0"/>
      <dgm:spPr/>
    </dgm:pt>
    <dgm:pt modelId="{2E4D5296-AD36-4958-8797-60C041CAC50E}" type="pres">
      <dgm:prSet presAssocID="{00ADBE5C-8DDB-4B9F-901A-C2B36CBC9917}" presName="textRect" presStyleLbl="revTx" presStyleIdx="0" presStyleCnt="4">
        <dgm:presLayoutVars>
          <dgm:chMax val="1"/>
          <dgm:chPref val="1"/>
        </dgm:presLayoutVars>
      </dgm:prSet>
      <dgm:spPr/>
    </dgm:pt>
    <dgm:pt modelId="{FD989351-628B-47C7-A023-E8259F3ED1F2}" type="pres">
      <dgm:prSet presAssocID="{BDB84F73-4D8C-42A3-85D3-F8D179A31379}" presName="sibTrans" presStyleLbl="sibTrans2D1" presStyleIdx="0" presStyleCnt="0"/>
      <dgm:spPr/>
    </dgm:pt>
    <dgm:pt modelId="{7243EC4D-CD94-478C-9307-473C13F3C7E6}" type="pres">
      <dgm:prSet presAssocID="{D599BC4D-E4D3-47E7-B26B-5E9E3DB0F842}" presName="compNode" presStyleCnt="0"/>
      <dgm:spPr/>
    </dgm:pt>
    <dgm:pt modelId="{D9FB6927-8223-436F-A837-24E3BD2FBA26}" type="pres">
      <dgm:prSet presAssocID="{D599BC4D-E4D3-47E7-B26B-5E9E3DB0F842}" presName="iconBgRect" presStyleLbl="bgShp" presStyleIdx="1" presStyleCnt="4"/>
      <dgm:spPr/>
    </dgm:pt>
    <dgm:pt modelId="{536A273B-27C9-4565-9834-24B4EF92EFFF}" type="pres">
      <dgm:prSet presAssocID="{D599BC4D-E4D3-47E7-B26B-5E9E3DB0F8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pply And Demand with solid fill"/>
        </a:ext>
      </dgm:extLst>
    </dgm:pt>
    <dgm:pt modelId="{225DC32F-E3BA-4C66-A084-4C496C795F8F}" type="pres">
      <dgm:prSet presAssocID="{D599BC4D-E4D3-47E7-B26B-5E9E3DB0F842}" presName="spaceRect" presStyleCnt="0"/>
      <dgm:spPr/>
    </dgm:pt>
    <dgm:pt modelId="{8B7A058A-D743-4D27-910E-59B12E8B6AFE}" type="pres">
      <dgm:prSet presAssocID="{D599BC4D-E4D3-47E7-B26B-5E9E3DB0F842}" presName="textRect" presStyleLbl="revTx" presStyleIdx="1" presStyleCnt="4">
        <dgm:presLayoutVars>
          <dgm:chMax val="1"/>
          <dgm:chPref val="1"/>
        </dgm:presLayoutVars>
      </dgm:prSet>
      <dgm:spPr/>
    </dgm:pt>
    <dgm:pt modelId="{34F19653-6B77-4888-86A6-C1F7D3EA9BB8}" type="pres">
      <dgm:prSet presAssocID="{94E447E4-0905-41D8-B53C-93219018DA5F}" presName="sibTrans" presStyleLbl="sibTrans2D1" presStyleIdx="0" presStyleCnt="0"/>
      <dgm:spPr/>
    </dgm:pt>
    <dgm:pt modelId="{B86DE8C2-0408-405D-BE16-738CFC71114B}" type="pres">
      <dgm:prSet presAssocID="{A54FBB9D-9656-4E4C-A1B9-A772A07B1DC4}" presName="compNode" presStyleCnt="0"/>
      <dgm:spPr/>
    </dgm:pt>
    <dgm:pt modelId="{2AEA6736-EF7C-4767-8FDA-F88902F4A604}" type="pres">
      <dgm:prSet presAssocID="{A54FBB9D-9656-4E4C-A1B9-A772A07B1DC4}" presName="iconBgRect" presStyleLbl="bgShp" presStyleIdx="2" presStyleCnt="4"/>
      <dgm:spPr/>
    </dgm:pt>
    <dgm:pt modelId="{11149D59-2D41-4D5D-A4EB-DF13452AC09B}" type="pres">
      <dgm:prSet presAssocID="{A54FBB9D-9656-4E4C-A1B9-A772A07B1D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07CB3B5-DFF1-4ABC-BA48-387AC72950B6}" type="pres">
      <dgm:prSet presAssocID="{A54FBB9D-9656-4E4C-A1B9-A772A07B1DC4}" presName="spaceRect" presStyleCnt="0"/>
      <dgm:spPr/>
    </dgm:pt>
    <dgm:pt modelId="{39101EB9-F258-41AC-ACA6-8AB3C8BAC04E}" type="pres">
      <dgm:prSet presAssocID="{A54FBB9D-9656-4E4C-A1B9-A772A07B1DC4}" presName="textRect" presStyleLbl="revTx" presStyleIdx="2" presStyleCnt="4">
        <dgm:presLayoutVars>
          <dgm:chMax val="1"/>
          <dgm:chPref val="1"/>
        </dgm:presLayoutVars>
      </dgm:prSet>
      <dgm:spPr/>
    </dgm:pt>
    <dgm:pt modelId="{E87170E7-4729-4214-B1A1-0417F3DE1D10}" type="pres">
      <dgm:prSet presAssocID="{39DC8E23-C164-4279-A03A-800D8BE8C276}" presName="sibTrans" presStyleLbl="sibTrans2D1" presStyleIdx="0" presStyleCnt="0"/>
      <dgm:spPr/>
    </dgm:pt>
    <dgm:pt modelId="{BE33FFEB-F1E1-4638-AB29-F1883B219C88}" type="pres">
      <dgm:prSet presAssocID="{5A2CF7EB-272D-4531-9227-F3865DC46F77}" presName="compNode" presStyleCnt="0"/>
      <dgm:spPr/>
    </dgm:pt>
    <dgm:pt modelId="{F3CF121F-9C75-49AB-85FD-6CEED69774CA}" type="pres">
      <dgm:prSet presAssocID="{5A2CF7EB-272D-4531-9227-F3865DC46F77}" presName="iconBgRect" presStyleLbl="bgShp" presStyleIdx="3" presStyleCnt="4"/>
      <dgm:spPr/>
    </dgm:pt>
    <dgm:pt modelId="{9C5D1120-EA80-425D-ADB6-DD28B91241A6}" type="pres">
      <dgm:prSet presAssocID="{5A2CF7EB-272D-4531-9227-F3865DC46F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014FB83-F5AA-439D-BC0A-794E9B3691B3}" type="pres">
      <dgm:prSet presAssocID="{5A2CF7EB-272D-4531-9227-F3865DC46F77}" presName="spaceRect" presStyleCnt="0"/>
      <dgm:spPr/>
    </dgm:pt>
    <dgm:pt modelId="{F07E6B18-BD7D-451D-A896-80A323AF7DAB}" type="pres">
      <dgm:prSet presAssocID="{5A2CF7EB-272D-4531-9227-F3865DC46F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BC2E022-3026-4262-8A09-2B072525DC45}" srcId="{C0D38222-A9E0-4080-86AE-0938304ABD02}" destId="{5A2CF7EB-272D-4531-9227-F3865DC46F77}" srcOrd="3" destOrd="0" parTransId="{BF9E806A-007A-45A0-A9DD-FA6871CAA2FF}" sibTransId="{E31AFB4E-D450-4D20-968E-B5F84D8555A6}"/>
    <dgm:cxn modelId="{2C129024-D36C-4D71-BEB8-B2118AA54DC6}" type="presOf" srcId="{C0D38222-A9E0-4080-86AE-0938304ABD02}" destId="{9C9D41D7-FFEC-4026-995D-6EB785546D23}" srcOrd="0" destOrd="0" presId="urn:microsoft.com/office/officeart/2018/2/layout/IconCircleList"/>
    <dgm:cxn modelId="{CEE85232-1506-4501-A05C-F2B1FFBA63F0}" srcId="{C0D38222-A9E0-4080-86AE-0938304ABD02}" destId="{A54FBB9D-9656-4E4C-A1B9-A772A07B1DC4}" srcOrd="2" destOrd="0" parTransId="{6F4D13F0-3BEE-4393-94A7-84DB9F11E3F2}" sibTransId="{39DC8E23-C164-4279-A03A-800D8BE8C276}"/>
    <dgm:cxn modelId="{CC965366-1468-4D61-A54E-74D5B5E156FE}" srcId="{C0D38222-A9E0-4080-86AE-0938304ABD02}" destId="{00ADBE5C-8DDB-4B9F-901A-C2B36CBC9917}" srcOrd="0" destOrd="0" parTransId="{13A86569-A304-4A1F-A754-DE423ED48307}" sibTransId="{BDB84F73-4D8C-42A3-85D3-F8D179A31379}"/>
    <dgm:cxn modelId="{89F8875A-FDC1-4AC7-8BD6-2EC26BCB9F48}" type="presOf" srcId="{5A2CF7EB-272D-4531-9227-F3865DC46F77}" destId="{F07E6B18-BD7D-451D-A896-80A323AF7DAB}" srcOrd="0" destOrd="0" presId="urn:microsoft.com/office/officeart/2018/2/layout/IconCircleList"/>
    <dgm:cxn modelId="{A1979E83-8CFD-4E0A-88B6-1EAA40A4BFE4}" srcId="{C0D38222-A9E0-4080-86AE-0938304ABD02}" destId="{D599BC4D-E4D3-47E7-B26B-5E9E3DB0F842}" srcOrd="1" destOrd="0" parTransId="{8B53A706-F495-451F-A2E4-BA8038F44F9F}" sibTransId="{94E447E4-0905-41D8-B53C-93219018DA5F}"/>
    <dgm:cxn modelId="{4D2E1889-D95E-4842-9A20-7A2482DC08B1}" type="presOf" srcId="{00ADBE5C-8DDB-4B9F-901A-C2B36CBC9917}" destId="{2E4D5296-AD36-4958-8797-60C041CAC50E}" srcOrd="0" destOrd="0" presId="urn:microsoft.com/office/officeart/2018/2/layout/IconCircleList"/>
    <dgm:cxn modelId="{3F03AC9E-852A-4F49-AD73-5312BCC13AAE}" type="presOf" srcId="{A54FBB9D-9656-4E4C-A1B9-A772A07B1DC4}" destId="{39101EB9-F258-41AC-ACA6-8AB3C8BAC04E}" srcOrd="0" destOrd="0" presId="urn:microsoft.com/office/officeart/2018/2/layout/IconCircleList"/>
    <dgm:cxn modelId="{251EB7DC-A714-4A14-B952-BD9E90BA0AAD}" type="presOf" srcId="{BDB84F73-4D8C-42A3-85D3-F8D179A31379}" destId="{FD989351-628B-47C7-A023-E8259F3ED1F2}" srcOrd="0" destOrd="0" presId="urn:microsoft.com/office/officeart/2018/2/layout/IconCircleList"/>
    <dgm:cxn modelId="{6CDDECE0-5DD2-41A4-9515-CAB48067E026}" type="presOf" srcId="{94E447E4-0905-41D8-B53C-93219018DA5F}" destId="{34F19653-6B77-4888-86A6-C1F7D3EA9BB8}" srcOrd="0" destOrd="0" presId="urn:microsoft.com/office/officeart/2018/2/layout/IconCircleList"/>
    <dgm:cxn modelId="{3F615FF3-42F0-4294-82D5-FEAA16E3B7B2}" type="presOf" srcId="{D599BC4D-E4D3-47E7-B26B-5E9E3DB0F842}" destId="{8B7A058A-D743-4D27-910E-59B12E8B6AFE}" srcOrd="0" destOrd="0" presId="urn:microsoft.com/office/officeart/2018/2/layout/IconCircleList"/>
    <dgm:cxn modelId="{C23E0BF4-78B4-4739-881D-4E2559289FD4}" type="presOf" srcId="{39DC8E23-C164-4279-A03A-800D8BE8C276}" destId="{E87170E7-4729-4214-B1A1-0417F3DE1D10}" srcOrd="0" destOrd="0" presId="urn:microsoft.com/office/officeart/2018/2/layout/IconCircleList"/>
    <dgm:cxn modelId="{2E179378-6D88-4AD3-82F6-0A81C8A86DD9}" type="presParOf" srcId="{9C9D41D7-FFEC-4026-995D-6EB785546D23}" destId="{6013DC9E-C274-4F8B-AE78-DD9734F0FB6C}" srcOrd="0" destOrd="0" presId="urn:microsoft.com/office/officeart/2018/2/layout/IconCircleList"/>
    <dgm:cxn modelId="{1268306F-FAD0-43EB-BAD9-C8B349B66473}" type="presParOf" srcId="{6013DC9E-C274-4F8B-AE78-DD9734F0FB6C}" destId="{3DC66F23-8FCF-4017-8159-0CFB601BC44A}" srcOrd="0" destOrd="0" presId="urn:microsoft.com/office/officeart/2018/2/layout/IconCircleList"/>
    <dgm:cxn modelId="{7B51BC7A-25A0-4C04-8F3B-31C6C48F1587}" type="presParOf" srcId="{3DC66F23-8FCF-4017-8159-0CFB601BC44A}" destId="{B5F325D9-80D8-422C-AD17-53376439DD37}" srcOrd="0" destOrd="0" presId="urn:microsoft.com/office/officeart/2018/2/layout/IconCircleList"/>
    <dgm:cxn modelId="{168FBC20-1730-4C88-9D08-04D31038404F}" type="presParOf" srcId="{3DC66F23-8FCF-4017-8159-0CFB601BC44A}" destId="{7D34DF27-2681-4D03-B4B3-C158EFE6292E}" srcOrd="1" destOrd="0" presId="urn:microsoft.com/office/officeart/2018/2/layout/IconCircleList"/>
    <dgm:cxn modelId="{A23398C2-FD55-46ED-8083-2EB8D0AED920}" type="presParOf" srcId="{3DC66F23-8FCF-4017-8159-0CFB601BC44A}" destId="{8DE64677-1BA0-4AC4-8ABD-FEDBEEDEA4D2}" srcOrd="2" destOrd="0" presId="urn:microsoft.com/office/officeart/2018/2/layout/IconCircleList"/>
    <dgm:cxn modelId="{775EAFB1-2C0D-40CD-A39C-29D8F23C4F2C}" type="presParOf" srcId="{3DC66F23-8FCF-4017-8159-0CFB601BC44A}" destId="{2E4D5296-AD36-4958-8797-60C041CAC50E}" srcOrd="3" destOrd="0" presId="urn:microsoft.com/office/officeart/2018/2/layout/IconCircleList"/>
    <dgm:cxn modelId="{7BCE5266-6AEA-452D-B0D3-94F87EAADD2A}" type="presParOf" srcId="{6013DC9E-C274-4F8B-AE78-DD9734F0FB6C}" destId="{FD989351-628B-47C7-A023-E8259F3ED1F2}" srcOrd="1" destOrd="0" presId="urn:microsoft.com/office/officeart/2018/2/layout/IconCircleList"/>
    <dgm:cxn modelId="{D796FB5B-EFE9-4A1C-8B9E-C283670A55C0}" type="presParOf" srcId="{6013DC9E-C274-4F8B-AE78-DD9734F0FB6C}" destId="{7243EC4D-CD94-478C-9307-473C13F3C7E6}" srcOrd="2" destOrd="0" presId="urn:microsoft.com/office/officeart/2018/2/layout/IconCircleList"/>
    <dgm:cxn modelId="{8E0080C3-0B79-4802-9EC2-9E630CED79CC}" type="presParOf" srcId="{7243EC4D-CD94-478C-9307-473C13F3C7E6}" destId="{D9FB6927-8223-436F-A837-24E3BD2FBA26}" srcOrd="0" destOrd="0" presId="urn:microsoft.com/office/officeart/2018/2/layout/IconCircleList"/>
    <dgm:cxn modelId="{747E59A6-5A2A-4BB7-8FA7-DF39BEBD503B}" type="presParOf" srcId="{7243EC4D-CD94-478C-9307-473C13F3C7E6}" destId="{536A273B-27C9-4565-9834-24B4EF92EFFF}" srcOrd="1" destOrd="0" presId="urn:microsoft.com/office/officeart/2018/2/layout/IconCircleList"/>
    <dgm:cxn modelId="{C6E515AE-B6A7-497B-8821-76E5787E409C}" type="presParOf" srcId="{7243EC4D-CD94-478C-9307-473C13F3C7E6}" destId="{225DC32F-E3BA-4C66-A084-4C496C795F8F}" srcOrd="2" destOrd="0" presId="urn:microsoft.com/office/officeart/2018/2/layout/IconCircleList"/>
    <dgm:cxn modelId="{D237C976-867D-4DB6-8D60-A42CBC88E610}" type="presParOf" srcId="{7243EC4D-CD94-478C-9307-473C13F3C7E6}" destId="{8B7A058A-D743-4D27-910E-59B12E8B6AFE}" srcOrd="3" destOrd="0" presId="urn:microsoft.com/office/officeart/2018/2/layout/IconCircleList"/>
    <dgm:cxn modelId="{1E98C2BA-5131-4BDE-95DA-FF9AD98D6DFB}" type="presParOf" srcId="{6013DC9E-C274-4F8B-AE78-DD9734F0FB6C}" destId="{34F19653-6B77-4888-86A6-C1F7D3EA9BB8}" srcOrd="3" destOrd="0" presId="urn:microsoft.com/office/officeart/2018/2/layout/IconCircleList"/>
    <dgm:cxn modelId="{D3BEF9F7-730D-4313-838F-27C895FA1237}" type="presParOf" srcId="{6013DC9E-C274-4F8B-AE78-DD9734F0FB6C}" destId="{B86DE8C2-0408-405D-BE16-738CFC71114B}" srcOrd="4" destOrd="0" presId="urn:microsoft.com/office/officeart/2018/2/layout/IconCircleList"/>
    <dgm:cxn modelId="{5909B1F9-86B5-45D7-BC7C-DC6150C1791B}" type="presParOf" srcId="{B86DE8C2-0408-405D-BE16-738CFC71114B}" destId="{2AEA6736-EF7C-4767-8FDA-F88902F4A604}" srcOrd="0" destOrd="0" presId="urn:microsoft.com/office/officeart/2018/2/layout/IconCircleList"/>
    <dgm:cxn modelId="{4311F383-F285-491A-A2CE-5766CDD05653}" type="presParOf" srcId="{B86DE8C2-0408-405D-BE16-738CFC71114B}" destId="{11149D59-2D41-4D5D-A4EB-DF13452AC09B}" srcOrd="1" destOrd="0" presId="urn:microsoft.com/office/officeart/2018/2/layout/IconCircleList"/>
    <dgm:cxn modelId="{44BB49C9-6544-46F6-9424-FBE718A9A04A}" type="presParOf" srcId="{B86DE8C2-0408-405D-BE16-738CFC71114B}" destId="{607CB3B5-DFF1-4ABC-BA48-387AC72950B6}" srcOrd="2" destOrd="0" presId="urn:microsoft.com/office/officeart/2018/2/layout/IconCircleList"/>
    <dgm:cxn modelId="{E1DE5C45-8165-4F04-B7DD-7E98916205D9}" type="presParOf" srcId="{B86DE8C2-0408-405D-BE16-738CFC71114B}" destId="{39101EB9-F258-41AC-ACA6-8AB3C8BAC04E}" srcOrd="3" destOrd="0" presId="urn:microsoft.com/office/officeart/2018/2/layout/IconCircleList"/>
    <dgm:cxn modelId="{712EB0E1-5B82-46CA-AABF-10249DE2D675}" type="presParOf" srcId="{6013DC9E-C274-4F8B-AE78-DD9734F0FB6C}" destId="{E87170E7-4729-4214-B1A1-0417F3DE1D10}" srcOrd="5" destOrd="0" presId="urn:microsoft.com/office/officeart/2018/2/layout/IconCircleList"/>
    <dgm:cxn modelId="{959A1C3D-ED82-47A5-B2DF-3CA5FF651D55}" type="presParOf" srcId="{6013DC9E-C274-4F8B-AE78-DD9734F0FB6C}" destId="{BE33FFEB-F1E1-4638-AB29-F1883B219C88}" srcOrd="6" destOrd="0" presId="urn:microsoft.com/office/officeart/2018/2/layout/IconCircleList"/>
    <dgm:cxn modelId="{CDE6E4B0-D315-4892-984B-549030378CE1}" type="presParOf" srcId="{BE33FFEB-F1E1-4638-AB29-F1883B219C88}" destId="{F3CF121F-9C75-49AB-85FD-6CEED69774CA}" srcOrd="0" destOrd="0" presId="urn:microsoft.com/office/officeart/2018/2/layout/IconCircleList"/>
    <dgm:cxn modelId="{E60942E0-BCD9-4EF8-8780-6C2284A695CB}" type="presParOf" srcId="{BE33FFEB-F1E1-4638-AB29-F1883B219C88}" destId="{9C5D1120-EA80-425D-ADB6-DD28B91241A6}" srcOrd="1" destOrd="0" presId="urn:microsoft.com/office/officeart/2018/2/layout/IconCircleList"/>
    <dgm:cxn modelId="{A7D57494-16CF-427E-BBA8-54CF4EBCFB82}" type="presParOf" srcId="{BE33FFEB-F1E1-4638-AB29-F1883B219C88}" destId="{3014FB83-F5AA-439D-BC0A-794E9B3691B3}" srcOrd="2" destOrd="0" presId="urn:microsoft.com/office/officeart/2018/2/layout/IconCircleList"/>
    <dgm:cxn modelId="{829F932E-BB5E-4A1E-85E4-B056D937A06E}" type="presParOf" srcId="{BE33FFEB-F1E1-4638-AB29-F1883B219C88}" destId="{F07E6B18-BD7D-451D-A896-80A323AF7DA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6EC58-5ACD-421F-B8C6-139D4CAF12C0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FB04-2F3B-48EA-98AC-7B1371D0B321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5E37D-AF9B-49F8-A84D-8C2103F75A30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Cost Savings</a:t>
          </a:r>
          <a:r>
            <a:rPr lang="en-PK" sz="1900" b="0" i="0" kern="1200" baseline="0"/>
            <a:t>: Virtualization reduces hardware costs and improves server utilization.</a:t>
          </a:r>
          <a:endParaRPr lang="en-US" sz="1900" kern="1200"/>
        </a:p>
      </dsp:txBody>
      <dsp:txXfrm>
        <a:off x="1553633" y="574"/>
        <a:ext cx="5458736" cy="1345137"/>
      </dsp:txXfrm>
    </dsp:sp>
    <dsp:sp modelId="{59D79091-0BC2-4F35-83C9-524D0963A52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414CE-D798-4BBF-BE40-747C249DFCEF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9C8F6-369F-4342-AE43-2ED673F611EE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Survey</a:t>
          </a:r>
          <a:r>
            <a:rPr lang="en-PK" sz="1900" b="0" i="0" kern="1200" baseline="0"/>
            <a:t>: A Ziff-Davis survey found that over 75% of respondents identified lower hardware costs as the primary driver for adopting virtualization.</a:t>
          </a:r>
          <a:endParaRPr lang="en-US" sz="1900" kern="1200"/>
        </a:p>
      </dsp:txBody>
      <dsp:txXfrm>
        <a:off x="1553633" y="1681996"/>
        <a:ext cx="5458736" cy="1345137"/>
      </dsp:txXfrm>
    </dsp:sp>
    <dsp:sp modelId="{CABFD44E-1E5F-4EAE-952A-41711AB7A96A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2D6E2E-366E-4AFE-9B9A-14473B45394B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DCD2C6-B7AC-4DBD-B3B6-905818927A39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b="1" i="0" kern="1200" baseline="0"/>
            <a:t>Main Driver</a:t>
          </a:r>
          <a:r>
            <a:rPr lang="en-PK" sz="1900" b="0" i="0" kern="1200" baseline="0"/>
            <a:t>: Server virtualization is the key technology behind resource optimization in businesses. </a:t>
          </a:r>
          <a:endParaRPr lang="en-US" sz="1900" kern="1200"/>
        </a:p>
      </dsp:txBody>
      <dsp:txXfrm>
        <a:off x="1553633" y="3363418"/>
        <a:ext cx="5458736" cy="134513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C327D-0244-48AB-8BBA-F167B21D8462}">
      <dsp:nvSpPr>
        <dsp:cNvPr id="0" name=""/>
        <dsp:cNvSpPr/>
      </dsp:nvSpPr>
      <dsp:spPr>
        <a:xfrm>
          <a:off x="790816" y="764543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46DFB-568E-4758-821A-94A891E8145A}">
      <dsp:nvSpPr>
        <dsp:cNvPr id="0" name=""/>
        <dsp:cNvSpPr/>
      </dsp:nvSpPr>
      <dsp:spPr>
        <a:xfrm>
          <a:off x="137182" y="2149942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SLAs define the expected resource capacity for applications.</a:t>
          </a:r>
          <a:endParaRPr lang="en-US" sz="1500" kern="1200"/>
        </a:p>
      </dsp:txBody>
      <dsp:txXfrm>
        <a:off x="137182" y="2149942"/>
        <a:ext cx="2376850" cy="720000"/>
      </dsp:txXfrm>
    </dsp:sp>
    <dsp:sp modelId="{D834D45F-5889-4512-924B-16CCD55F2027}">
      <dsp:nvSpPr>
        <dsp:cNvPr id="0" name=""/>
        <dsp:cNvSpPr/>
      </dsp:nvSpPr>
      <dsp:spPr>
        <a:xfrm>
          <a:off x="3583616" y="764543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526DC-3949-48CB-8E6D-F4A5E2F9DC38}">
      <dsp:nvSpPr>
        <dsp:cNvPr id="0" name=""/>
        <dsp:cNvSpPr/>
      </dsp:nvSpPr>
      <dsp:spPr>
        <a:xfrm>
          <a:off x="2929982" y="2149942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Cloud providers plan resources based on combined SLAs.</a:t>
          </a:r>
          <a:endParaRPr lang="en-US" sz="1500" kern="1200"/>
        </a:p>
      </dsp:txBody>
      <dsp:txXfrm>
        <a:off x="2929982" y="2149942"/>
        <a:ext cx="2376850" cy="720000"/>
      </dsp:txXfrm>
    </dsp:sp>
    <dsp:sp modelId="{0ACD7425-3B9A-4895-8D3A-C89E25B4507B}">
      <dsp:nvSpPr>
        <dsp:cNvPr id="0" name=""/>
        <dsp:cNvSpPr/>
      </dsp:nvSpPr>
      <dsp:spPr>
        <a:xfrm>
          <a:off x="6376415" y="764543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2471-5800-42A4-BF7C-13373342A280}">
      <dsp:nvSpPr>
        <dsp:cNvPr id="0" name=""/>
        <dsp:cNvSpPr/>
      </dsp:nvSpPr>
      <dsp:spPr>
        <a:xfrm>
          <a:off x="5722781" y="2149942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Provisioning algorithms dynamically map VMs to physical resources.</a:t>
          </a:r>
          <a:endParaRPr lang="en-US" sz="1500" kern="1200"/>
        </a:p>
      </dsp:txBody>
      <dsp:txXfrm>
        <a:off x="5722781" y="2149942"/>
        <a:ext cx="2376850" cy="720000"/>
      </dsp:txXfrm>
    </dsp:sp>
    <dsp:sp modelId="{320818D1-459F-4189-9F81-759987141657}">
      <dsp:nvSpPr>
        <dsp:cNvPr id="0" name=""/>
        <dsp:cNvSpPr/>
      </dsp:nvSpPr>
      <dsp:spPr>
        <a:xfrm>
          <a:off x="9169215" y="764543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28ADA-DB8C-4F7D-A9BC-9CF586B70512}">
      <dsp:nvSpPr>
        <dsp:cNvPr id="0" name=""/>
        <dsp:cNvSpPr/>
      </dsp:nvSpPr>
      <dsp:spPr>
        <a:xfrm>
          <a:off x="8515581" y="2149942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Efficient resource estimation ensures smooth performance.</a:t>
          </a:r>
          <a:endParaRPr lang="en-US" sz="1500" kern="1200"/>
        </a:p>
      </dsp:txBody>
      <dsp:txXfrm>
        <a:off x="8515581" y="2149942"/>
        <a:ext cx="23768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51A66-C4CB-40F8-9E9D-7B055F0C2E05}">
      <dsp:nvSpPr>
        <dsp:cNvPr id="0" name=""/>
        <dsp:cNvSpPr/>
      </dsp:nvSpPr>
      <dsp:spPr>
        <a:xfrm>
          <a:off x="0" y="250041"/>
          <a:ext cx="701237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Suitable for predictable workloads.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 allocation happens once during application start.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No runtime decision overhead but cannot adapt to changing demands.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Can lead to over-provisioning or under-provisioning issues.</a:t>
          </a:r>
          <a:endParaRPr lang="en-US" sz="1500" kern="1200"/>
        </a:p>
      </dsp:txBody>
      <dsp:txXfrm>
        <a:off x="0" y="250041"/>
        <a:ext cx="7012370" cy="1370250"/>
      </dsp:txXfrm>
    </dsp:sp>
    <dsp:sp modelId="{CABA689F-2A58-48D4-939C-CB6DD29ED852}">
      <dsp:nvSpPr>
        <dsp:cNvPr id="0" name=""/>
        <dsp:cNvSpPr/>
      </dsp:nvSpPr>
      <dsp:spPr>
        <a:xfrm>
          <a:off x="350618" y="28641"/>
          <a:ext cx="490865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Static Resource Provisioning</a:t>
          </a:r>
          <a:endParaRPr lang="en-US" sz="1500" kern="1200"/>
        </a:p>
      </dsp:txBody>
      <dsp:txXfrm>
        <a:off x="372234" y="50257"/>
        <a:ext cx="4865427" cy="399568"/>
      </dsp:txXfrm>
    </dsp:sp>
    <dsp:sp modelId="{D10C877E-3D05-473F-940D-9DFEE8058CFD}">
      <dsp:nvSpPr>
        <dsp:cNvPr id="0" name=""/>
        <dsp:cNvSpPr/>
      </dsp:nvSpPr>
      <dsp:spPr>
        <a:xfrm>
          <a:off x="0" y="1922691"/>
          <a:ext cx="701237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Resources allocated and de-allocated based on current demand.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Provides elasticity, enabling applications to scale up or down.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Resources are pooled and shared, minimizing wastage.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 dirty="0"/>
            <a:t>Suitable for fluctuating workloads but introduces runtime decision overhead.</a:t>
          </a:r>
          <a:endParaRPr lang="en-US" sz="1500" kern="1200" dirty="0"/>
        </a:p>
      </dsp:txBody>
      <dsp:txXfrm>
        <a:off x="0" y="1922691"/>
        <a:ext cx="7012370" cy="1606500"/>
      </dsp:txXfrm>
    </dsp:sp>
    <dsp:sp modelId="{577D5FD6-920E-4165-8B7B-42FCCDAB9792}">
      <dsp:nvSpPr>
        <dsp:cNvPr id="0" name=""/>
        <dsp:cNvSpPr/>
      </dsp:nvSpPr>
      <dsp:spPr>
        <a:xfrm>
          <a:off x="350618" y="1701291"/>
          <a:ext cx="490865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Dynamic Resource Provisioning</a:t>
          </a:r>
          <a:endParaRPr lang="en-US" sz="1500" kern="1200"/>
        </a:p>
      </dsp:txBody>
      <dsp:txXfrm>
        <a:off x="372234" y="1722907"/>
        <a:ext cx="4865427" cy="399568"/>
      </dsp:txXfrm>
    </dsp:sp>
    <dsp:sp modelId="{A57B1975-84A5-4E74-94AB-7AFDC0479393}">
      <dsp:nvSpPr>
        <dsp:cNvPr id="0" name=""/>
        <dsp:cNvSpPr/>
      </dsp:nvSpPr>
      <dsp:spPr>
        <a:xfrm>
          <a:off x="0" y="3831592"/>
          <a:ext cx="701237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Combines static and dynamic approaches.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Initial resource allocation is static; dynamic adjustments occur during runtime.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Addresses the challenges of real-time workload changes.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Balances resource utilization and system performance.</a:t>
          </a:r>
          <a:endParaRPr lang="en-US" sz="1500" kern="1200"/>
        </a:p>
      </dsp:txBody>
      <dsp:txXfrm>
        <a:off x="0" y="3831592"/>
        <a:ext cx="7012370" cy="1606500"/>
      </dsp:txXfrm>
    </dsp:sp>
    <dsp:sp modelId="{1A72A6D0-BCE7-456E-A15C-02B91A26FBB6}">
      <dsp:nvSpPr>
        <dsp:cNvPr id="0" name=""/>
        <dsp:cNvSpPr/>
      </dsp:nvSpPr>
      <dsp:spPr>
        <a:xfrm>
          <a:off x="350618" y="3610192"/>
          <a:ext cx="490865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Hybrid Resource Provisioning</a:t>
          </a:r>
          <a:endParaRPr lang="en-US" sz="1500" kern="1200"/>
        </a:p>
      </dsp:txBody>
      <dsp:txXfrm>
        <a:off x="372234" y="3631808"/>
        <a:ext cx="4865427" cy="39956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77C32-59EE-425A-8FA5-0201E91CEC57}">
      <dsp:nvSpPr>
        <dsp:cNvPr id="0" name=""/>
        <dsp:cNvSpPr/>
      </dsp:nvSpPr>
      <dsp:spPr>
        <a:xfrm>
          <a:off x="53" y="11872"/>
          <a:ext cx="515413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Static Provisioning:</a:t>
          </a:r>
        </a:p>
      </dsp:txBody>
      <dsp:txXfrm>
        <a:off x="53" y="11872"/>
        <a:ext cx="5154131" cy="835200"/>
      </dsp:txXfrm>
    </dsp:sp>
    <dsp:sp modelId="{56EBE86A-9B90-433A-8EB2-51876B74A249}">
      <dsp:nvSpPr>
        <dsp:cNvPr id="0" name=""/>
        <dsp:cNvSpPr/>
      </dsp:nvSpPr>
      <dsp:spPr>
        <a:xfrm>
          <a:off x="53" y="847072"/>
          <a:ext cx="5154131" cy="2955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One-time resource allocation.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No elasticity or scaling.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No runtime overhead.</a:t>
          </a:r>
        </a:p>
      </dsp:txBody>
      <dsp:txXfrm>
        <a:off x="53" y="847072"/>
        <a:ext cx="5154131" cy="2955335"/>
      </dsp:txXfrm>
    </dsp:sp>
    <dsp:sp modelId="{CC7A6442-8559-40F7-968C-9D0A4FA90BC4}">
      <dsp:nvSpPr>
        <dsp:cNvPr id="0" name=""/>
        <dsp:cNvSpPr/>
      </dsp:nvSpPr>
      <dsp:spPr>
        <a:xfrm>
          <a:off x="5875764" y="11872"/>
          <a:ext cx="5154131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Dynamic Provisioning:</a:t>
          </a:r>
        </a:p>
      </dsp:txBody>
      <dsp:txXfrm>
        <a:off x="5875764" y="11872"/>
        <a:ext cx="5154131" cy="835200"/>
      </dsp:txXfrm>
    </dsp:sp>
    <dsp:sp modelId="{8BE47BE1-9ADC-4278-B5B2-6C53806769E3}">
      <dsp:nvSpPr>
        <dsp:cNvPr id="0" name=""/>
        <dsp:cNvSpPr/>
      </dsp:nvSpPr>
      <dsp:spPr>
        <a:xfrm>
          <a:off x="5875764" y="847072"/>
          <a:ext cx="5154131" cy="29553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Resources adjusted based on demand.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Elastic and scalable.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Runtime overhead due to resource allocation decisions.</a:t>
          </a:r>
        </a:p>
      </dsp:txBody>
      <dsp:txXfrm>
        <a:off x="5875764" y="847072"/>
        <a:ext cx="5154131" cy="29553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6C216-60C3-44BA-9D57-92E6E5A27BF9}">
      <dsp:nvSpPr>
        <dsp:cNvPr id="0" name=""/>
        <dsp:cNvSpPr/>
      </dsp:nvSpPr>
      <dsp:spPr>
        <a:xfrm>
          <a:off x="53" y="48325"/>
          <a:ext cx="5154131" cy="604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kern="1200"/>
            <a:t>Resource Under-provisioning</a:t>
          </a:r>
          <a:endParaRPr lang="en-US" sz="2100" kern="1200"/>
        </a:p>
      </dsp:txBody>
      <dsp:txXfrm>
        <a:off x="53" y="48325"/>
        <a:ext cx="5154131" cy="604800"/>
      </dsp:txXfrm>
    </dsp:sp>
    <dsp:sp modelId="{47684834-BD2D-475E-A55A-DE0BCEC2FAAC}">
      <dsp:nvSpPr>
        <dsp:cNvPr id="0" name=""/>
        <dsp:cNvSpPr/>
      </dsp:nvSpPr>
      <dsp:spPr>
        <a:xfrm>
          <a:off x="53" y="653125"/>
          <a:ext cx="5154131" cy="31128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Occurs when resources are insufficient for application demand.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Leads to performance degradation and application slowdowns.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Requires careful planning to prevent resource shortages.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Often addressed with dynamic provisioning techniques.</a:t>
          </a:r>
          <a:endParaRPr lang="en-US" sz="2100" kern="1200"/>
        </a:p>
      </dsp:txBody>
      <dsp:txXfrm>
        <a:off x="53" y="653125"/>
        <a:ext cx="5154131" cy="3112829"/>
      </dsp:txXfrm>
    </dsp:sp>
    <dsp:sp modelId="{B55FF861-7878-43CE-B33D-351E1B3B94D3}">
      <dsp:nvSpPr>
        <dsp:cNvPr id="0" name=""/>
        <dsp:cNvSpPr/>
      </dsp:nvSpPr>
      <dsp:spPr>
        <a:xfrm>
          <a:off x="5875764" y="48325"/>
          <a:ext cx="5154131" cy="604800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100" kern="1200"/>
            <a:t>Resource Over-provisioning</a:t>
          </a:r>
          <a:endParaRPr lang="en-US" sz="2100" kern="1200"/>
        </a:p>
      </dsp:txBody>
      <dsp:txXfrm>
        <a:off x="5875764" y="48325"/>
        <a:ext cx="5154131" cy="604800"/>
      </dsp:txXfrm>
    </dsp:sp>
    <dsp:sp modelId="{598B1777-455D-4A9B-A18B-6AEC18751CDA}">
      <dsp:nvSpPr>
        <dsp:cNvPr id="0" name=""/>
        <dsp:cNvSpPr/>
      </dsp:nvSpPr>
      <dsp:spPr>
        <a:xfrm>
          <a:off x="5875764" y="653125"/>
          <a:ext cx="5154131" cy="3112829"/>
        </a:xfrm>
        <a:prstGeom prst="rect">
          <a:avLst/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Resources exceed actual demand, leading to wastage.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Increases costs without benefiting performance.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Common in static provisioning models to avoid under-provisioning.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100" kern="1200"/>
            <a:t>Dynamic provisioning mitigates this issue by returning unused resources to the pool.</a:t>
          </a:r>
          <a:endParaRPr lang="en-US" sz="2100" kern="1200"/>
        </a:p>
      </dsp:txBody>
      <dsp:txXfrm>
        <a:off x="5875764" y="653125"/>
        <a:ext cx="5154131" cy="311282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F7B67-F38E-468F-9B1D-6EE8414897A5}">
      <dsp:nvSpPr>
        <dsp:cNvPr id="0" name=""/>
        <dsp:cNvSpPr/>
      </dsp:nvSpPr>
      <dsp:spPr>
        <a:xfrm>
          <a:off x="0" y="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E6564-7507-464C-B756-DB6DD96D73C4}">
      <dsp:nvSpPr>
        <dsp:cNvPr id="0" name=""/>
        <dsp:cNvSpPr/>
      </dsp:nvSpPr>
      <dsp:spPr>
        <a:xfrm>
          <a:off x="0" y="0"/>
          <a:ext cx="1402474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900" kern="1200"/>
            <a:t>Short-Term On-Demand Plan:</a:t>
          </a:r>
          <a:endParaRPr lang="en-US" sz="1900" kern="1200"/>
        </a:p>
      </dsp:txBody>
      <dsp:txXfrm>
        <a:off x="0" y="0"/>
        <a:ext cx="1402474" cy="2354565"/>
      </dsp:txXfrm>
    </dsp:sp>
    <dsp:sp modelId="{74C787F4-A050-40F6-9026-59EEEFFB7FC5}">
      <dsp:nvSpPr>
        <dsp:cNvPr id="0" name=""/>
        <dsp:cNvSpPr/>
      </dsp:nvSpPr>
      <dsp:spPr>
        <a:xfrm>
          <a:off x="1507659" y="54725"/>
          <a:ext cx="5504710" cy="109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Resources are provisioned as needed, with pay-per-usage pricing.</a:t>
          </a:r>
          <a:endParaRPr lang="en-US" sz="2700" kern="1200"/>
        </a:p>
      </dsp:txBody>
      <dsp:txXfrm>
        <a:off x="1507659" y="54725"/>
        <a:ext cx="5504710" cy="1094505"/>
      </dsp:txXfrm>
    </dsp:sp>
    <dsp:sp modelId="{83044389-F8AC-4524-86C4-A05FE06569D4}">
      <dsp:nvSpPr>
        <dsp:cNvPr id="0" name=""/>
        <dsp:cNvSpPr/>
      </dsp:nvSpPr>
      <dsp:spPr>
        <a:xfrm>
          <a:off x="1402474" y="1149230"/>
          <a:ext cx="56098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D2F51-F80B-4590-BE36-18EE0945EC5E}">
      <dsp:nvSpPr>
        <dsp:cNvPr id="0" name=""/>
        <dsp:cNvSpPr/>
      </dsp:nvSpPr>
      <dsp:spPr>
        <a:xfrm>
          <a:off x="1507659" y="1203955"/>
          <a:ext cx="5504710" cy="109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Dynamic provisioning approach, ideal for fluctuating demand.</a:t>
          </a:r>
          <a:endParaRPr lang="en-US" sz="2700" kern="1200"/>
        </a:p>
      </dsp:txBody>
      <dsp:txXfrm>
        <a:off x="1507659" y="1203955"/>
        <a:ext cx="5504710" cy="1094505"/>
      </dsp:txXfrm>
    </dsp:sp>
    <dsp:sp modelId="{6B88C3D9-28A4-4434-91B0-59D5BE4F7275}">
      <dsp:nvSpPr>
        <dsp:cNvPr id="0" name=""/>
        <dsp:cNvSpPr/>
      </dsp:nvSpPr>
      <dsp:spPr>
        <a:xfrm>
          <a:off x="1402474" y="2298460"/>
          <a:ext cx="56098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F1AD0-7664-4DB3-A078-BCF57D075FE1}">
      <dsp:nvSpPr>
        <dsp:cNvPr id="0" name=""/>
        <dsp:cNvSpPr/>
      </dsp:nvSpPr>
      <dsp:spPr>
        <a:xfrm>
          <a:off x="0" y="2354565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BE3F7-58C5-43FC-BD7A-3A1D276E167B}">
      <dsp:nvSpPr>
        <dsp:cNvPr id="0" name=""/>
        <dsp:cNvSpPr/>
      </dsp:nvSpPr>
      <dsp:spPr>
        <a:xfrm>
          <a:off x="0" y="2354565"/>
          <a:ext cx="1402474" cy="2354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1900" kern="1200"/>
            <a:t>Long-Term Reservation Plan:</a:t>
          </a:r>
          <a:endParaRPr lang="en-US" sz="1900" kern="1200"/>
        </a:p>
      </dsp:txBody>
      <dsp:txXfrm>
        <a:off x="0" y="2354565"/>
        <a:ext cx="1402474" cy="2354565"/>
      </dsp:txXfrm>
    </dsp:sp>
    <dsp:sp modelId="{0DAC18A3-BC01-45E7-9132-EB395E19FCAE}">
      <dsp:nvSpPr>
        <dsp:cNvPr id="0" name=""/>
        <dsp:cNvSpPr/>
      </dsp:nvSpPr>
      <dsp:spPr>
        <a:xfrm>
          <a:off x="1507659" y="2409290"/>
          <a:ext cx="5504710" cy="109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Resources are reserved in advance, reducing computational complexity.</a:t>
          </a:r>
          <a:endParaRPr lang="en-US" sz="2700" kern="1200"/>
        </a:p>
      </dsp:txBody>
      <dsp:txXfrm>
        <a:off x="1507659" y="2409290"/>
        <a:ext cx="5504710" cy="1094505"/>
      </dsp:txXfrm>
    </dsp:sp>
    <dsp:sp modelId="{FB961F0B-6918-4DE3-8227-5889FD9047C1}">
      <dsp:nvSpPr>
        <dsp:cNvPr id="0" name=""/>
        <dsp:cNvSpPr/>
      </dsp:nvSpPr>
      <dsp:spPr>
        <a:xfrm>
          <a:off x="1402474" y="3503795"/>
          <a:ext cx="56098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B4EAC0-DA78-4BDA-BD26-ED0279E3DFB8}">
      <dsp:nvSpPr>
        <dsp:cNvPr id="0" name=""/>
        <dsp:cNvSpPr/>
      </dsp:nvSpPr>
      <dsp:spPr>
        <a:xfrm>
          <a:off x="1507659" y="3558521"/>
          <a:ext cx="5504710" cy="1094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Fixed pricing for a set period, suitable for predictable workloads.</a:t>
          </a:r>
          <a:endParaRPr lang="en-US" sz="2700" kern="1200"/>
        </a:p>
      </dsp:txBody>
      <dsp:txXfrm>
        <a:off x="1507659" y="3558521"/>
        <a:ext cx="5504710" cy="1094505"/>
      </dsp:txXfrm>
    </dsp:sp>
    <dsp:sp modelId="{9E81490E-50CB-4ACD-B6DE-5487051725B1}">
      <dsp:nvSpPr>
        <dsp:cNvPr id="0" name=""/>
        <dsp:cNvSpPr/>
      </dsp:nvSpPr>
      <dsp:spPr>
        <a:xfrm>
          <a:off x="1402474" y="4653026"/>
          <a:ext cx="56098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8A1C0-67B4-4890-91BE-740C9BDDD3F1}">
      <dsp:nvSpPr>
        <dsp:cNvPr id="0" name=""/>
        <dsp:cNvSpPr/>
      </dsp:nvSpPr>
      <dsp:spPr>
        <a:xfrm>
          <a:off x="0" y="5925"/>
          <a:ext cx="7012370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kern="1200"/>
            <a:t>Correct sizing of VMs is essential for optimal resource utilization.</a:t>
          </a:r>
          <a:endParaRPr lang="en-US" sz="2800" kern="1200"/>
        </a:p>
      </dsp:txBody>
      <dsp:txXfrm>
        <a:off x="54373" y="60298"/>
        <a:ext cx="6903624" cy="1005094"/>
      </dsp:txXfrm>
    </dsp:sp>
    <dsp:sp modelId="{18B94036-212D-49B1-B4B6-F2B257FDE661}">
      <dsp:nvSpPr>
        <dsp:cNvPr id="0" name=""/>
        <dsp:cNvSpPr/>
      </dsp:nvSpPr>
      <dsp:spPr>
        <a:xfrm>
          <a:off x="0" y="1200405"/>
          <a:ext cx="7012370" cy="1113840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kern="1200"/>
            <a:t>Over-provisioning and under-provisioning can lead to inefficiencies.</a:t>
          </a:r>
          <a:endParaRPr lang="en-US" sz="2800" kern="1200"/>
        </a:p>
      </dsp:txBody>
      <dsp:txXfrm>
        <a:off x="54373" y="1254778"/>
        <a:ext cx="6903624" cy="1005094"/>
      </dsp:txXfrm>
    </dsp:sp>
    <dsp:sp modelId="{E799381F-3178-456D-ABDD-A5F818A40B41}">
      <dsp:nvSpPr>
        <dsp:cNvPr id="0" name=""/>
        <dsp:cNvSpPr/>
      </dsp:nvSpPr>
      <dsp:spPr>
        <a:xfrm>
          <a:off x="0" y="2394885"/>
          <a:ext cx="7012370" cy="1113840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kern="1200"/>
            <a:t>Dynamic VM provisioning ensures resources match real-time demand.</a:t>
          </a:r>
          <a:endParaRPr lang="en-US" sz="2800" kern="1200"/>
        </a:p>
      </dsp:txBody>
      <dsp:txXfrm>
        <a:off x="54373" y="2449258"/>
        <a:ext cx="6903624" cy="1005094"/>
      </dsp:txXfrm>
    </dsp:sp>
    <dsp:sp modelId="{7F5C03AA-28E5-423A-AA29-FFD4968DAE60}">
      <dsp:nvSpPr>
        <dsp:cNvPr id="0" name=""/>
        <dsp:cNvSpPr/>
      </dsp:nvSpPr>
      <dsp:spPr>
        <a:xfrm>
          <a:off x="0" y="3589365"/>
          <a:ext cx="7012370" cy="111384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800" kern="1200"/>
            <a:t>Proper VM sizing helps balance cost and performance.</a:t>
          </a:r>
          <a:endParaRPr lang="en-US" sz="2800" kern="1200"/>
        </a:p>
      </dsp:txBody>
      <dsp:txXfrm>
        <a:off x="54373" y="3643738"/>
        <a:ext cx="6903624" cy="100509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9F83BC-2059-4BF1-881A-9321B2E44686}">
      <dsp:nvSpPr>
        <dsp:cNvPr id="0" name=""/>
        <dsp:cNvSpPr/>
      </dsp:nvSpPr>
      <dsp:spPr>
        <a:xfrm>
          <a:off x="6363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41B4B-28A1-4325-9DEA-81DF51DA0624}">
      <dsp:nvSpPr>
        <dsp:cNvPr id="0" name=""/>
        <dsp:cNvSpPr/>
      </dsp:nvSpPr>
      <dsp:spPr>
        <a:xfrm>
          <a:off x="312648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658CD-A09E-444C-B1B7-7DDDF7EB302C}">
      <dsp:nvSpPr>
        <dsp:cNvPr id="0" name=""/>
        <dsp:cNvSpPr/>
      </dsp:nvSpPr>
      <dsp:spPr>
        <a:xfrm>
          <a:off x="1777400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Optimized performance and cost-efficiency through automatic scaling.</a:t>
          </a:r>
          <a:endParaRPr lang="en-US" sz="2300" kern="1200"/>
        </a:p>
      </dsp:txBody>
      <dsp:txXfrm>
        <a:off x="1777400" y="49811"/>
        <a:ext cx="3437893" cy="1458500"/>
      </dsp:txXfrm>
    </dsp:sp>
    <dsp:sp modelId="{CBD324E3-2060-4416-8D0A-9DB17302ACA7}">
      <dsp:nvSpPr>
        <dsp:cNvPr id="0" name=""/>
        <dsp:cNvSpPr/>
      </dsp:nvSpPr>
      <dsp:spPr>
        <a:xfrm>
          <a:off x="5814320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91175-B97C-4C1A-9FDC-894EDFD85D64}">
      <dsp:nvSpPr>
        <dsp:cNvPr id="0" name=""/>
        <dsp:cNvSpPr/>
      </dsp:nvSpPr>
      <dsp:spPr>
        <a:xfrm>
          <a:off x="6120606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E57E0-76FC-487A-B816-4CED4F54500C}">
      <dsp:nvSpPr>
        <dsp:cNvPr id="0" name=""/>
        <dsp:cNvSpPr/>
      </dsp:nvSpPr>
      <dsp:spPr>
        <a:xfrm>
          <a:off x="7585357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Reduced downtime due to the dynamic adjustment of resources.</a:t>
          </a:r>
          <a:endParaRPr lang="en-US" sz="2300" kern="1200"/>
        </a:p>
      </dsp:txBody>
      <dsp:txXfrm>
        <a:off x="7585357" y="49811"/>
        <a:ext cx="3437893" cy="1458500"/>
      </dsp:txXfrm>
    </dsp:sp>
    <dsp:sp modelId="{6DDD2711-0BB1-40D3-92AA-7C350B9B8A72}">
      <dsp:nvSpPr>
        <dsp:cNvPr id="0" name=""/>
        <dsp:cNvSpPr/>
      </dsp:nvSpPr>
      <dsp:spPr>
        <a:xfrm>
          <a:off x="6363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E3C32-BACD-4FD4-8880-A9E5796C3EDB}">
      <dsp:nvSpPr>
        <dsp:cNvPr id="0" name=""/>
        <dsp:cNvSpPr/>
      </dsp:nvSpPr>
      <dsp:spPr>
        <a:xfrm>
          <a:off x="312648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4A6E3C-C350-480E-8A1F-E388EF8A3A75}">
      <dsp:nvSpPr>
        <dsp:cNvPr id="0" name=""/>
        <dsp:cNvSpPr/>
      </dsp:nvSpPr>
      <dsp:spPr>
        <a:xfrm>
          <a:off x="1777400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Flexibility to handle unpredictable workload patterns.</a:t>
          </a:r>
          <a:endParaRPr lang="en-US" sz="2300" kern="1200"/>
        </a:p>
      </dsp:txBody>
      <dsp:txXfrm>
        <a:off x="1777400" y="2126174"/>
        <a:ext cx="3437893" cy="1458500"/>
      </dsp:txXfrm>
    </dsp:sp>
    <dsp:sp modelId="{F8D30DE0-AA76-4383-8915-035549B6F5E8}">
      <dsp:nvSpPr>
        <dsp:cNvPr id="0" name=""/>
        <dsp:cNvSpPr/>
      </dsp:nvSpPr>
      <dsp:spPr>
        <a:xfrm>
          <a:off x="5814320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0B210-B258-4186-B6F3-5B187EEA0075}">
      <dsp:nvSpPr>
        <dsp:cNvPr id="0" name=""/>
        <dsp:cNvSpPr/>
      </dsp:nvSpPr>
      <dsp:spPr>
        <a:xfrm>
          <a:off x="6120606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193A6-9B99-44CF-ABF4-31C6E8A95034}">
      <dsp:nvSpPr>
        <dsp:cNvPr id="0" name=""/>
        <dsp:cNvSpPr/>
      </dsp:nvSpPr>
      <dsp:spPr>
        <a:xfrm>
          <a:off x="7585357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kern="1200"/>
            <a:t>Infinite scalability illusion created by dynamic resource pools.</a:t>
          </a:r>
          <a:endParaRPr lang="en-US" sz="2300" kern="1200"/>
        </a:p>
      </dsp:txBody>
      <dsp:txXfrm>
        <a:off x="7585357" y="2126174"/>
        <a:ext cx="3437893" cy="1458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BA04C-2826-4F5F-AB7B-A425DB545230}">
      <dsp:nvSpPr>
        <dsp:cNvPr id="0" name=""/>
        <dsp:cNvSpPr/>
      </dsp:nvSpPr>
      <dsp:spPr>
        <a:xfrm>
          <a:off x="0" y="478065"/>
          <a:ext cx="7012370" cy="1193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000" kern="1200" dirty="0"/>
            <a:t>Performance: User experience in terms of response time.</a:t>
          </a:r>
          <a:endParaRPr lang="en-US" sz="3000" kern="1200" dirty="0"/>
        </a:p>
      </dsp:txBody>
      <dsp:txXfrm>
        <a:off x="58257" y="536322"/>
        <a:ext cx="6895856" cy="1076886"/>
      </dsp:txXfrm>
    </dsp:sp>
    <dsp:sp modelId="{8CCE7869-AFF6-4657-B590-0B02C3B7576D}">
      <dsp:nvSpPr>
        <dsp:cNvPr id="0" name=""/>
        <dsp:cNvSpPr/>
      </dsp:nvSpPr>
      <dsp:spPr>
        <a:xfrm>
          <a:off x="0" y="1757865"/>
          <a:ext cx="7012370" cy="1193400"/>
        </a:xfrm>
        <a:prstGeom prst="roundRect">
          <a:avLst/>
        </a:prstGeom>
        <a:gradFill rotWithShape="0">
          <a:gsLst>
            <a:gs pos="0">
              <a:schemeClr val="accent2">
                <a:hueOff val="-745210"/>
                <a:satOff val="-4879"/>
                <a:lumOff val="-1078"/>
                <a:alphaOff val="0"/>
                <a:tint val="98000"/>
                <a:lumMod val="110000"/>
              </a:schemeClr>
            </a:gs>
            <a:gs pos="84000">
              <a:schemeClr val="accent2">
                <a:hueOff val="-745210"/>
                <a:satOff val="-4879"/>
                <a:lumOff val="-10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000" kern="1200" dirty="0"/>
            <a:t>Scalability: Ability to maintain performance as user load increases.</a:t>
          </a:r>
          <a:endParaRPr lang="en-US" sz="3000" kern="1200" dirty="0"/>
        </a:p>
      </dsp:txBody>
      <dsp:txXfrm>
        <a:off x="58257" y="1816122"/>
        <a:ext cx="6895856" cy="1076886"/>
      </dsp:txXfrm>
    </dsp:sp>
    <dsp:sp modelId="{B6311FEE-CBD8-4229-9B62-2B852EADFFF9}">
      <dsp:nvSpPr>
        <dsp:cNvPr id="0" name=""/>
        <dsp:cNvSpPr/>
      </dsp:nvSpPr>
      <dsp:spPr>
        <a:xfrm>
          <a:off x="0" y="3037665"/>
          <a:ext cx="7012370" cy="1193400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000" kern="1200"/>
            <a:t>Key Insight: An application can be scalable but not necessarily performant.</a:t>
          </a:r>
          <a:endParaRPr lang="en-US" sz="3000" kern="1200"/>
        </a:p>
      </dsp:txBody>
      <dsp:txXfrm>
        <a:off x="58257" y="3095922"/>
        <a:ext cx="6895856" cy="10768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4BF9FB-D1D7-45B9-9A80-B9B76DD0773D}">
      <dsp:nvSpPr>
        <dsp:cNvPr id="0" name=""/>
        <dsp:cNvSpPr/>
      </dsp:nvSpPr>
      <dsp:spPr>
        <a:xfrm>
          <a:off x="3178" y="475667"/>
          <a:ext cx="1151718" cy="1151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E14D7-2BE8-4F95-8A78-2447F2D66D67}">
      <dsp:nvSpPr>
        <dsp:cNvPr id="0" name=""/>
        <dsp:cNvSpPr/>
      </dsp:nvSpPr>
      <dsp:spPr>
        <a:xfrm>
          <a:off x="3178" y="175049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700" b="1" i="0" kern="1200" baseline="0"/>
            <a:t>Network Virtualization:</a:t>
          </a:r>
          <a:endParaRPr lang="en-US" sz="2700" kern="1200"/>
        </a:p>
      </dsp:txBody>
      <dsp:txXfrm>
        <a:off x="3178" y="1750493"/>
        <a:ext cx="3290624" cy="493593"/>
      </dsp:txXfrm>
    </dsp:sp>
    <dsp:sp modelId="{BF678D8A-397D-46D6-A65B-A6BF80D25E8B}">
      <dsp:nvSpPr>
        <dsp:cNvPr id="0" name=""/>
        <dsp:cNvSpPr/>
      </dsp:nvSpPr>
      <dsp:spPr>
        <a:xfrm>
          <a:off x="3178" y="2301345"/>
          <a:ext cx="3290624" cy="10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Combines network resources into a single virtual network.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Examples: Virtual LAN (VLAN), Virtual Private Network (VPN).</a:t>
          </a:r>
          <a:endParaRPr lang="en-US" sz="1700" kern="1200"/>
        </a:p>
      </dsp:txBody>
      <dsp:txXfrm>
        <a:off x="3178" y="2301345"/>
        <a:ext cx="3290624" cy="1037267"/>
      </dsp:txXfrm>
    </dsp:sp>
    <dsp:sp modelId="{B42D2A41-174A-4D9C-9684-031BEB72E655}">
      <dsp:nvSpPr>
        <dsp:cNvPr id="0" name=""/>
        <dsp:cNvSpPr/>
      </dsp:nvSpPr>
      <dsp:spPr>
        <a:xfrm>
          <a:off x="3869662" y="475667"/>
          <a:ext cx="1151718" cy="1151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3EFE3-D0C4-4233-8106-307258687770}">
      <dsp:nvSpPr>
        <dsp:cNvPr id="0" name=""/>
        <dsp:cNvSpPr/>
      </dsp:nvSpPr>
      <dsp:spPr>
        <a:xfrm>
          <a:off x="3869662" y="175049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700" b="1" i="0" kern="1200" baseline="0"/>
            <a:t>Storage Virtualization:</a:t>
          </a:r>
          <a:endParaRPr lang="en-US" sz="2700" kern="1200"/>
        </a:p>
      </dsp:txBody>
      <dsp:txXfrm>
        <a:off x="3869662" y="1750493"/>
        <a:ext cx="3290624" cy="493593"/>
      </dsp:txXfrm>
    </dsp:sp>
    <dsp:sp modelId="{27B18D8E-7B44-42ED-B3BD-10CC3FB10D07}">
      <dsp:nvSpPr>
        <dsp:cNvPr id="0" name=""/>
        <dsp:cNvSpPr/>
      </dsp:nvSpPr>
      <dsp:spPr>
        <a:xfrm>
          <a:off x="3869662" y="2301345"/>
          <a:ext cx="3290624" cy="10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Pools physical storage into virtualized storage systems.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Examples: SAN, Google Cloud Storage, Azure Storage.</a:t>
          </a:r>
          <a:endParaRPr lang="en-US" sz="1700" kern="1200"/>
        </a:p>
      </dsp:txBody>
      <dsp:txXfrm>
        <a:off x="3869662" y="2301345"/>
        <a:ext cx="3290624" cy="1037267"/>
      </dsp:txXfrm>
    </dsp:sp>
    <dsp:sp modelId="{53E5C883-3702-4DCD-BD9C-030B85BEBB52}">
      <dsp:nvSpPr>
        <dsp:cNvPr id="0" name=""/>
        <dsp:cNvSpPr/>
      </dsp:nvSpPr>
      <dsp:spPr>
        <a:xfrm>
          <a:off x="7736146" y="475667"/>
          <a:ext cx="1151718" cy="11517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AF8D4-FD5F-415D-8AD9-374568A1F904}">
      <dsp:nvSpPr>
        <dsp:cNvPr id="0" name=""/>
        <dsp:cNvSpPr/>
      </dsp:nvSpPr>
      <dsp:spPr>
        <a:xfrm>
          <a:off x="7736146" y="1750493"/>
          <a:ext cx="3290624" cy="49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2700" b="1" i="0" kern="1200" baseline="0"/>
            <a:t>Desktop Virtualization:</a:t>
          </a:r>
          <a:endParaRPr lang="en-US" sz="2700" kern="1200"/>
        </a:p>
      </dsp:txBody>
      <dsp:txXfrm>
        <a:off x="7736146" y="1750493"/>
        <a:ext cx="3290624" cy="493593"/>
      </dsp:txXfrm>
    </dsp:sp>
    <dsp:sp modelId="{87CC80D9-5EB9-49EB-9462-90E699AF42C8}">
      <dsp:nvSpPr>
        <dsp:cNvPr id="0" name=""/>
        <dsp:cNvSpPr/>
      </dsp:nvSpPr>
      <dsp:spPr>
        <a:xfrm>
          <a:off x="7736146" y="2301345"/>
          <a:ext cx="3290624" cy="1037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Separates applications from the desktop.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0" i="0" kern="1200" baseline="0"/>
            <a:t>Example: VMware Fusion for running Windows on a Mac.</a:t>
          </a:r>
          <a:endParaRPr lang="en-US" sz="1700" kern="1200"/>
        </a:p>
      </dsp:txBody>
      <dsp:txXfrm>
        <a:off x="7736146" y="2301345"/>
        <a:ext cx="3290624" cy="1037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74347-7FA9-463A-9BD9-187D28C765C5}">
      <dsp:nvSpPr>
        <dsp:cNvPr id="0" name=""/>
        <dsp:cNvSpPr/>
      </dsp:nvSpPr>
      <dsp:spPr>
        <a:xfrm>
          <a:off x="0" y="461245"/>
          <a:ext cx="11029950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Better Resource Utilization:</a:t>
          </a:r>
          <a:r>
            <a:rPr lang="en-US" sz="2200" kern="1200"/>
            <a:t> Enables server consolidation and optimizes hardware usage.</a:t>
          </a:r>
        </a:p>
      </dsp:txBody>
      <dsp:txXfrm>
        <a:off x="25759" y="487004"/>
        <a:ext cx="10978432" cy="476152"/>
      </dsp:txXfrm>
    </dsp:sp>
    <dsp:sp modelId="{9B1AEF3E-1E5F-465E-89E9-EDF0CC2DAEC7}">
      <dsp:nvSpPr>
        <dsp:cNvPr id="0" name=""/>
        <dsp:cNvSpPr/>
      </dsp:nvSpPr>
      <dsp:spPr>
        <a:xfrm>
          <a:off x="0" y="1052275"/>
          <a:ext cx="11029950" cy="527670"/>
        </a:xfrm>
        <a:prstGeom prst="roundRect">
          <a:avLst/>
        </a:prstGeom>
        <a:solidFill>
          <a:schemeClr val="accent2">
            <a:hueOff val="-372605"/>
            <a:satOff val="-2439"/>
            <a:lumOff val="-5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Cost Reduction:</a:t>
          </a:r>
          <a:r>
            <a:rPr lang="en-US" sz="2200" kern="1200"/>
            <a:t> Lowers hardware and infrastructure costs.</a:t>
          </a:r>
        </a:p>
      </dsp:txBody>
      <dsp:txXfrm>
        <a:off x="25759" y="1078034"/>
        <a:ext cx="10978432" cy="476152"/>
      </dsp:txXfrm>
    </dsp:sp>
    <dsp:sp modelId="{C75B441F-9119-4107-921D-91D759ECFDB6}">
      <dsp:nvSpPr>
        <dsp:cNvPr id="0" name=""/>
        <dsp:cNvSpPr/>
      </dsp:nvSpPr>
      <dsp:spPr>
        <a:xfrm>
          <a:off x="0" y="1643305"/>
          <a:ext cx="11029950" cy="527670"/>
        </a:xfrm>
        <a:prstGeom prst="round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Improved Fault Tolerance:</a:t>
          </a:r>
          <a:r>
            <a:rPr lang="en-US" sz="2200" kern="1200"/>
            <a:t> Virtual machines can be migrated in case of hardware failure.</a:t>
          </a:r>
        </a:p>
      </dsp:txBody>
      <dsp:txXfrm>
        <a:off x="25759" y="1669064"/>
        <a:ext cx="10978432" cy="476152"/>
      </dsp:txXfrm>
    </dsp:sp>
    <dsp:sp modelId="{C2241B50-0B91-46E9-AFB7-A7C515F0098D}">
      <dsp:nvSpPr>
        <dsp:cNvPr id="0" name=""/>
        <dsp:cNvSpPr/>
      </dsp:nvSpPr>
      <dsp:spPr>
        <a:xfrm>
          <a:off x="0" y="2234335"/>
          <a:ext cx="11029950" cy="527670"/>
        </a:xfrm>
        <a:prstGeom prst="roundRect">
          <a:avLst/>
        </a:prstGeom>
        <a:solidFill>
          <a:schemeClr val="accent2">
            <a:hueOff val="-1117816"/>
            <a:satOff val="-7318"/>
            <a:lumOff val="-16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Simplified System Administration:</a:t>
          </a:r>
          <a:r>
            <a:rPr lang="en-US" sz="2200" kern="1200"/>
            <a:t> Easier management of resources and systems.</a:t>
          </a:r>
        </a:p>
      </dsp:txBody>
      <dsp:txXfrm>
        <a:off x="25759" y="2260094"/>
        <a:ext cx="10978432" cy="476152"/>
      </dsp:txXfrm>
    </dsp:sp>
    <dsp:sp modelId="{9FA7E85C-5A81-4215-868C-3749F8BF6BB8}">
      <dsp:nvSpPr>
        <dsp:cNvPr id="0" name=""/>
        <dsp:cNvSpPr/>
      </dsp:nvSpPr>
      <dsp:spPr>
        <a:xfrm>
          <a:off x="0" y="2825365"/>
          <a:ext cx="11029950" cy="52767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Legacy Support:</a:t>
          </a:r>
          <a:r>
            <a:rPr lang="en-US" sz="2200" kern="1200"/>
            <a:t> Enables running outdated applications on modern platforms.</a:t>
          </a:r>
        </a:p>
      </dsp:txBody>
      <dsp:txXfrm>
        <a:off x="25759" y="2851124"/>
        <a:ext cx="10978432" cy="4761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ECC24-31C1-4FCF-87D9-4407C3F3AB6A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D33A8-1ABA-4D28-B5E3-F88CBC54B1FD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86BC0-2E8F-494D-B430-EE8AB5921831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Single Point of Failure:</a:t>
          </a:r>
          <a:r>
            <a:rPr lang="en-PK" sz="2500" b="0" i="0" kern="1200" baseline="0"/>
            <a:t> If the host system fails, multiple virtual machines may be affected.</a:t>
          </a:r>
          <a:endParaRPr lang="en-US" sz="2500" kern="1200"/>
        </a:p>
      </dsp:txBody>
      <dsp:txXfrm>
        <a:off x="1258405" y="465"/>
        <a:ext cx="9771544" cy="1089528"/>
      </dsp:txXfrm>
    </dsp:sp>
    <dsp:sp modelId="{581EDE1B-F336-434A-93BB-5B4DDCF8E746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07905-2A2D-423B-96F4-6D34E1961C86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1B61F-41D6-4362-ADC7-7C97674DE25D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Performance Overhead:</a:t>
          </a:r>
          <a:r>
            <a:rPr lang="en-PK" sz="2500" b="0" i="0" kern="1200" baseline="0"/>
            <a:t> Virtual machines may achieve 85-90% of the native performance.</a:t>
          </a:r>
          <a:endParaRPr lang="en-US" sz="2500" kern="1200"/>
        </a:p>
      </dsp:txBody>
      <dsp:txXfrm>
        <a:off x="1258405" y="1362376"/>
        <a:ext cx="9771544" cy="1089528"/>
      </dsp:txXfrm>
    </dsp:sp>
    <dsp:sp modelId="{44B4B445-9977-4B50-B7D4-4B5384E58F16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0C713-2A3F-4455-8D06-25F827628FA0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3DB4E-8A57-4900-9C16-D735F99392A0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500" b="1" i="0" kern="1200" baseline="0"/>
            <a:t>Complexity:</a:t>
          </a:r>
          <a:r>
            <a:rPr lang="en-PK" sz="2500" b="0" i="0" kern="1200" baseline="0"/>
            <a:t> Troubleshooting and root cause analysis can be more difficult with an additional virtualization layer. </a:t>
          </a:r>
          <a:endParaRPr lang="en-US" sz="2500" kern="1200"/>
        </a:p>
      </dsp:txBody>
      <dsp:txXfrm>
        <a:off x="1258405" y="2724286"/>
        <a:ext cx="9771544" cy="10895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2ACD7-C748-44CF-B82D-43B6445B44DA}">
      <dsp:nvSpPr>
        <dsp:cNvPr id="0" name=""/>
        <dsp:cNvSpPr/>
      </dsp:nvSpPr>
      <dsp:spPr>
        <a:xfrm>
          <a:off x="6409" y="124393"/>
          <a:ext cx="1458532" cy="1458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A9ABA-CA5E-4AE7-A145-423C42D86B91}">
      <dsp:nvSpPr>
        <dsp:cNvPr id="0" name=""/>
        <dsp:cNvSpPr/>
      </dsp:nvSpPr>
      <dsp:spPr>
        <a:xfrm>
          <a:off x="312701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B3C015-2421-42FC-8CA7-FD6C4DCB4F8D}">
      <dsp:nvSpPr>
        <dsp:cNvPr id="0" name=""/>
        <dsp:cNvSpPr/>
      </dsp:nvSpPr>
      <dsp:spPr>
        <a:xfrm>
          <a:off x="1777484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Host Vulnerability:</a:t>
          </a:r>
          <a:r>
            <a:rPr lang="en-PK" sz="2300" b="0" i="0" kern="1200" baseline="0"/>
            <a:t> A breach at the physical host level affects all VMs.</a:t>
          </a:r>
          <a:endParaRPr lang="en-US" sz="2300" kern="1200"/>
        </a:p>
      </dsp:txBody>
      <dsp:txXfrm>
        <a:off x="1777484" y="124393"/>
        <a:ext cx="3437969" cy="1458532"/>
      </dsp:txXfrm>
    </dsp:sp>
    <dsp:sp modelId="{8FC71B5C-3F8F-47DA-A45D-8062EE37E9B6}">
      <dsp:nvSpPr>
        <dsp:cNvPr id="0" name=""/>
        <dsp:cNvSpPr/>
      </dsp:nvSpPr>
      <dsp:spPr>
        <a:xfrm>
          <a:off x="5814495" y="124393"/>
          <a:ext cx="1458532" cy="1458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DCD0D-3D05-403D-9FFA-355B1F03340D}">
      <dsp:nvSpPr>
        <dsp:cNvPr id="0" name=""/>
        <dsp:cNvSpPr/>
      </dsp:nvSpPr>
      <dsp:spPr>
        <a:xfrm>
          <a:off x="6120786" y="430685"/>
          <a:ext cx="845948" cy="8459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DF8D4-FFA4-4278-89CB-CEEDE2A44479}">
      <dsp:nvSpPr>
        <dsp:cNvPr id="0" name=""/>
        <dsp:cNvSpPr/>
      </dsp:nvSpPr>
      <dsp:spPr>
        <a:xfrm>
          <a:off x="7585570" y="124393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Hypervisor Attacks:</a:t>
          </a:r>
          <a:r>
            <a:rPr lang="en-PK" sz="2300" b="0" i="0" kern="1200" baseline="0"/>
            <a:t> Compromising the hypervisor can jeopardize the entire environment.</a:t>
          </a:r>
          <a:endParaRPr lang="en-US" sz="2300" kern="1200"/>
        </a:p>
      </dsp:txBody>
      <dsp:txXfrm>
        <a:off x="7585570" y="124393"/>
        <a:ext cx="3437969" cy="1458532"/>
      </dsp:txXfrm>
    </dsp:sp>
    <dsp:sp modelId="{D707699E-C812-4F68-BB3B-C8AE51DF685B}">
      <dsp:nvSpPr>
        <dsp:cNvPr id="0" name=""/>
        <dsp:cNvSpPr/>
      </dsp:nvSpPr>
      <dsp:spPr>
        <a:xfrm>
          <a:off x="6409" y="2231354"/>
          <a:ext cx="1458532" cy="1458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233BE-3E10-4F88-9352-8E34BA802C2C}">
      <dsp:nvSpPr>
        <dsp:cNvPr id="0" name=""/>
        <dsp:cNvSpPr/>
      </dsp:nvSpPr>
      <dsp:spPr>
        <a:xfrm>
          <a:off x="312701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1CCA2-C67C-49CD-B5C4-0B8F3EF3F767}">
      <dsp:nvSpPr>
        <dsp:cNvPr id="0" name=""/>
        <dsp:cNvSpPr/>
      </dsp:nvSpPr>
      <dsp:spPr>
        <a:xfrm>
          <a:off x="1777484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Inactive VMs:</a:t>
          </a:r>
          <a:r>
            <a:rPr lang="en-PK" sz="2300" b="0" i="0" kern="1200" baseline="0"/>
            <a:t> Dormant VMs can pose a risk if they contain sensitive data but are not monitored.</a:t>
          </a:r>
          <a:endParaRPr lang="en-US" sz="2300" kern="1200"/>
        </a:p>
      </dsp:txBody>
      <dsp:txXfrm>
        <a:off x="1777484" y="2231354"/>
        <a:ext cx="3437969" cy="1458532"/>
      </dsp:txXfrm>
    </dsp:sp>
    <dsp:sp modelId="{8105CACF-F051-4E41-8B45-E13C2D276B13}">
      <dsp:nvSpPr>
        <dsp:cNvPr id="0" name=""/>
        <dsp:cNvSpPr/>
      </dsp:nvSpPr>
      <dsp:spPr>
        <a:xfrm>
          <a:off x="5814495" y="2231354"/>
          <a:ext cx="1458532" cy="145853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F0837-148A-4F19-8956-B5F614B3A497}">
      <dsp:nvSpPr>
        <dsp:cNvPr id="0" name=""/>
        <dsp:cNvSpPr/>
      </dsp:nvSpPr>
      <dsp:spPr>
        <a:xfrm>
          <a:off x="6120786" y="2537646"/>
          <a:ext cx="845948" cy="8459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23E53-6D81-4725-9DFE-425AF5B24D0E}">
      <dsp:nvSpPr>
        <dsp:cNvPr id="0" name=""/>
        <dsp:cNvSpPr/>
      </dsp:nvSpPr>
      <dsp:spPr>
        <a:xfrm>
          <a:off x="7585570" y="2231354"/>
          <a:ext cx="3437969" cy="14585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300" b="1" i="0" kern="1200" baseline="0"/>
            <a:t>Privilege Escalation:</a:t>
          </a:r>
          <a:r>
            <a:rPr lang="en-PK" sz="2300" b="0" i="0" kern="1200" baseline="0"/>
            <a:t> Attackers may gain higher access than allowed through the hypervisor. </a:t>
          </a:r>
          <a:endParaRPr lang="en-US" sz="2300" kern="1200"/>
        </a:p>
      </dsp:txBody>
      <dsp:txXfrm>
        <a:off x="7585570" y="2231354"/>
        <a:ext cx="3437969" cy="145853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52A134-9341-4448-A735-E484C78F7568}">
      <dsp:nvSpPr>
        <dsp:cNvPr id="0" name=""/>
        <dsp:cNvSpPr/>
      </dsp:nvSpPr>
      <dsp:spPr>
        <a:xfrm>
          <a:off x="215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 dirty="0"/>
            <a:t>Host Hardening:</a:t>
          </a:r>
          <a:r>
            <a:rPr lang="en-PK" sz="1800" b="0" i="0" kern="1200" baseline="0" dirty="0"/>
            <a:t> Apply best </a:t>
          </a:r>
          <a:r>
            <a:rPr lang="en-US" sz="1800" b="0" i="0" kern="1200" baseline="0" dirty="0"/>
            <a:t>security </a:t>
          </a:r>
          <a:r>
            <a:rPr lang="en-PK" sz="1800" b="0" i="0" kern="1200" baseline="0" dirty="0"/>
            <a:t>practices to the physical host.</a:t>
          </a:r>
          <a:endParaRPr lang="en-US" sz="1800" kern="1200" dirty="0"/>
        </a:p>
      </dsp:txBody>
      <dsp:txXfrm>
        <a:off x="215" y="1594984"/>
        <a:ext cx="2601301" cy="1872937"/>
      </dsp:txXfrm>
    </dsp:sp>
    <dsp:sp modelId="{D24ED845-6D4A-4A35-9158-EBEE5DD438C0}">
      <dsp:nvSpPr>
        <dsp:cNvPr id="0" name=""/>
        <dsp:cNvSpPr/>
      </dsp:nvSpPr>
      <dsp:spPr>
        <a:xfrm>
          <a:off x="215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15" y="346359"/>
        <a:ext cx="2601301" cy="1248624"/>
      </dsp:txXfrm>
    </dsp:sp>
    <dsp:sp modelId="{BFF61FA7-2746-410E-B6A1-33C50BF01F85}">
      <dsp:nvSpPr>
        <dsp:cNvPr id="0" name=""/>
        <dsp:cNvSpPr/>
      </dsp:nvSpPr>
      <dsp:spPr>
        <a:xfrm>
          <a:off x="2809621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/>
            <a:t>Hypervisor Protection:</a:t>
          </a:r>
          <a:r>
            <a:rPr lang="en-PK" sz="1800" b="0" i="0" kern="1200" baseline="0"/>
            <a:t> Secure the hypervisor to prevent attacks on the virtual environment.</a:t>
          </a:r>
          <a:endParaRPr lang="en-US" sz="1800" kern="1200"/>
        </a:p>
      </dsp:txBody>
      <dsp:txXfrm>
        <a:off x="2809621" y="1594984"/>
        <a:ext cx="2601301" cy="1872937"/>
      </dsp:txXfrm>
    </dsp:sp>
    <dsp:sp modelId="{919316AF-7A1C-4834-A9D9-CAB669724B75}">
      <dsp:nvSpPr>
        <dsp:cNvPr id="0" name=""/>
        <dsp:cNvSpPr/>
      </dsp:nvSpPr>
      <dsp:spPr>
        <a:xfrm>
          <a:off x="2809621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09621" y="346359"/>
        <a:ext cx="2601301" cy="1248624"/>
      </dsp:txXfrm>
    </dsp:sp>
    <dsp:sp modelId="{9BF0310F-4A9F-4630-ADB0-71BE55669495}">
      <dsp:nvSpPr>
        <dsp:cNvPr id="0" name=""/>
        <dsp:cNvSpPr/>
      </dsp:nvSpPr>
      <dsp:spPr>
        <a:xfrm>
          <a:off x="5619027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/>
            <a:t>Monitor Inactive VMs:</a:t>
          </a:r>
          <a:r>
            <a:rPr lang="en-PK" sz="1800" b="0" i="0" kern="1200" baseline="0"/>
            <a:t> Ensure dormant virtual machines are secured or removed.</a:t>
          </a:r>
          <a:endParaRPr lang="en-US" sz="1800" kern="1200"/>
        </a:p>
      </dsp:txBody>
      <dsp:txXfrm>
        <a:off x="5619027" y="1594984"/>
        <a:ext cx="2601301" cy="1872937"/>
      </dsp:txXfrm>
    </dsp:sp>
    <dsp:sp modelId="{7376E7CE-AFD2-4FCF-AA7C-A8DFC39D38D3}">
      <dsp:nvSpPr>
        <dsp:cNvPr id="0" name=""/>
        <dsp:cNvSpPr/>
      </dsp:nvSpPr>
      <dsp:spPr>
        <a:xfrm>
          <a:off x="5619027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19027" y="346359"/>
        <a:ext cx="2601301" cy="1248624"/>
      </dsp:txXfrm>
    </dsp:sp>
    <dsp:sp modelId="{717CB6D1-F137-4EB3-9628-87F1BD382B28}">
      <dsp:nvSpPr>
        <dsp:cNvPr id="0" name=""/>
        <dsp:cNvSpPr/>
      </dsp:nvSpPr>
      <dsp:spPr>
        <a:xfrm>
          <a:off x="8428432" y="346359"/>
          <a:ext cx="2601301" cy="31215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0" rIns="256951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/>
            <a:t>Zone Separation:</a:t>
          </a:r>
          <a:r>
            <a:rPr lang="en-PK" sz="1800" b="0" i="0" kern="1200" baseline="0"/>
            <a:t> Maintain separation between virtual machines of different trust levels. </a:t>
          </a:r>
          <a:endParaRPr lang="en-US" sz="1800" kern="1200"/>
        </a:p>
      </dsp:txBody>
      <dsp:txXfrm>
        <a:off x="8428432" y="1594984"/>
        <a:ext cx="2601301" cy="1872937"/>
      </dsp:txXfrm>
    </dsp:sp>
    <dsp:sp modelId="{163F9317-836C-4735-9981-BCEAE5642A81}">
      <dsp:nvSpPr>
        <dsp:cNvPr id="0" name=""/>
        <dsp:cNvSpPr/>
      </dsp:nvSpPr>
      <dsp:spPr>
        <a:xfrm>
          <a:off x="8428432" y="346359"/>
          <a:ext cx="2601301" cy="124862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951" tIns="165100" rIns="256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428432" y="346359"/>
        <a:ext cx="2601301" cy="1248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26960-7E47-4794-A227-DF22939DE3DB}">
      <dsp:nvSpPr>
        <dsp:cNvPr id="0" name=""/>
        <dsp:cNvSpPr/>
      </dsp:nvSpPr>
      <dsp:spPr>
        <a:xfrm>
          <a:off x="0" y="384340"/>
          <a:ext cx="1102995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0" i="0" kern="1200" baseline="0"/>
            <a:t>Virtualization technologies are integral to cloud computing, enabling cloud providers to optimize resource use.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0" i="0" kern="1200" baseline="0"/>
            <a:t>It abstracts the physical infrastructure, allowing the cloud to offer flexible, scalable services.</a:t>
          </a:r>
          <a:endParaRPr lang="en-US" sz="1800" kern="1200"/>
        </a:p>
      </dsp:txBody>
      <dsp:txXfrm>
        <a:off x="0" y="384340"/>
        <a:ext cx="11029950" cy="1304100"/>
      </dsp:txXfrm>
    </dsp:sp>
    <dsp:sp modelId="{44B73739-BBFF-4B06-BE68-EB53728FAC7A}">
      <dsp:nvSpPr>
        <dsp:cNvPr id="0" name=""/>
        <dsp:cNvSpPr/>
      </dsp:nvSpPr>
      <dsp:spPr>
        <a:xfrm>
          <a:off x="551497" y="118660"/>
          <a:ext cx="772096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/>
            <a:t>Virtualization as a Foundation for Cloud Computing:</a:t>
          </a:r>
          <a:endParaRPr lang="en-US" sz="1800" kern="1200"/>
        </a:p>
      </dsp:txBody>
      <dsp:txXfrm>
        <a:off x="577436" y="144599"/>
        <a:ext cx="7669087" cy="479482"/>
      </dsp:txXfrm>
    </dsp:sp>
    <dsp:sp modelId="{8C089D5E-7C6D-4BF1-9960-8C9C54CFE03C}">
      <dsp:nvSpPr>
        <dsp:cNvPr id="0" name=""/>
        <dsp:cNvSpPr/>
      </dsp:nvSpPr>
      <dsp:spPr>
        <a:xfrm>
          <a:off x="0" y="2051320"/>
          <a:ext cx="11029950" cy="164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6047" tIns="374904" rIns="85604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1" i="0" kern="1200" baseline="0"/>
            <a:t>Resource Efficiency:</a:t>
          </a:r>
          <a:r>
            <a:rPr lang="en-PK" sz="1800" b="0" i="0" kern="1200" baseline="0"/>
            <a:t> Maximizes hardware use through virtual machines.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1" i="0" kern="1200" baseline="0"/>
            <a:t>Scalability:</a:t>
          </a:r>
          <a:r>
            <a:rPr lang="en-PK" sz="1800" b="0" i="0" kern="1200" baseline="0"/>
            <a:t> Easily scale up or down by adding or removing virtual machines.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1" i="0" kern="1200" baseline="0"/>
            <a:t>Cost Savings:</a:t>
          </a:r>
          <a:r>
            <a:rPr lang="en-PK" sz="1800" b="0" i="0" kern="1200" baseline="0"/>
            <a:t> Cloud providers offer pay-as-you-go models, powered by virtualization.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800" b="1" i="0" kern="1200" baseline="0"/>
            <a:t>Isolation &amp; Security:</a:t>
          </a:r>
          <a:r>
            <a:rPr lang="en-PK" sz="1800" b="0" i="0" kern="1200" baseline="0"/>
            <a:t> Virtualization ensures isolated environments for different users.</a:t>
          </a:r>
          <a:endParaRPr lang="en-US" sz="1800" kern="1200"/>
        </a:p>
      </dsp:txBody>
      <dsp:txXfrm>
        <a:off x="0" y="2051320"/>
        <a:ext cx="11029950" cy="1644300"/>
      </dsp:txXfrm>
    </dsp:sp>
    <dsp:sp modelId="{65853898-CD7F-4069-B4B5-4836CCAED153}">
      <dsp:nvSpPr>
        <dsp:cNvPr id="0" name=""/>
        <dsp:cNvSpPr/>
      </dsp:nvSpPr>
      <dsp:spPr>
        <a:xfrm>
          <a:off x="551497" y="1785640"/>
          <a:ext cx="7720965" cy="53136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1" i="0" kern="1200" baseline="0"/>
            <a:t>Key Benefits in Cloud Computing:</a:t>
          </a:r>
          <a:endParaRPr lang="en-US" sz="1800" kern="1200"/>
        </a:p>
      </dsp:txBody>
      <dsp:txXfrm>
        <a:off x="577436" y="1811579"/>
        <a:ext cx="7669087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F4FFE-E4CF-40C2-9B23-BAA4B425DD88}">
      <dsp:nvSpPr>
        <dsp:cNvPr id="0" name=""/>
        <dsp:cNvSpPr/>
      </dsp:nvSpPr>
      <dsp:spPr>
        <a:xfrm>
          <a:off x="3446" y="97049"/>
          <a:ext cx="3360687" cy="432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Resource Pooling</a:t>
          </a:r>
          <a:endParaRPr lang="en-US" sz="1500" kern="1200"/>
        </a:p>
      </dsp:txBody>
      <dsp:txXfrm>
        <a:off x="3446" y="97049"/>
        <a:ext cx="3360687" cy="432000"/>
      </dsp:txXfrm>
    </dsp:sp>
    <dsp:sp modelId="{8049EC7E-4676-4666-9E32-D38AF1F46666}">
      <dsp:nvSpPr>
        <dsp:cNvPr id="0" name=""/>
        <dsp:cNvSpPr/>
      </dsp:nvSpPr>
      <dsp:spPr>
        <a:xfrm>
          <a:off x="3446" y="529049"/>
          <a:ext cx="3360687" cy="484063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 pooling is a core feature of cloud computing that allows cloud providers to serve multiple clients using shared physical resources.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Key Concepts: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Resources like computing power, storage, and network bandwidth are virtualized and pooled.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Clients use these virtual resources without being aware of the underlying physical infrastructure.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Key Benefits: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Increased resource utilization.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Cost-efficiency by eliminating idle resources.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Flexibility to meet fluctuating demands.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Example: Multiple virtual machines (VMs) running on a single physical server.</a:t>
          </a:r>
          <a:endParaRPr lang="en-US" sz="1500" kern="1200"/>
        </a:p>
      </dsp:txBody>
      <dsp:txXfrm>
        <a:off x="3446" y="529049"/>
        <a:ext cx="3360687" cy="4840635"/>
      </dsp:txXfrm>
    </dsp:sp>
    <dsp:sp modelId="{AC9BB4F1-0CA5-43DB-8194-A61886D47E79}">
      <dsp:nvSpPr>
        <dsp:cNvPr id="0" name=""/>
        <dsp:cNvSpPr/>
      </dsp:nvSpPr>
      <dsp:spPr>
        <a:xfrm>
          <a:off x="3834631" y="97049"/>
          <a:ext cx="3360687" cy="432000"/>
        </a:xfrm>
        <a:prstGeom prst="rect">
          <a:avLst/>
        </a:prstGeom>
        <a:solidFill>
          <a:schemeClr val="accent2">
            <a:hueOff val="-745210"/>
            <a:satOff val="-4879"/>
            <a:lumOff val="-1078"/>
            <a:alphaOff val="0"/>
          </a:schemeClr>
        </a:solidFill>
        <a:ln w="22225" cap="rnd" cmpd="sng" algn="ctr">
          <a:solidFill>
            <a:schemeClr val="accent2">
              <a:hueOff val="-745210"/>
              <a:satOff val="-4879"/>
              <a:lumOff val="-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Resource Sharing</a:t>
          </a:r>
          <a:endParaRPr lang="en-US" sz="1500" kern="1200"/>
        </a:p>
      </dsp:txBody>
      <dsp:txXfrm>
        <a:off x="3834631" y="97049"/>
        <a:ext cx="3360687" cy="432000"/>
      </dsp:txXfrm>
    </dsp:sp>
    <dsp:sp modelId="{CCD63A86-8947-42B6-8F99-2CAC7AB25C80}">
      <dsp:nvSpPr>
        <dsp:cNvPr id="0" name=""/>
        <dsp:cNvSpPr/>
      </dsp:nvSpPr>
      <dsp:spPr>
        <a:xfrm>
          <a:off x="3834631" y="529049"/>
          <a:ext cx="3360687" cy="4840635"/>
        </a:xfrm>
        <a:prstGeom prst="rect">
          <a:avLst/>
        </a:prstGeom>
        <a:solidFill>
          <a:schemeClr val="accent2">
            <a:tint val="40000"/>
            <a:alpha val="90000"/>
            <a:hueOff val="-847441"/>
            <a:satOff val="-4093"/>
            <a:lumOff val="-338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47441"/>
              <a:satOff val="-4093"/>
              <a:lumOff val="-3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 sharing allows multiple clients or workloads to use the same set of physical resources.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Benefits: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Higher Utilization Rates: Shared resources ensure maximum usage of physical infrastructure, reducing idle time.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Cost Efficiency: Instead of each client needing separate resources, they share resources, driving down costs.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Elasticity: Resources are dynamically allocated based on demand.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Example: A cloud provider like AWS or Azure shares physical servers among numerous clients using virtualization technologies.</a:t>
          </a:r>
          <a:endParaRPr lang="en-US" sz="1500" kern="1200"/>
        </a:p>
      </dsp:txBody>
      <dsp:txXfrm>
        <a:off x="3834631" y="529049"/>
        <a:ext cx="3360687" cy="4840635"/>
      </dsp:txXfrm>
    </dsp:sp>
    <dsp:sp modelId="{2E2AD24D-64F5-40A5-82F8-EDC0665D696E}">
      <dsp:nvSpPr>
        <dsp:cNvPr id="0" name=""/>
        <dsp:cNvSpPr/>
      </dsp:nvSpPr>
      <dsp:spPr>
        <a:xfrm>
          <a:off x="7665815" y="97049"/>
          <a:ext cx="3360687" cy="432000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Dynamic Resource Provisioning</a:t>
          </a:r>
          <a:endParaRPr lang="en-US" sz="1500" kern="1200"/>
        </a:p>
      </dsp:txBody>
      <dsp:txXfrm>
        <a:off x="7665815" y="97049"/>
        <a:ext cx="3360687" cy="432000"/>
      </dsp:txXfrm>
    </dsp:sp>
    <dsp:sp modelId="{07EC9856-41B4-4260-959C-E614CB796E5E}">
      <dsp:nvSpPr>
        <dsp:cNvPr id="0" name=""/>
        <dsp:cNvSpPr/>
      </dsp:nvSpPr>
      <dsp:spPr>
        <a:xfrm>
          <a:off x="7665815" y="529049"/>
          <a:ext cx="3360687" cy="4840635"/>
        </a:xfrm>
        <a:prstGeom prst="rect">
          <a:avLst/>
        </a:prstGeom>
        <a:solidFill>
          <a:schemeClr val="accent2">
            <a:tint val="40000"/>
            <a:alpha val="90000"/>
            <a:hueOff val="-1694883"/>
            <a:satOff val="-8186"/>
            <a:lumOff val="-676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694883"/>
              <a:satOff val="-8186"/>
              <a:lumOff val="-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Dynamic Provisioning: The ability of the cloud provider to allocate or release resources on demand, ensuring the right amount of resources is available at any time.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How It Works: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 dirty="0"/>
            <a:t>Resources are provisioned when an application or client needs more capacity.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Resources are de-provisioned when demand decreases, ensuring efficiency.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Advantages: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No need for over-provisioning hardware.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Reduces costs and improves agility.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Perfect for workloads with varying resource demands.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Example: A retail website may require more server capacity during the holiday season and less afterward.</a:t>
          </a:r>
          <a:endParaRPr lang="en-US" sz="1500" kern="1200"/>
        </a:p>
      </dsp:txBody>
      <dsp:txXfrm>
        <a:off x="7665815" y="529049"/>
        <a:ext cx="3360687" cy="48406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325D9-80D8-422C-AD17-53376439DD37}">
      <dsp:nvSpPr>
        <dsp:cNvPr id="0" name=""/>
        <dsp:cNvSpPr/>
      </dsp:nvSpPr>
      <dsp:spPr>
        <a:xfrm>
          <a:off x="6363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4DF27-2681-4D03-B4B3-C158EFE6292E}">
      <dsp:nvSpPr>
        <dsp:cNvPr id="0" name=""/>
        <dsp:cNvSpPr/>
      </dsp:nvSpPr>
      <dsp:spPr>
        <a:xfrm>
          <a:off x="312648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D5296-AD36-4958-8797-60C041CAC50E}">
      <dsp:nvSpPr>
        <dsp:cNvPr id="0" name=""/>
        <dsp:cNvSpPr/>
      </dsp:nvSpPr>
      <dsp:spPr>
        <a:xfrm>
          <a:off x="1777400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kern="1200"/>
            <a:t>Automated process using artificial intelligence (AI).</a:t>
          </a:r>
          <a:endParaRPr lang="en-US" sz="2400" kern="1200"/>
        </a:p>
      </dsp:txBody>
      <dsp:txXfrm>
        <a:off x="1777400" y="49811"/>
        <a:ext cx="3437893" cy="1458500"/>
      </dsp:txXfrm>
    </dsp:sp>
    <dsp:sp modelId="{D9FB6927-8223-436F-A837-24E3BD2FBA26}">
      <dsp:nvSpPr>
        <dsp:cNvPr id="0" name=""/>
        <dsp:cNvSpPr/>
      </dsp:nvSpPr>
      <dsp:spPr>
        <a:xfrm>
          <a:off x="5814320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6A273B-27C9-4565-9834-24B4EF92EFFF}">
      <dsp:nvSpPr>
        <dsp:cNvPr id="0" name=""/>
        <dsp:cNvSpPr/>
      </dsp:nvSpPr>
      <dsp:spPr>
        <a:xfrm>
          <a:off x="6120606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A058A-D743-4D27-910E-59B12E8B6AFE}">
      <dsp:nvSpPr>
        <dsp:cNvPr id="0" name=""/>
        <dsp:cNvSpPr/>
      </dsp:nvSpPr>
      <dsp:spPr>
        <a:xfrm>
          <a:off x="7585357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kern="1200"/>
            <a:t>Cloud providers allocate resources based on demand.</a:t>
          </a:r>
          <a:endParaRPr lang="en-US" sz="2400" kern="1200"/>
        </a:p>
      </dsp:txBody>
      <dsp:txXfrm>
        <a:off x="7585357" y="49811"/>
        <a:ext cx="3437893" cy="1458500"/>
      </dsp:txXfrm>
    </dsp:sp>
    <dsp:sp modelId="{2AEA6736-EF7C-4767-8FDA-F88902F4A604}">
      <dsp:nvSpPr>
        <dsp:cNvPr id="0" name=""/>
        <dsp:cNvSpPr/>
      </dsp:nvSpPr>
      <dsp:spPr>
        <a:xfrm>
          <a:off x="6363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49D59-2D41-4D5D-A4EB-DF13452AC09B}">
      <dsp:nvSpPr>
        <dsp:cNvPr id="0" name=""/>
        <dsp:cNvSpPr/>
      </dsp:nvSpPr>
      <dsp:spPr>
        <a:xfrm>
          <a:off x="312648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01EB9-F258-41AC-ACA6-8AB3C8BAC04E}">
      <dsp:nvSpPr>
        <dsp:cNvPr id="0" name=""/>
        <dsp:cNvSpPr/>
      </dsp:nvSpPr>
      <dsp:spPr>
        <a:xfrm>
          <a:off x="1777400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kern="1200"/>
            <a:t>Resources are pooled and shared, allowing dynamic allocation.</a:t>
          </a:r>
          <a:endParaRPr lang="en-US" sz="2400" kern="1200"/>
        </a:p>
      </dsp:txBody>
      <dsp:txXfrm>
        <a:off x="1777400" y="2126174"/>
        <a:ext cx="3437893" cy="1458500"/>
      </dsp:txXfrm>
    </dsp:sp>
    <dsp:sp modelId="{F3CF121F-9C75-49AB-85FD-6CEED69774CA}">
      <dsp:nvSpPr>
        <dsp:cNvPr id="0" name=""/>
        <dsp:cNvSpPr/>
      </dsp:nvSpPr>
      <dsp:spPr>
        <a:xfrm>
          <a:off x="5814320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D1120-EA80-425D-ADB6-DD28B91241A6}">
      <dsp:nvSpPr>
        <dsp:cNvPr id="0" name=""/>
        <dsp:cNvSpPr/>
      </dsp:nvSpPr>
      <dsp:spPr>
        <a:xfrm>
          <a:off x="6120606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E6B18-BD7D-451D-A896-80A323AF7DAB}">
      <dsp:nvSpPr>
        <dsp:cNvPr id="0" name=""/>
        <dsp:cNvSpPr/>
      </dsp:nvSpPr>
      <dsp:spPr>
        <a:xfrm>
          <a:off x="7585357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400" kern="1200"/>
            <a:t>Minimizes resource waste and optimizes application performance.</a:t>
          </a:r>
          <a:endParaRPr lang="en-US" sz="2400" kern="1200"/>
        </a:p>
      </dsp:txBody>
      <dsp:txXfrm>
        <a:off x="7585357" y="2126174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16/10/2024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8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Cloud Virtualization, Resource Management &amp; Scaling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2064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2050" name="Picture 2" descr="What is bare metal hypervisor? | Types &amp; Examples - ManageEngine OpManager">
            <a:extLst>
              <a:ext uri="{FF2B5EF4-FFF2-40B4-BE49-F238E27FC236}">
                <a16:creationId xmlns:a16="http://schemas.microsoft.com/office/drawing/2014/main" id="{67D4AE76-6CA0-E1B2-1753-3FAD43AA8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36" y="1051173"/>
            <a:ext cx="5476375" cy="4956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Bare Metal Approach (Type 1 Hypervisor)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80F53BC-7F37-60CE-02E7-AAC7585897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3606" y="2340864"/>
            <a:ext cx="4597758" cy="3793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Bare Metal Hypervisor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Directly installed on physical hardware, offering better performance and control.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More suitable for enterprise-level applications and advanced resource management.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VMware ESXi, Microsoft Hyper-V, Xen.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062862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3076" name="Picture 4" descr="Virtualization · DockerSecurityPlayground/DSP Wiki · GitHub">
            <a:extLst>
              <a:ext uri="{FF2B5EF4-FFF2-40B4-BE49-F238E27FC236}">
                <a16:creationId xmlns:a16="http://schemas.microsoft.com/office/drawing/2014/main" id="{6655589B-717C-124E-F765-F0059E0F54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94"/>
          <a:stretch/>
        </p:blipFill>
        <p:spPr bwMode="auto">
          <a:xfrm>
            <a:off x="827453" y="634550"/>
            <a:ext cx="5262740" cy="578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Hosted Approach (Type 2 Hypervisor)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9833C2-F3E0-D57D-6A19-A3C5C3551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73606" y="2340864"/>
            <a:ext cx="4597758" cy="3793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Hosted Hypervisor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Installed on top of a host OS, making it easy to install and configure for various hardware platforms.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Drawbacks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Lack of direct access to hardware degrades VM performance. Not ideal for real-time OS support.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VMware Workstation, Microsoft Virtual PC.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367717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E0738-9CDE-6F44-B557-73F78A02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2379194"/>
            <a:ext cx="5476375" cy="230007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Operating System Level Virtualization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Definition</a:t>
            </a:r>
            <a:r>
              <a:rPr lang="en-US">
                <a:solidFill>
                  <a:srgbClr val="FFFFFF"/>
                </a:solidFill>
              </a:rPr>
              <a:t>: OS-level virtualization enables multiple user-space instances using a single OS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Key Point</a:t>
            </a:r>
            <a:r>
              <a:rPr lang="en-US">
                <a:solidFill>
                  <a:srgbClr val="FFFFFF"/>
                </a:solidFill>
              </a:rPr>
              <a:t>: No hypervisor needed, shares the same kernel across virtual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Examples</a:t>
            </a:r>
            <a:r>
              <a:rPr lang="en-US">
                <a:solidFill>
                  <a:srgbClr val="FFFFFF"/>
                </a:solidFill>
              </a:rPr>
              <a:t>: FreeBSD’s Jail, Linux VServer, OpenVZ.</a:t>
            </a:r>
          </a:p>
          <a:p>
            <a:pPr marL="0" indent="0">
              <a:buNone/>
            </a:pPr>
            <a:endParaRPr lang="en-PK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946116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Advantages of OS-Level Virtualization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28915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Lighter Weight</a:t>
            </a:r>
            <a:r>
              <a:rPr lang="en-US" dirty="0">
                <a:solidFill>
                  <a:schemeClr val="tx2"/>
                </a:solidFill>
              </a:rPr>
              <a:t>: All virtual servers share the same kernel, so they consume fewer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Efficient Resource Utilization</a:t>
            </a:r>
            <a:r>
              <a:rPr lang="en-US" dirty="0">
                <a:solidFill>
                  <a:schemeClr val="tx2"/>
                </a:solidFill>
              </a:rPr>
              <a:t>: Supports more virtual servers compared to complete VMs.</a:t>
            </a:r>
          </a:p>
          <a:p>
            <a:pPr marL="0" indent="0">
              <a:buNone/>
            </a:pPr>
            <a:endParaRPr lang="en-PK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  <p:pic>
        <p:nvPicPr>
          <p:cNvPr id="21" name="Picture 20" descr="Illuminated server room panel">
            <a:extLst>
              <a:ext uri="{FF2B5EF4-FFF2-40B4-BE49-F238E27FC236}">
                <a16:creationId xmlns:a16="http://schemas.microsoft.com/office/drawing/2014/main" id="{9242C9D8-4B50-91D7-0CFD-31667006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904" r="30635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13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Limitations of OS-Level Virtualization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04909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Same OS Requirement</a:t>
            </a:r>
            <a:r>
              <a:rPr lang="en-US" dirty="0">
                <a:solidFill>
                  <a:schemeClr val="tx2"/>
                </a:solidFill>
              </a:rPr>
              <a:t>: All virtual servers must use the same OS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Limited Flexibility</a:t>
            </a:r>
            <a:r>
              <a:rPr lang="en-US" dirty="0">
                <a:solidFill>
                  <a:schemeClr val="tx2"/>
                </a:solidFill>
              </a:rPr>
              <a:t>: Different OS distributions (e.g., Linux distros) allowed, but no cross-OS flexibility.</a:t>
            </a:r>
          </a:p>
          <a:p>
            <a:pPr marL="0" indent="0">
              <a:buNone/>
            </a:pPr>
            <a:endParaRPr lang="en-PK" dirty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  <p:pic>
        <p:nvPicPr>
          <p:cNvPr id="6" name="Picture 5" descr="CPU with binary numbers and blueprint">
            <a:extLst>
              <a:ext uri="{FF2B5EF4-FFF2-40B4-BE49-F238E27FC236}">
                <a16:creationId xmlns:a16="http://schemas.microsoft.com/office/drawing/2014/main" id="{C99E0389-7661-3112-2F55-ED63C24F0D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4" r="28376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54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OS-Level Virtualization vs. Machine Virtualization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201670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OS-Level</a:t>
            </a:r>
            <a:r>
              <a:rPr lang="en-US" dirty="0">
                <a:solidFill>
                  <a:schemeClr val="tx2"/>
                </a:solidFill>
              </a:rPr>
              <a:t>: Same OS for all virtual servers, shared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Machine Virtualization</a:t>
            </a:r>
            <a:r>
              <a:rPr lang="en-US" dirty="0">
                <a:solidFill>
                  <a:schemeClr val="tx2"/>
                </a:solidFill>
              </a:rPr>
              <a:t>: Allows different OS instances, uses hypervisor (e.g., VMware, Hyper-V).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12B73-7BF2-EA3D-32A1-63EC406F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23" r="47567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0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Major Server Virtualization Products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VMware vSphere</a:t>
            </a:r>
            <a:r>
              <a:rPr lang="en-US" dirty="0"/>
              <a:t>: Enterprise-level solution using </a:t>
            </a:r>
            <a:r>
              <a:rPr lang="en-US" dirty="0" err="1"/>
              <a:t>ESXi</a:t>
            </a:r>
            <a:r>
              <a:rPr lang="en-US" dirty="0"/>
              <a:t>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Citrix </a:t>
            </a:r>
            <a:r>
              <a:rPr lang="en-US" b="1" dirty="0" err="1"/>
              <a:t>XenServer</a:t>
            </a:r>
            <a:r>
              <a:rPr lang="en-US" dirty="0"/>
              <a:t>: Open-source virtualization using Xen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Microsoft Hyper-V</a:t>
            </a:r>
            <a:r>
              <a:rPr lang="en-US" dirty="0"/>
              <a:t>: Built into Windows Server, uses Hyper-V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Oracle VirtualBox</a:t>
            </a:r>
            <a:r>
              <a:rPr lang="en-US" dirty="0"/>
              <a:t>: Supports various guest OS using Xen-based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KVM</a:t>
            </a:r>
            <a:r>
              <a:rPr lang="en-US" dirty="0"/>
              <a:t>: Open-source hypervisor built into the Linux kernel.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19204-4BEF-CEBA-E865-B8878DEB9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09" y="3886497"/>
            <a:ext cx="7365127" cy="14730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55591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VMware vSphere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Leading product for data center virtualization.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Hypervisor</a:t>
            </a:r>
            <a:r>
              <a:rPr lang="en-US" dirty="0"/>
              <a:t>: Uses Type 1 (bare-metal) </a:t>
            </a:r>
            <a:r>
              <a:rPr lang="en-US" dirty="0" err="1"/>
              <a:t>ESXi</a:t>
            </a:r>
            <a:r>
              <a:rPr lang="en-US" dirty="0"/>
              <a:t>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Centralized management through vCenter Server.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4098" name="Picture 2" descr="Announcing the Project Monterey Early Access Program - VMware vSphere Blog">
            <a:extLst>
              <a:ext uri="{FF2B5EF4-FFF2-40B4-BE49-F238E27FC236}">
                <a16:creationId xmlns:a16="http://schemas.microsoft.com/office/drawing/2014/main" id="{65591198-4BFD-45A2-880F-18829362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5787" y="3429000"/>
            <a:ext cx="3905490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93381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Citrix XenServer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Open-source, para-virtualization based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Hypervisor</a:t>
            </a:r>
            <a:r>
              <a:rPr lang="en-US" dirty="0"/>
              <a:t>: Based on Xen, widely used in cloud platforms like Amazon EC2.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Acquisition</a:t>
            </a:r>
            <a:r>
              <a:rPr lang="en-US" dirty="0"/>
              <a:t>: Citrix acquired </a:t>
            </a:r>
            <a:r>
              <a:rPr lang="en-US" dirty="0" err="1"/>
              <a:t>XenSource</a:t>
            </a:r>
            <a:r>
              <a:rPr lang="en-US" dirty="0"/>
              <a:t> Inc. in 2007.</a:t>
            </a:r>
            <a:endParaRPr lang="en-PK" dirty="0"/>
          </a:p>
        </p:txBody>
      </p:sp>
      <p:pic>
        <p:nvPicPr>
          <p:cNvPr id="5122" name="Picture 2" descr="An introduction to XenServer: an Open Source enterprise  [para]virtualization solution">
            <a:extLst>
              <a:ext uri="{FF2B5EF4-FFF2-40B4-BE49-F238E27FC236}">
                <a16:creationId xmlns:a16="http://schemas.microsoft.com/office/drawing/2014/main" id="{D0C47221-E77F-5E96-CA0D-D1F3BECE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4868" y="3576392"/>
            <a:ext cx="5794558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05886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Hyper-V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Part of Windows Server ecosystem.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Hypervisor</a:t>
            </a:r>
            <a:r>
              <a:rPr lang="en-US" dirty="0"/>
              <a:t>: Type 1 hypervisor, Hyper-V.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History</a:t>
            </a:r>
            <a:r>
              <a:rPr lang="en-US" dirty="0"/>
              <a:t>: Launched in 2008 as part of Windows Server.</a:t>
            </a:r>
          </a:p>
        </p:txBody>
      </p:sp>
      <p:pic>
        <p:nvPicPr>
          <p:cNvPr id="6146" name="Picture 2" descr="Hyper-V - AXS Guard Documentation">
            <a:extLst>
              <a:ext uri="{FF2B5EF4-FFF2-40B4-BE49-F238E27FC236}">
                <a16:creationId xmlns:a16="http://schemas.microsoft.com/office/drawing/2014/main" id="{F6F4F310-8E2D-69A8-0C5F-E80EB69C6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0864" y="3170293"/>
            <a:ext cx="3242565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63860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7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Resource Virtualization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01" y="4942982"/>
            <a:ext cx="362239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06801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Oracle VM VirtualBox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09" y="276638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Open-source virtualization, formerly Sun VirtualBox.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Hypervisor</a:t>
            </a:r>
            <a:r>
              <a:rPr lang="en-US" dirty="0"/>
              <a:t>: Xen-based, runs on various OS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Features</a:t>
            </a:r>
            <a:r>
              <a:rPr lang="en-US" dirty="0"/>
              <a:t>: Supports a wide range of guest operating systems.</a:t>
            </a:r>
          </a:p>
        </p:txBody>
      </p:sp>
      <p:pic>
        <p:nvPicPr>
          <p:cNvPr id="7170" name="Picture 2" descr="VirtualBox - Wikipedia">
            <a:extLst>
              <a:ext uri="{FF2B5EF4-FFF2-40B4-BE49-F238E27FC236}">
                <a16:creationId xmlns:a16="http://schemas.microsoft.com/office/drawing/2014/main" id="{0B8B4087-F8A2-173A-6ADF-CF25C532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173" y="3222188"/>
            <a:ext cx="2755947" cy="2755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09017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KVM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99F9-04D9-42F2-EE46-ECA0604A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Open-source hypervisor type 2, integrated into Linux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Guest OS Support</a:t>
            </a:r>
            <a:r>
              <a:rPr lang="en-US" dirty="0"/>
              <a:t>: Linux, Windows, UNIX.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Developed by</a:t>
            </a:r>
            <a:r>
              <a:rPr lang="en-US" dirty="0"/>
              <a:t>: Red Hat, part of Linux since version 2.6.20.</a:t>
            </a:r>
          </a:p>
        </p:txBody>
      </p:sp>
      <p:pic>
        <p:nvPicPr>
          <p:cNvPr id="8194" name="Picture 2" descr="KVM: Fun with virtualization on the ODROID-H2 | ODROID Magazine">
            <a:extLst>
              <a:ext uri="{FF2B5EF4-FFF2-40B4-BE49-F238E27FC236}">
                <a16:creationId xmlns:a16="http://schemas.microsoft.com/office/drawing/2014/main" id="{80E0E9C8-CCEE-38C1-C12C-73B045B80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270" y="3073178"/>
            <a:ext cx="3278862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82721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822" y="938022"/>
            <a:ext cx="665801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High-Level Language Virtual Machine (HLL VM)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229" name="Rectangle 9228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9218" name="Picture 2" descr="What are Virtual Machines?. FYI: This article is about Virtual… | by Scott  Hunt | Medium">
            <a:extLst>
              <a:ext uri="{FF2B5EF4-FFF2-40B4-BE49-F238E27FC236}">
                <a16:creationId xmlns:a16="http://schemas.microsoft.com/office/drawing/2014/main" id="{EAA39E37-1312-2AC1-7A32-62C45C40F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4700" y="1641677"/>
            <a:ext cx="3053422" cy="386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6AC1402-9D46-639F-6652-C4B576604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2822" y="2340864"/>
            <a:ext cx="6658013" cy="3793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 virtual machine that abstracts the instruction set architecture (ISA) and operating system, easing porting of compilers and applications across platforms.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Key Benefits:</a:t>
            </a:r>
            <a:endParaRPr kumimoji="0" lang="en-PK" altLang="en-PK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Intermediate representation allows portability.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Abstract machine translates intermediate code to physical instructions.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Examples:</a:t>
            </a:r>
            <a:endParaRPr kumimoji="0" lang="en-PK" altLang="en-PK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Java Virtual Machine (JVM)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Common Language Runtime (CLR) by Microsoft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 Case: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Allows Java and .NET applications to run on various platforms, decoupled from specific hardware.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62291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HLL-VM as Application Virtualization</a:t>
            </a: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CEF8D9-E514-E721-236C-F6173EE85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Process or application virtualization isolates an application from the underlying system, creating a controlled, secure environment.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Sandboxing: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Restricts the application's interaction with system resources, often used for security and testing.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Examples: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Java applications run in JVM.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UCSD P-System, an early portable 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389649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Emulation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E006EC-8D31-A545-0278-5E5C6683D7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34935" y="1037968"/>
            <a:ext cx="6725899" cy="48208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Emulation allows one system to mimic another, enabling software designed for one architecture to run on another.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Techniques: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Binary Translation: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Converts binary code for one architecture to another.</a:t>
            </a: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Interpretation: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Slower but easier, translating instructions as they are encountered.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Examples: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Microsoft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VirtualPC</a:t>
            </a: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QEMU (Quick </a:t>
            </a:r>
            <a:r>
              <a:rPr kumimoji="0" lang="en-PK" altLang="en-PK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EMUlator</a:t>
            </a:r>
            <a:r>
              <a:rPr kumimoji="0" lang="en-PK" altLang="en-PK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PK" altLang="en-PK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7320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vs. Simple Virtualization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99F9-04D9-42F2-EE46-ECA0604A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Emulation: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Focus: Simulates hardware/software of a different architecture.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instruction set translation.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Slower due to the need for binary translation.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Virtualization: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Focus: Virtualizes the native environment with no instruction set translation.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Faster, near-native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Native virtual machines running Linux or Windows without translation.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9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Other Types of Virtualization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91D1D403-107B-8ADA-B4A1-851DB59921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59357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346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Advantages of Virtualization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0DE7B6-3970-5784-810A-680FDB196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84867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8875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Downsides of Virtualization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F525A78-6B59-54E6-D042-7FAFC4C68F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62366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6957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Virtualization Security Threats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36C48925-4BD8-28FD-DBF1-D7BFA128C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193876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809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94644-4E39-9CDF-90CA-9FD0E7F8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 to Virtualization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E30BCC-A94F-896B-E115-D4550E26E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4" y="1896533"/>
            <a:ext cx="6309003" cy="39622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Key Concept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Virtualization is the process of simulating physical computing resources, allowing multiple virtual computers to run on a single set of physical resources.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Optimizes resource utilization, enhances security, and provides abstraction.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Main Enabler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The hypervisor plays a critical role in creating and managing virtualized resources.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0A1A3-4514-1304-F722-AFDE5F58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  <p:pic>
        <p:nvPicPr>
          <p:cNvPr id="18" name="Picture 17" descr="A 3D pattern of ring shapes connected by lines">
            <a:extLst>
              <a:ext uri="{FF2B5EF4-FFF2-40B4-BE49-F238E27FC236}">
                <a16:creationId xmlns:a16="http://schemas.microsoft.com/office/drawing/2014/main" id="{C06C6BBC-2B55-CD6C-F863-7167D64A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84" r="47207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1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Virtualization Security Recommendations</a:t>
            </a: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325BBD36-F399-ECA3-4778-332DA6C35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804188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2068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EF98-0263-1224-F048-547B349B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Virtualization and Cloud Computing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218C2-CCA7-7E75-25ED-086A7CC7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82E69A82-B0F8-F0F6-A9D9-B1FA88DEB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5188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5566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8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Resource Pooling, Sharing and Provisioning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01" y="4942982"/>
            <a:ext cx="362239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04611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7212"/>
          </a:xfrm>
        </p:spPr>
        <p:txBody>
          <a:bodyPr>
            <a:normAutofit/>
          </a:bodyPr>
          <a:lstStyle/>
          <a:p>
            <a:r>
              <a:rPr lang="en-US" dirty="0"/>
              <a:t>Pooling – Sharing – Provisioning </a:t>
            </a:r>
            <a:endParaRPr lang="en-PK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23A3525-4FC5-2A29-3F51-E333B58E78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201995"/>
              </p:ext>
            </p:extLst>
          </p:nvPr>
        </p:nvGraphicFramePr>
        <p:xfrm>
          <a:off x="581025" y="1209369"/>
          <a:ext cx="11029950" cy="54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7344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Pooling Architecture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40041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Pools: Collections of virtualized resources that include processing power, memory, storage, and networking.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Components: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Compute Pool: Virtual servers that run applications and workloads.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Pool: Virtualized storage that is allocated to users.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Pool: Virtual networking resources like bandwidth and routers.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Works: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Resources from physical machines are abstracted into a virtual pool.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pool can dynamically allocate resources to </a:t>
            </a:r>
            <a:r>
              <a:rPr lang="en-PK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containers.</a:t>
            </a:r>
          </a:p>
          <a:p>
            <a:pPr marL="0" indent="0">
              <a:lnSpc>
                <a:spcPct val="110000"/>
              </a:lnSpc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718A-6759-3C5A-3F54-F914BD5E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967" y="4263681"/>
            <a:ext cx="7183597" cy="213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5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Computer and Server Pools in Cloud Data Centers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A collection of physical servers that host virtualized computing environments.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Process: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Physical machines are grouped into a compute pool.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machines (</a:t>
            </a:r>
            <a:r>
              <a:rPr lang="en-PK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or containers are created from these servers.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Resources like CPU and memory are allocated based on demand.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resource utilization.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scalability by adding more servers to the pool.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company using multiple </a:t>
            </a:r>
            <a:r>
              <a:rPr lang="en-PK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run different applications from a shared server pool.</a:t>
            </a:r>
          </a:p>
        </p:txBody>
      </p:sp>
    </p:spTree>
    <p:extLst>
      <p:ext uri="{BB962C8B-B14F-4D97-AF65-F5344CB8AC3E}">
        <p14:creationId xmlns:p14="http://schemas.microsoft.com/office/powerpoint/2010/main" val="32955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Pools in Cloud Environments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Pool: A virtualized collection of physical storage devices (e.g., SSDs, HDDs) that act as a single storage unit.</a:t>
            </a:r>
          </a:p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Works:</a:t>
            </a:r>
          </a:p>
          <a:p>
            <a:pPr lvl="1"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providers pool storage from multiple devices to create virtual disks for users.</a:t>
            </a:r>
            <a:endParaRPr lang="en-PK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from various users are stored on the same physical storage but are isolated at the virtual layer.</a:t>
            </a:r>
            <a:endParaRPr lang="en-PK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Storage can be expanded or reduced without physical reconfiguration.</a:t>
            </a:r>
            <a:endParaRPr lang="en-PK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Higher availability and reliability through redundancy (e.g., RAID configurations).</a:t>
            </a:r>
            <a:endParaRPr lang="en-PK" kern="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Google Cloud Storage providing scalable object storage for applications.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1972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Pools in Cloud Data Centers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92500"/>
          </a:bodyPr>
          <a:lstStyle/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Pool: A collection of virtualized network components, including routers, switches, and firewalls.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It Works: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networks (VLANs) are created by pooling physical networking equipment.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can configure their own virtual networks within the cloud.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Simplifies networking in large, complex environments.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security through network segmentation.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Amazon VPC (Virtual Private Cloud) allows users to define their own isolated networks in the cloud.</a:t>
            </a:r>
          </a:p>
        </p:txBody>
      </p:sp>
    </p:spTree>
    <p:extLst>
      <p:ext uri="{BB962C8B-B14F-4D97-AF65-F5344CB8AC3E}">
        <p14:creationId xmlns:p14="http://schemas.microsoft.com/office/powerpoint/2010/main" val="296979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Organization of Resource Pools</a:t>
            </a:r>
            <a:b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6917210" cy="4045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Hierarchy of Pools: Resource pools are often organized into sub-pools for better management and scalability.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Structure: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 Pools: Larger pools containing resources for broader use.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Sub-pools: Smaller pools within the parent pools for specific purposes (e.g., different applications).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scalability.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Fault tolerance by distributing workloads across multiple pools.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7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management of diverse workloads.</a:t>
            </a:r>
          </a:p>
          <a:p>
            <a:pPr>
              <a:lnSpc>
                <a:spcPct val="110000"/>
              </a:lnSpc>
            </a:pPr>
            <a:r>
              <a:rPr lang="en-PK" sz="17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An enterprise cloud may have a parent compute pool with sub-pools for different departments or applications.</a:t>
            </a:r>
            <a:endParaRPr lang="en-PK" sz="1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10CC69-C1BB-BB07-CF4D-6408C10A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7100" y="3083090"/>
            <a:ext cx="3433707" cy="224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78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sz="2500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Commoditization of Data Centers</a:t>
            </a:r>
            <a:endParaRPr lang="en-PK" sz="250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92921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Commoditization: Cloud providers use inexpensive, standardized hardware (commodity servers) instead of specialized hardware.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Lower cost of hardware.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replacement and scalability.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platforms are built to handle hardware failures without affecting service.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capital expenditure for cloud providers.</a:t>
            </a:r>
          </a:p>
          <a:p>
            <a:pPr lvl="1"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scalability as commodity hardware is easily replaceable.</a:t>
            </a:r>
          </a:p>
          <a:p>
            <a:pPr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Facebook and Google’s data </a:t>
            </a:r>
            <a:r>
              <a:rPr lang="en-PK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centers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largely rely on commodity hardware for their cloud services.</a:t>
            </a:r>
          </a:p>
        </p:txBody>
      </p:sp>
    </p:spTree>
    <p:extLst>
      <p:ext uri="{BB962C8B-B14F-4D97-AF65-F5344CB8AC3E}">
        <p14:creationId xmlns:p14="http://schemas.microsoft.com/office/powerpoint/2010/main" val="1714835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Virtualization?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D0C76E-F0F3-B908-3D56-BB86DFF500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43"/>
            <a:ext cx="108889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Virtualization creates a layer of software (the virtualization layer) over physical resources, transforming them into a simulated 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interact with these virtualized resources, fulfilling computing needs through a logical abstraction rather than physical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en-PK" altLang="en-P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single physical processor can be virtualized to appear as multiple processors to the user. </a:t>
            </a:r>
          </a:p>
        </p:txBody>
      </p:sp>
    </p:spTree>
    <p:extLst>
      <p:ext uri="{BB962C8B-B14F-4D97-AF65-F5344CB8AC3E}">
        <p14:creationId xmlns:p14="http://schemas.microsoft.com/office/powerpoint/2010/main" val="44085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A6678-2BF5-E8CF-783A-36DA63730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7715"/>
          </a:xfrm>
        </p:spPr>
        <p:txBody>
          <a:bodyPr>
            <a:normAutofit/>
          </a:bodyPr>
          <a:lstStyle/>
          <a:p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Standardization, Automation, and Optimization</a:t>
            </a:r>
            <a:endParaRPr lang="en-PK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0D52-52FA-484D-4A40-BDD87358E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29830"/>
            <a:ext cx="6917210" cy="489634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Standardization: Uniform resource types (CPU, memory, storage) across the cloud environment ensure compatibility and predictability.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Automation: Cloud systems automatically manage resource allocation, monitoring, scaling, and recovery.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Optimization: Continuous adjustments to resource allocation ensure efficient use of resources while maintaining performance.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Reduces manual intervention.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optimal performance with minimal cost.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Automatic horizontal scaling of </a:t>
            </a:r>
            <a:r>
              <a:rPr lang="en-PK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traffic increases on a web app.</a:t>
            </a:r>
          </a:p>
          <a:p>
            <a:pPr>
              <a:lnSpc>
                <a:spcPct val="110000"/>
              </a:lnSpc>
            </a:pPr>
            <a:endParaRPr lang="en-PK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2180496"/>
            <a:ext cx="3703321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B7480-A572-1EE5-37EC-862A0F89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424" y="2499053"/>
            <a:ext cx="3022764" cy="340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Sharing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196B-0EBB-9DFA-173B-78268CC5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clients or applications share physical resources while maintaining isolation through virtualization.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contention can affect performance.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Ensuring fair distribution of resources to all clients.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Isolation: Techniques like capping resource usage for each client.</a:t>
            </a:r>
          </a:p>
          <a:p>
            <a:pPr lvl="1">
              <a:spcBef>
                <a:spcPts val="0"/>
              </a:spcBef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QoS Guarantees: Contracts that ensure clients get a minimum level of service.</a:t>
            </a: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Virtual machines on AWS sharing CPU cores, but each VM gets a dedicated memory pool.</a:t>
            </a:r>
          </a:p>
          <a:p>
            <a:pPr>
              <a:spcBef>
                <a:spcPts val="0"/>
              </a:spcBef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781851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Multi-Tenancy in Cloud Computing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196B-0EBB-9DFA-173B-78268CC59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5"/>
            <a:ext cx="11029615" cy="448042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A single instance of a cloud platform serves multiple customers (tenants), with data and applications logically separated.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Cloud Example: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 share infrastructure, but their resources are isolated through virtualization.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 for cloud providers.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Tenants can scale without affecting each other.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Ensuring security and performance isolation between tenants.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Salesforce.com, where each organization using the service has isolated data and applications on a shared infrastructure.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8051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of Resource Sharing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196B-0EBB-9DFA-173B-78268CC5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Issues: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Contention for CPU, memory, or network resources can degrade application performance.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Ensuring Quality of Service (QoS) in shared environments.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Machine Monitor (VMM): Manages resource allocation among </a:t>
            </a:r>
            <a:r>
              <a:rPr lang="en-PK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VMs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Balancing: Dynamically redistributes workloads to avoid bottlenecks.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Direction: Use of AI/ML algorithms to predict resource needs and optimize allocation in real-time.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Google Cloud’s use of AI-based optimizations for real-time resource management.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879578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Provisioning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5196B-0EBB-9DFA-173B-78268CC5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computing requires significant time and effort for provisioning servers.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Modern computing leverages cloud and virtualization for rapid provisioning.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enables flexible, dynamic, and self-service provisioning of resources.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Cloud Resource Provisioning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Saves time and reduces administrative overhead.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and dynamic allocation of resources.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machine provisioning enables rapid deployment.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Resources can be provisioned through a self-service interface.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36652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Autonomic Resource Provisioning</a:t>
            </a:r>
            <a:endParaRPr lang="en-PK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2E0BFD3-33AC-E9F1-4351-1CBA49859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84350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4320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Role of SLAs in Resource Provisioning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798AB2-2885-CC1A-610D-E5F79CA7A7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1180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F912D-17D7-3A38-9137-A6D3ECA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Provisioning Approaches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EC878B2-43E8-2FF9-3085-7422A814A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821757"/>
              </p:ext>
            </p:extLst>
          </p:nvPr>
        </p:nvGraphicFramePr>
        <p:xfrm>
          <a:off x="4598438" y="825911"/>
          <a:ext cx="7012370" cy="5466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2450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9754C-AC43-70FB-E07F-8822DD24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PK" kern="10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of Static and Dynamic Provisioning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0F72259-93EE-35C9-024F-D95E2E150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17957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0940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D6F9-47DE-5BDC-B26D-E1682663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/>
              <a:t>Over &amp; Under Resource Provisioning</a:t>
            </a:r>
            <a:endParaRPr lang="en-PK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A7F6D98-AD9B-4213-EF6A-19DABD6095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82500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439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Virtualizing Physical Computing Resources</a:t>
            </a:r>
            <a:endParaRPr lang="en-PK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Resource Virtualization</a:t>
            </a:r>
            <a:r>
              <a:rPr lang="en-US">
                <a:solidFill>
                  <a:schemeClr val="tx2"/>
                </a:solidFill>
              </a:rPr>
              <a:t>: Physical resources like CPU, memory, storage, and network devices can be virtualized.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Example</a:t>
            </a:r>
            <a:r>
              <a:rPr lang="en-US">
                <a:solidFill>
                  <a:schemeClr val="tx2"/>
                </a:solidFill>
              </a:rPr>
              <a:t>: Virtual processors, memory, and storage are presented to users, abstracted from the underlying physical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Software Component</a:t>
            </a:r>
            <a:r>
              <a:rPr lang="en-US">
                <a:solidFill>
                  <a:schemeClr val="tx2"/>
                </a:solidFill>
              </a:rPr>
              <a:t>: The control programs (software) create virtual machines (VMs), enabling the installation of guest operating systems.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3" y="5951811"/>
            <a:ext cx="42774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  <p:pic>
        <p:nvPicPr>
          <p:cNvPr id="6" name="Picture 5" descr="Blue blocks and networks technology background">
            <a:extLst>
              <a:ext uri="{FF2B5EF4-FFF2-40B4-BE49-F238E27FC236}">
                <a16:creationId xmlns:a16="http://schemas.microsoft.com/office/drawing/2014/main" id="{D46137BF-D2BA-1B4D-7D07-F02EB091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91" r="45700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C128C-0288-0EF2-C765-F33CBA50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Resource Provisioning Plans</a:t>
            </a:r>
            <a:endParaRPr lang="en-PK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72BE6B-4E48-8B63-5085-AAB695F44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70982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091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E906D-A636-8705-65F4-2A80DA75A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VM Sizing in Cloud Computing</a:t>
            </a:r>
            <a:endParaRPr lang="en-P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3913F9-4786-AB90-B187-71D0F917F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583424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8144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9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Scaling in the Cloud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9601" y="4942982"/>
            <a:ext cx="362239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Cloud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505298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5548-E5E1-54D6-FA68-CBB6ECF9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 in the Cloud</a:t>
            </a:r>
            <a:b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94E41-AEFC-77DB-4C33-FB638589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90"/>
            <a:ext cx="11029615" cy="436286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Scaling?</a:t>
            </a: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virtualization enables dynamic resource provisioning.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provisioning allows scalability of systems and applications.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Systems must efficiently manage resources to balance performance and cost.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 is the ability of a system or function to grow or shrink as required.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Importance: Handles varying workloads without impacting performance or cost.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scalable system can handle workload increases without performance degradation.</a:t>
            </a:r>
          </a:p>
          <a:p>
            <a:pPr marL="0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6615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0218-2510-715E-65CD-F80281C1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Metrics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727F-5CE3-7108-7AF7-1B63661B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Maximum workload a system can handle is its scalability limit.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is constrained by system architecture and hardware resources (CPU, memory, disk I/O).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system's scalability is its ability to maintain performance under increasing demand.</a:t>
            </a:r>
          </a:p>
        </p:txBody>
      </p:sp>
    </p:spTree>
    <p:extLst>
      <p:ext uri="{BB962C8B-B14F-4D97-AF65-F5344CB8AC3E}">
        <p14:creationId xmlns:p14="http://schemas.microsoft.com/office/powerpoint/2010/main" val="299597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607B-44BF-4F85-2A96-6223DBBA2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Computing Scaling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3B6C-CC7A-F15A-9980-4CBFF01E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capacity was enhanced manually and remained static even if underutilized.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wastage occurred due to the lack of dynamic infrastructure.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Static scaling often required system restarts, making it inefficient.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Capacity was planned for peak demand, leading to resource wastage.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731833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Computing Scaling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and automatic scaling is possible in the cloud.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systems adjust capacity without system restarts.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gives the impression of infinite scalability with virtualized resources.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Reversible Scaling in the Cloud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provisioning enables resources to be added or removed on the fly.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upward and downward scaling are essential for cost-efficiency.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Downward scaling is more challenging but critical for maintaining performance.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906252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Foundation of Cloud Scaling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024758" cy="363448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scaling relies on three main pillars: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virtualization: Simplifies management.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sharing: Enables optimal utilization.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provisioning: Ensures on-demand scalability.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Together, these create a flexible, scalable cloud system.</a:t>
            </a:r>
          </a:p>
          <a:p>
            <a:endParaRPr lang="en-PK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13C5E-01FF-617E-6348-819B6DDF67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41" r="13261" b="-1"/>
          <a:stretch/>
        </p:blipFill>
        <p:spPr>
          <a:xfrm>
            <a:off x="8051799" y="2340864"/>
            <a:ext cx="3683001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88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Scalable Application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 must be designed for scalability.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Scalable system architecture alone is not enough.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Scalable applications use efficient algorithms, data structures, and database systems.</a:t>
            </a:r>
          </a:p>
          <a:p>
            <a:pPr marL="0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2024941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 Strategies in Cloud</a:t>
            </a:r>
            <a:b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Dynamic scaling happens either manually or automatically.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Auto-scaling is the core feature of cloud scaling, adjusting capacity based on demand.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types of auto-scaling: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Proactive scaling: Scheduled, based on expected demand.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Reactive scaling: Adjusts in real-time based on resource utilization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PK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1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US"/>
              <a:t>Understanding Abstraction</a:t>
            </a:r>
            <a:endParaRPr lang="en-P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23DA437-4158-3DCD-0C2F-3ACDEAD4B7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6" r="35809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6FCF3CE-0737-2226-8FAD-C88702C67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3433" y="2340864"/>
            <a:ext cx="3568661" cy="3634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Abstraction in Virtualization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The process of hiding the complexity of physical computing resources, presenting a simplified virtual resource to users.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Importance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This layer of abstraction makes cloud services more flexible and reliable.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PK" altLang="en-PK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Operating Systems</a:t>
            </a:r>
            <a:r>
              <a:rPr kumimoji="0" lang="en-PK" altLang="en-PK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Guest operating systems are installed on virtual machines, functioning as though on physical hardware.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5086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782762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Proactive Scaling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Anticipates resource demand in advance based on pre-defined schedules.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subtypes: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Proactive cyclic scaling: Scales based on regular intervals.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Proactive event-based scaling: Scales during known business events like campaigns.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resources are provisioned in anticipation of demand spikes.</a:t>
            </a:r>
          </a:p>
          <a:p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232500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Reactive Scaling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Adjusts capacity based on actual resource utilization in real-time.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Adds or removes resources automatically when certain thresholds are met (e.g., CPU or memory usage).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efficient for handling unpredictable or sudden workload spikes.</a:t>
            </a:r>
          </a:p>
          <a:p>
            <a:pPr marL="0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705933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Cloud Scaling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AEA420-9156-6C1E-EE73-282E41FB5D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124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in Cloud Scaling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 down is more challenging than scaling up.</a:t>
            </a:r>
          </a:p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must be maintained when releasing resources.</a:t>
            </a:r>
          </a:p>
          <a:p>
            <a:pPr>
              <a:spcAft>
                <a:spcPts val="800"/>
              </a:spcAft>
            </a:pPr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Overprovisioning due to inaccurate scaling predictions.</a:t>
            </a:r>
          </a:p>
          <a:p>
            <a:pPr marL="0" indent="0">
              <a:buNone/>
            </a:pPr>
            <a:endParaRPr lang="en-PK" dirty="0"/>
          </a:p>
        </p:txBody>
      </p:sp>
      <p:pic>
        <p:nvPicPr>
          <p:cNvPr id="5122" name="Picture 2" descr="The cases of over-provisioning, under-provisioning and delay caused by... |  Download Scientific Diagram">
            <a:extLst>
              <a:ext uri="{FF2B5EF4-FFF2-40B4-BE49-F238E27FC236}">
                <a16:creationId xmlns:a16="http://schemas.microsoft.com/office/drawing/2014/main" id="{B3F846E2-E861-1900-8D1D-A5FEAB839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1870" y="4183144"/>
            <a:ext cx="7183597" cy="212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843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411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 of </a:t>
            </a:r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Scaling</a:t>
            </a:r>
            <a:b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Scaling (Scaling Up)</a:t>
            </a:r>
          </a:p>
          <a:p>
            <a:pPr>
              <a:spcAft>
                <a:spcPts val="800"/>
              </a:spcAft>
            </a:pPr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Horizontal Scaling (Scaling Out)</a:t>
            </a:r>
          </a:p>
          <a:p>
            <a:endParaRPr lang="en-PK">
              <a:solidFill>
                <a:srgbClr val="FFFFFF"/>
              </a:solidFill>
            </a:endParaRPr>
          </a:p>
        </p:txBody>
      </p:sp>
      <p:pic>
        <p:nvPicPr>
          <p:cNvPr id="4098" name="Picture 2" descr="Scalability in Cloud Computing: Horizontal vs. Vertical Scaling">
            <a:extLst>
              <a:ext uri="{FF2B5EF4-FFF2-40B4-BE49-F238E27FC236}">
                <a16:creationId xmlns:a16="http://schemas.microsoft.com/office/drawing/2014/main" id="{3E595133-6AE0-135D-C25B-2F5AC0ED6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483684"/>
            <a:ext cx="6831503" cy="387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46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Vertical Scaling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871983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Vertical scaling, or scaling up, involves enhancing the capacity of existing resources by upgrading components.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Replacing a dual-processor with a quad-processor to increase processing power.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Vertical Scaling Works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Upgrading hardware components (CPU, RAM) within a single node.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Increasing resource capacity without altering the system architecture.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 of Vertical Scaling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Simplicity: Easier to implement with less complexity in management.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Risk: Minimal disruption to existing architecture and services.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 Environment: Utilizes existing system setup with upgraded components.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 of Vertical Scaling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Cost: High-performance hardware can be expensive and may not be affordable.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Upper Limit: Resources have maximum capacities, leading to potential shortages.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Downtime Risk: Replacing hardware may cause service interruptions and downtime.</a:t>
            </a:r>
          </a:p>
        </p:txBody>
      </p:sp>
    </p:spTree>
    <p:extLst>
      <p:ext uri="{BB962C8B-B14F-4D97-AF65-F5344CB8AC3E}">
        <p14:creationId xmlns:p14="http://schemas.microsoft.com/office/powerpoint/2010/main" val="419937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Horizontal Scaling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8031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Horizontal scaling, or scaling out, involves adding more resources to the system without replacing existing ones.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Adding additional dual-processor servers to increase total processing power.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Horizontal Scaling Works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Introducing additional nodes (servers) to distribute load.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new node operates alongside existing nodes, increasing overall capacity.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 of Horizontal Scaling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Downtime: New nodes can be added without service interruption.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Cost-Effective: Utilizes commodity hardware, reducing overall expenses.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Unlimited Scalability: Additional resources can be added without dependency on individual component capabilities.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en-PK" sz="1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 of Horizontal Scaling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Complexity: Managing numerous distributed nodes can increase system complexity.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Design Challenges: Existing applications may need redesigning for a distributed architecture.</a:t>
            </a:r>
          </a:p>
          <a:p>
            <a:pPr lvl="1">
              <a:lnSpc>
                <a:spcPct val="110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Synchronization: Requires effective load balancing and synchronization between nodes.</a:t>
            </a:r>
          </a:p>
          <a:p>
            <a:pPr>
              <a:lnSpc>
                <a:spcPct val="110000"/>
              </a:lnSpc>
            </a:pPr>
            <a:endParaRPr lang="en-PK" sz="1400" dirty="0"/>
          </a:p>
        </p:txBody>
      </p:sp>
    </p:spTree>
    <p:extLst>
      <p:ext uri="{BB962C8B-B14F-4D97-AF65-F5344CB8AC3E}">
        <p14:creationId xmlns:p14="http://schemas.microsoft.com/office/powerpoint/2010/main" val="366522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B53F82-F191-4EEB-AB7B-F69E634FA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PK" sz="2800" dirty="0"/>
              <a:t>Scaling – ANALOGY &amp; TRADE-OFF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16AA08-3831-473D-B61B-89484A33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1B918-3A1C-46BA-9430-CAD97D9DA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00935A-2F82-4DC4-A4E1-E12EFB8C2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5D599-1CAE-4C92-B5AE-8E51AF6D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345408-8AC0-BC27-0075-7E790C2B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5805" y="2180496"/>
            <a:ext cx="5275001" cy="404568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Road Infrastructure Analogy: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Vertical Scaling: Upgrading road quality (e.g., better materials) for higher speed (like upgrading hardware).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Horizontal Scaling: Widening roads to accommodate more lanes (adding more servers).</a:t>
            </a:r>
          </a:p>
          <a:p>
            <a:pPr marL="285750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Trade-offs: Decision depends on: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Computational Requirements: System architecture and application design.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Business Factors: Cost, availability, and performance needs.</a:t>
            </a:r>
          </a:p>
          <a:p>
            <a:pPr marL="742950" lvl="1" indent="-285750" defTabSz="45720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PK" sz="1500">
                <a:solidFill>
                  <a:schemeClr val="tx1">
                    <a:lumMod val="75000"/>
                    <a:lumOff val="25000"/>
                  </a:schemeClr>
                </a:solidFill>
              </a:rPr>
              <a:t>Flexibility: Both scaling types can be used together based on specific use cases.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D9A214-2E18-42CD-45F4-A7A826867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101153"/>
              </p:ext>
            </p:extLst>
          </p:nvPr>
        </p:nvGraphicFramePr>
        <p:xfrm>
          <a:off x="780698" y="2953788"/>
          <a:ext cx="4748743" cy="2495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4146">
                  <a:extLst>
                    <a:ext uri="{9D8B030D-6E8A-4147-A177-3AD203B41FA5}">
                      <a16:colId xmlns:a16="http://schemas.microsoft.com/office/drawing/2014/main" val="211828409"/>
                    </a:ext>
                  </a:extLst>
                </a:gridCol>
                <a:gridCol w="1513425">
                  <a:extLst>
                    <a:ext uri="{9D8B030D-6E8A-4147-A177-3AD203B41FA5}">
                      <a16:colId xmlns:a16="http://schemas.microsoft.com/office/drawing/2014/main" val="2198838767"/>
                    </a:ext>
                  </a:extLst>
                </a:gridCol>
                <a:gridCol w="1831172">
                  <a:extLst>
                    <a:ext uri="{9D8B030D-6E8A-4147-A177-3AD203B41FA5}">
                      <a16:colId xmlns:a16="http://schemas.microsoft.com/office/drawing/2014/main" val="168302257"/>
                    </a:ext>
                  </a:extLst>
                </a:gridCol>
              </a:tblGrid>
              <a:tr h="240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Feature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Vertical Scaling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Horizontal Scaling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1204815404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Known As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Scaling Up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Scaling Out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3744885749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Method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Replace components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Add more components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1125542292"/>
                  </a:ext>
                </a:extLst>
              </a:tr>
              <a:tr h="430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Implementation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Any computing environment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Distributed environments only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946531266"/>
                  </a:ext>
                </a:extLst>
              </a:tr>
              <a:tr h="430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Complexity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Lower management complexity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Higher due to more nodes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2121874115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Service Interruption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May cause downtime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No downtime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4052849114"/>
                  </a:ext>
                </a:extLst>
              </a:tr>
              <a:tr h="240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Hardware Type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High-end hardware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Commodity hardware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324209917"/>
                  </a:ext>
                </a:extLst>
              </a:tr>
              <a:tr h="4307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Cost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Can become very expensive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K" sz="1200" kern="100">
                          <a:effectLst/>
                        </a:rPr>
                        <a:t>More economical and scalable</a:t>
                      </a:r>
                      <a:endParaRPr lang="en-PK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87" marR="10087" marT="10087" marB="10087" anchor="ctr"/>
                </a:tc>
                <a:extLst>
                  <a:ext uri="{0D108BD9-81ED-4DB2-BD59-A6C34878D82A}">
                    <a16:rowId xmlns:a16="http://schemas.microsoft.com/office/drawing/2014/main" val="287694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910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F7A40-B84B-76DB-4518-B3B708A3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Cloud-Native Scaling</a:t>
            </a:r>
            <a:r>
              <a:rPr lang="en-US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Horizontal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1EB55-5E98-FEAD-CBE5-1266921F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Scalability Promise: Horizontal scaling supports infinite scalability without the constraints of vertical scaling.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Auto-Scaling: Automatically adding/removing resources based on load is more aligned with horizontal scaling.</a:t>
            </a:r>
          </a:p>
          <a:p>
            <a:pPr marL="0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395483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453BB-FA50-D49C-018D-F71B965B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vs. Scalability</a:t>
            </a:r>
            <a:b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0CDBBE-184C-0EDE-223D-5DC9476409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44314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51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Business Benefits of Virtualization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1CA6D912-84CC-1A97-2B43-89B0CD8D2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2029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510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A5BD5-5952-C914-4186-7C963594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Resource Contention Problem</a:t>
            </a:r>
            <a:b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806DF-8C11-7917-6778-D39781CD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Issues arise when multiple users compete for limited resources, causing bottlenecks.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Stress Points: Identify areas where performance may degrade under load: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bandwidth</a:t>
            </a:r>
          </a:p>
          <a:p>
            <a:pPr lvl="1"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server speed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Process and Memory Speed</a:t>
            </a:r>
            <a:endParaRPr lang="en-PK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Database I/O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 Addressing these bottlenecks through careful design and resource management.</a:t>
            </a:r>
          </a:p>
        </p:txBody>
      </p:sp>
    </p:spTree>
    <p:extLst>
      <p:ext uri="{BB962C8B-B14F-4D97-AF65-F5344CB8AC3E}">
        <p14:creationId xmlns:p14="http://schemas.microsoft.com/office/powerpoint/2010/main" val="2241363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04E87-017C-249C-1383-CE2608C4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E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Bursting and Flexible Scaling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52CCD03-206C-EDD5-6805-D198AED2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Cloud bursting allows for temporary resource scaling into the cloud during peak demand.</a:t>
            </a:r>
          </a:p>
          <a:p>
            <a:pPr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Scenario: An application that runs on-premises can utilize cloud resources during high traffic periods.</a:t>
            </a:r>
          </a:p>
          <a:p>
            <a:pPr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Benefits: Provides flexibility and can optimize costs during off-peak periods.</a:t>
            </a:r>
          </a:p>
        </p:txBody>
      </p:sp>
    </p:spTree>
    <p:extLst>
      <p:ext uri="{BB962C8B-B14F-4D97-AF65-F5344CB8AC3E}">
        <p14:creationId xmlns:p14="http://schemas.microsoft.com/office/powerpoint/2010/main" val="3026518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Machine or Server Level Virtualization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Definition</a:t>
            </a:r>
            <a:r>
              <a:rPr lang="en-US" sz="2000"/>
              <a:t>: Server virtualization allows multiple operating systems (guest systems) to run on a single physical machine (host system).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Host vs. Guest</a:t>
            </a:r>
            <a:r>
              <a:rPr lang="en-US" sz="2000"/>
              <a:t>: The host system runs the hypervisor, while guest systems are independent virtual machines running on the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Example</a:t>
            </a:r>
            <a:r>
              <a:rPr lang="en-US" sz="2000"/>
              <a:t>: Different operating systems can run on the same physical server.</a:t>
            </a:r>
          </a:p>
          <a:p>
            <a:endParaRPr lang="en-PK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460542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Rectangle 1058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1026" name="Picture 2" descr="A visual representation of a bare-metal hypervisor, illustrating its direct access to server hardware.">
            <a:extLst>
              <a:ext uri="{FF2B5EF4-FFF2-40B4-BE49-F238E27FC236}">
                <a16:creationId xmlns:a16="http://schemas.microsoft.com/office/drawing/2014/main" id="{ECDD1F5F-A27F-0983-AED8-D10964FAB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36" y="1475592"/>
            <a:ext cx="5476375" cy="410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6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06E3B-D6CC-3665-272D-F919F04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Hypervisor and Virtual Machine Monitor (VMM)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73166-D5B1-AD62-C8A2-D41212FE0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Hypervisor Role</a:t>
            </a:r>
            <a:r>
              <a:rPr lang="en-US">
                <a:solidFill>
                  <a:srgbClr val="FFFFFF"/>
                </a:solidFill>
              </a:rPr>
              <a:t>: Creates and manages the virtual environment, allowing multiple VMs to share physical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Two Types of Hypervisors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Type 1 (Bare Metal)</a:t>
            </a:r>
            <a:r>
              <a:rPr lang="en-US">
                <a:solidFill>
                  <a:srgbClr val="FFFFFF"/>
                </a:solidFill>
              </a:rPr>
              <a:t>: Runs directly on the hardware.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Type 2 (Hosted)</a:t>
            </a:r>
            <a:r>
              <a:rPr lang="en-US">
                <a:solidFill>
                  <a:srgbClr val="FFFFFF"/>
                </a:solidFill>
              </a:rPr>
              <a:t>: Runs on a host operating system.</a:t>
            </a:r>
          </a:p>
          <a:p>
            <a:endParaRPr lang="en-PK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C385A-7294-C2B2-B720-AFF579E0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632861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2163</TotalTime>
  <Words>4552</Words>
  <Application>Microsoft Office PowerPoint</Application>
  <PresentationFormat>Widescreen</PresentationFormat>
  <Paragraphs>526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Aptos</vt:lpstr>
      <vt:lpstr>Arial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 CHAPTER 7 Resource Virtualization</vt:lpstr>
      <vt:lpstr>Introduction to Virtualization</vt:lpstr>
      <vt:lpstr>What is Virtualization?</vt:lpstr>
      <vt:lpstr>Virtualizing Physical Computing Resources</vt:lpstr>
      <vt:lpstr>Understanding Abstraction</vt:lpstr>
      <vt:lpstr>Business Benefits of Virtualization</vt:lpstr>
      <vt:lpstr>Machine or Server Level Virtualization</vt:lpstr>
      <vt:lpstr>Hypervisor and Virtual Machine Monitor (VMM)</vt:lpstr>
      <vt:lpstr>Bare Metal Approach (Type 1 Hypervisor)</vt:lpstr>
      <vt:lpstr>Hosted Approach (Type 2 Hypervisor)</vt:lpstr>
      <vt:lpstr>Operating System Level Virtualization</vt:lpstr>
      <vt:lpstr>Advantages of OS-Level Virtualization</vt:lpstr>
      <vt:lpstr>Limitations of OS-Level Virtualization</vt:lpstr>
      <vt:lpstr>OS-Level Virtualization vs. Machine Virtualization</vt:lpstr>
      <vt:lpstr>Major Server Virtualization Products</vt:lpstr>
      <vt:lpstr>VMware vSphere</vt:lpstr>
      <vt:lpstr>Citrix XenServer</vt:lpstr>
      <vt:lpstr>Microsoft Hyper-V</vt:lpstr>
      <vt:lpstr>Oracle VM VirtualBox</vt:lpstr>
      <vt:lpstr>KVM</vt:lpstr>
      <vt:lpstr>High-Level Language Virtual Machine (HLL VM)</vt:lpstr>
      <vt:lpstr>HLL-VM as Application Virtualization</vt:lpstr>
      <vt:lpstr>Emulation</vt:lpstr>
      <vt:lpstr>Emulation vs. Simple Virtualization</vt:lpstr>
      <vt:lpstr>Other Types of Virtualization</vt:lpstr>
      <vt:lpstr>Advantages of Virtualization</vt:lpstr>
      <vt:lpstr>Downsides of Virtualization</vt:lpstr>
      <vt:lpstr>Virtualization Security Threats</vt:lpstr>
      <vt:lpstr>Virtualization Security Recommendations</vt:lpstr>
      <vt:lpstr>Virtualization and Cloud Computing</vt:lpstr>
      <vt:lpstr> CHAPTER 8 Resource Pooling, Sharing and Provisioning</vt:lpstr>
      <vt:lpstr>Pooling – Sharing – Provisioning </vt:lpstr>
      <vt:lpstr>Resource Pooling Architecture</vt:lpstr>
      <vt:lpstr>Computer and Server Pools in Cloud Data Centers</vt:lpstr>
      <vt:lpstr>Storage Pools in Cloud Environments</vt:lpstr>
      <vt:lpstr>Network Pools in Cloud Data Centers</vt:lpstr>
      <vt:lpstr>Hierarchical Organization of Resource Pools </vt:lpstr>
      <vt:lpstr>Commoditization of Data Centers</vt:lpstr>
      <vt:lpstr>Standardization, Automation, and Optimization</vt:lpstr>
      <vt:lpstr>Resource Sharing</vt:lpstr>
      <vt:lpstr>Multi-Tenancy in Cloud Computing</vt:lpstr>
      <vt:lpstr>Challenges of Resource Sharing</vt:lpstr>
      <vt:lpstr>Resource Provisioning</vt:lpstr>
      <vt:lpstr>Autonomic Resource Provisioning</vt:lpstr>
      <vt:lpstr>Role of SLAs in Resource Provisioning</vt:lpstr>
      <vt:lpstr>Resource Provisioning Approaches</vt:lpstr>
      <vt:lpstr>Comparison of Static and Dynamic Provisioning</vt:lpstr>
      <vt:lpstr>Over &amp; Under Resource Provisioning</vt:lpstr>
      <vt:lpstr>Cloud Resource Provisioning Plans</vt:lpstr>
      <vt:lpstr>VM Sizing in Cloud Computing</vt:lpstr>
      <vt:lpstr> CHAPTER 9 Scaling in the Cloud</vt:lpstr>
      <vt:lpstr>Scaling in the Cloud </vt:lpstr>
      <vt:lpstr>Scalability Metrics</vt:lpstr>
      <vt:lpstr>Traditional Computing Scaling</vt:lpstr>
      <vt:lpstr>Cloud Computing Scaling</vt:lpstr>
      <vt:lpstr>Foundation of Cloud Scaling</vt:lpstr>
      <vt:lpstr>Scalable Application Architecture</vt:lpstr>
      <vt:lpstr>Scaling Strategies in Cloud </vt:lpstr>
      <vt:lpstr>Proactive Scaling</vt:lpstr>
      <vt:lpstr>Reactive Scaling</vt:lpstr>
      <vt:lpstr>Benefits of Cloud Scaling</vt:lpstr>
      <vt:lpstr>Challenges in Cloud Scaling</vt:lpstr>
      <vt:lpstr>Type of Scaling </vt:lpstr>
      <vt:lpstr>Vertical Scaling</vt:lpstr>
      <vt:lpstr>Horizontal Scaling</vt:lpstr>
      <vt:lpstr>Scaling – ANALOGY &amp; TRADE-OFF</vt:lpstr>
      <vt:lpstr>Cloud-Native Scaling - Horizontal</vt:lpstr>
      <vt:lpstr>Performance vs. Scalability </vt:lpstr>
      <vt:lpstr>Resource Contention Problem </vt:lpstr>
      <vt:lpstr>Cloud Bursting and Flexible Scaling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22</cp:revision>
  <dcterms:created xsi:type="dcterms:W3CDTF">2024-08-20T00:20:53Z</dcterms:created>
  <dcterms:modified xsi:type="dcterms:W3CDTF">2024-10-15T19:56:48Z</dcterms:modified>
</cp:coreProperties>
</file>