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57"/>
  </p:notesMasterIdLst>
  <p:sldIdLst>
    <p:sldId id="256" r:id="rId2"/>
    <p:sldId id="531" r:id="rId3"/>
    <p:sldId id="572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6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570" r:id="rId36"/>
    <p:sldId id="289" r:id="rId37"/>
    <p:sldId id="290" r:id="rId38"/>
    <p:sldId id="291" r:id="rId39"/>
    <p:sldId id="292" r:id="rId40"/>
    <p:sldId id="293" r:id="rId41"/>
    <p:sldId id="296" r:id="rId42"/>
    <p:sldId id="297" r:id="rId43"/>
    <p:sldId id="298" r:id="rId44"/>
    <p:sldId id="299" r:id="rId45"/>
    <p:sldId id="300" r:id="rId46"/>
    <p:sldId id="301" r:id="rId47"/>
    <p:sldId id="294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663FE5-9399-48D0-A00F-A3F15E9AB2FD}">
          <p14:sldIdLst>
            <p14:sldId id="256"/>
          </p14:sldIdLst>
        </p14:section>
        <p14:section name="Chapter 6 - Book 2" id="{A974E94C-8472-49B5-9B8D-4666C11D19A7}">
          <p14:sldIdLst>
            <p14:sldId id="531"/>
            <p14:sldId id="572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66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  <p14:section name="Chapter 7 - Book 2" id="{F9126950-BCCC-49CD-AC64-D2C197A63D5B}">
          <p14:sldIdLst>
            <p14:sldId id="570"/>
            <p14:sldId id="289"/>
            <p14:sldId id="290"/>
            <p14:sldId id="291"/>
            <p14:sldId id="292"/>
            <p14:sldId id="293"/>
            <p14:sldId id="296"/>
            <p14:sldId id="297"/>
            <p14:sldId id="298"/>
            <p14:sldId id="299"/>
            <p14:sldId id="300"/>
            <p14:sldId id="301"/>
            <p14:sldId id="294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62DB"/>
    <a:srgbClr val="0B5CA8"/>
    <a:srgbClr val="243941"/>
    <a:srgbClr val="82D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8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2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ata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4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image" Target="../media/image43.svg"/></Relationships>
</file>

<file path=ppt/diagrams/_rels/drawing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4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6E7282-4142-4484-8AF0-763A0B3951E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9E88B41-E21D-4F0A-8556-33D4F40A2D82}">
      <dgm:prSet/>
      <dgm:spPr/>
      <dgm:t>
        <a:bodyPr/>
        <a:lstStyle/>
        <a:p>
          <a:r>
            <a:rPr lang="en-US" dirty="0"/>
            <a:t>The future of applications lies in AI and ML for increased efficiency and value creation.</a:t>
          </a:r>
        </a:p>
      </dgm:t>
    </dgm:pt>
    <dgm:pt modelId="{99825B69-9D0D-4BF6-9F57-98DA9F30719C}" type="parTrans" cxnId="{0E565570-3C31-459A-80D0-BBEB6A2CB360}">
      <dgm:prSet/>
      <dgm:spPr/>
      <dgm:t>
        <a:bodyPr/>
        <a:lstStyle/>
        <a:p>
          <a:endParaRPr lang="en-US"/>
        </a:p>
      </dgm:t>
    </dgm:pt>
    <dgm:pt modelId="{75643797-BE77-47E3-ABC2-1ABA77B9A416}" type="sibTrans" cxnId="{0E565570-3C31-459A-80D0-BBEB6A2CB360}">
      <dgm:prSet/>
      <dgm:spPr/>
      <dgm:t>
        <a:bodyPr/>
        <a:lstStyle/>
        <a:p>
          <a:endParaRPr lang="en-US"/>
        </a:p>
      </dgm:t>
    </dgm:pt>
    <dgm:pt modelId="{36C6A0A3-DA26-4E77-A62C-B3DCAE40B8A1}">
      <dgm:prSet/>
      <dgm:spPr/>
      <dgm:t>
        <a:bodyPr/>
        <a:lstStyle/>
        <a:p>
          <a:r>
            <a:rPr lang="en-US"/>
            <a:t>Cognitive Services: Pre-built AI capabilities for apps without needing AI/ML expertise.</a:t>
          </a:r>
        </a:p>
      </dgm:t>
    </dgm:pt>
    <dgm:pt modelId="{D81EACDB-823A-495F-AE35-0D4EC902131B}" type="parTrans" cxnId="{C4D34ECF-B042-4D1C-B4D6-791AB7B41583}">
      <dgm:prSet/>
      <dgm:spPr/>
      <dgm:t>
        <a:bodyPr/>
        <a:lstStyle/>
        <a:p>
          <a:endParaRPr lang="en-US"/>
        </a:p>
      </dgm:t>
    </dgm:pt>
    <dgm:pt modelId="{21D1A0FB-6832-46CB-8DD9-A253BF0F0705}" type="sibTrans" cxnId="{C4D34ECF-B042-4D1C-B4D6-791AB7B41583}">
      <dgm:prSet/>
      <dgm:spPr/>
      <dgm:t>
        <a:bodyPr/>
        <a:lstStyle/>
        <a:p>
          <a:endParaRPr lang="en-US"/>
        </a:p>
      </dgm:t>
    </dgm:pt>
    <dgm:pt modelId="{0E887A6E-BEC9-482E-8B8D-322A60534491}">
      <dgm:prSet/>
      <dgm:spPr/>
      <dgm:t>
        <a:bodyPr/>
        <a:lstStyle/>
        <a:p>
          <a:r>
            <a:rPr lang="en-US"/>
            <a:t>Azure Machine Learning: A complete platform for ML engineers and data scientists.</a:t>
          </a:r>
        </a:p>
      </dgm:t>
    </dgm:pt>
    <dgm:pt modelId="{47BE68C8-080E-4BBF-8FDB-7C180C67564F}" type="parTrans" cxnId="{D6E48744-6F02-46C1-80E1-D0F3A72FE73E}">
      <dgm:prSet/>
      <dgm:spPr/>
      <dgm:t>
        <a:bodyPr/>
        <a:lstStyle/>
        <a:p>
          <a:endParaRPr lang="en-US"/>
        </a:p>
      </dgm:t>
    </dgm:pt>
    <dgm:pt modelId="{96FAA946-6EEE-48E7-8A73-CA14B7C565D0}" type="sibTrans" cxnId="{D6E48744-6F02-46C1-80E1-D0F3A72FE73E}">
      <dgm:prSet/>
      <dgm:spPr/>
      <dgm:t>
        <a:bodyPr/>
        <a:lstStyle/>
        <a:p>
          <a:endParaRPr lang="en-US"/>
        </a:p>
      </dgm:t>
    </dgm:pt>
    <dgm:pt modelId="{542F3585-F13C-49C0-8868-FBE1D66468A3}">
      <dgm:prSet/>
      <dgm:spPr/>
      <dgm:t>
        <a:bodyPr/>
        <a:lstStyle/>
        <a:p>
          <a:r>
            <a:rPr lang="en-US"/>
            <a:t>AI Builder: Enables citizen developers to create intelligent apps with no-code tools.</a:t>
          </a:r>
        </a:p>
      </dgm:t>
    </dgm:pt>
    <dgm:pt modelId="{1307EF03-55F9-4A3D-9EBD-1E3FD4A7E385}" type="parTrans" cxnId="{DF97B503-C332-401B-9AEE-4FA3C9A9C409}">
      <dgm:prSet/>
      <dgm:spPr/>
      <dgm:t>
        <a:bodyPr/>
        <a:lstStyle/>
        <a:p>
          <a:endParaRPr lang="en-US"/>
        </a:p>
      </dgm:t>
    </dgm:pt>
    <dgm:pt modelId="{80362DE8-CB4B-4741-AC68-8FD88543D355}" type="sibTrans" cxnId="{DF97B503-C332-401B-9AEE-4FA3C9A9C409}">
      <dgm:prSet/>
      <dgm:spPr/>
      <dgm:t>
        <a:bodyPr/>
        <a:lstStyle/>
        <a:p>
          <a:endParaRPr lang="en-US"/>
        </a:p>
      </dgm:t>
    </dgm:pt>
    <dgm:pt modelId="{23FAFC49-CCCB-4FCD-94FA-E022AC83440A}" type="pres">
      <dgm:prSet presAssocID="{6F6E7282-4142-4484-8AF0-763A0B3951E1}" presName="linear" presStyleCnt="0">
        <dgm:presLayoutVars>
          <dgm:animLvl val="lvl"/>
          <dgm:resizeHandles val="exact"/>
        </dgm:presLayoutVars>
      </dgm:prSet>
      <dgm:spPr/>
    </dgm:pt>
    <dgm:pt modelId="{BFF31850-8EFE-4E95-A7E5-AA04B66B1E4A}" type="pres">
      <dgm:prSet presAssocID="{39E88B41-E21D-4F0A-8556-33D4F40A2D8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B9EE115-5D56-4072-A8B6-63DE01B34249}" type="pres">
      <dgm:prSet presAssocID="{75643797-BE77-47E3-ABC2-1ABA77B9A416}" presName="spacer" presStyleCnt="0"/>
      <dgm:spPr/>
    </dgm:pt>
    <dgm:pt modelId="{7CC98650-5DFA-4D48-9F68-047523BC489B}" type="pres">
      <dgm:prSet presAssocID="{36C6A0A3-DA26-4E77-A62C-B3DCAE40B8A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6DF632E-E35E-4030-A197-D83D4D0D10DE}" type="pres">
      <dgm:prSet presAssocID="{21D1A0FB-6832-46CB-8DD9-A253BF0F0705}" presName="spacer" presStyleCnt="0"/>
      <dgm:spPr/>
    </dgm:pt>
    <dgm:pt modelId="{E4DDB1E5-561F-494E-A4FA-E7032B8339AE}" type="pres">
      <dgm:prSet presAssocID="{0E887A6E-BEC9-482E-8B8D-322A605344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3F20395-8F81-466D-B6C9-FDB12B7CF1A2}" type="pres">
      <dgm:prSet presAssocID="{96FAA946-6EEE-48E7-8A73-CA14B7C565D0}" presName="spacer" presStyleCnt="0"/>
      <dgm:spPr/>
    </dgm:pt>
    <dgm:pt modelId="{5CAFFAF2-1BF6-49E3-A0D8-7E1D645B06A9}" type="pres">
      <dgm:prSet presAssocID="{542F3585-F13C-49C0-8868-FBE1D66468A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BF5E702-F22B-47EA-974D-C0D2001D026D}" type="presOf" srcId="{36C6A0A3-DA26-4E77-A62C-B3DCAE40B8A1}" destId="{7CC98650-5DFA-4D48-9F68-047523BC489B}" srcOrd="0" destOrd="0" presId="urn:microsoft.com/office/officeart/2005/8/layout/vList2"/>
    <dgm:cxn modelId="{DF97B503-C332-401B-9AEE-4FA3C9A9C409}" srcId="{6F6E7282-4142-4484-8AF0-763A0B3951E1}" destId="{542F3585-F13C-49C0-8868-FBE1D66468A3}" srcOrd="3" destOrd="0" parTransId="{1307EF03-55F9-4A3D-9EBD-1E3FD4A7E385}" sibTransId="{80362DE8-CB4B-4741-AC68-8FD88543D355}"/>
    <dgm:cxn modelId="{7636E215-28A1-4292-81F0-7EEBDB63A59C}" type="presOf" srcId="{542F3585-F13C-49C0-8868-FBE1D66468A3}" destId="{5CAFFAF2-1BF6-49E3-A0D8-7E1D645B06A9}" srcOrd="0" destOrd="0" presId="urn:microsoft.com/office/officeart/2005/8/layout/vList2"/>
    <dgm:cxn modelId="{B9EC4017-6AD0-4820-9DF1-BCA990C9D8FA}" type="presOf" srcId="{6F6E7282-4142-4484-8AF0-763A0B3951E1}" destId="{23FAFC49-CCCB-4FCD-94FA-E022AC83440A}" srcOrd="0" destOrd="0" presId="urn:microsoft.com/office/officeart/2005/8/layout/vList2"/>
    <dgm:cxn modelId="{D6E48744-6F02-46C1-80E1-D0F3A72FE73E}" srcId="{6F6E7282-4142-4484-8AF0-763A0B3951E1}" destId="{0E887A6E-BEC9-482E-8B8D-322A60534491}" srcOrd="2" destOrd="0" parTransId="{47BE68C8-080E-4BBF-8FDB-7C180C67564F}" sibTransId="{96FAA946-6EEE-48E7-8A73-CA14B7C565D0}"/>
    <dgm:cxn modelId="{0E565570-3C31-459A-80D0-BBEB6A2CB360}" srcId="{6F6E7282-4142-4484-8AF0-763A0B3951E1}" destId="{39E88B41-E21D-4F0A-8556-33D4F40A2D82}" srcOrd="0" destOrd="0" parTransId="{99825B69-9D0D-4BF6-9F57-98DA9F30719C}" sibTransId="{75643797-BE77-47E3-ABC2-1ABA77B9A416}"/>
    <dgm:cxn modelId="{C4D34ECF-B042-4D1C-B4D6-791AB7B41583}" srcId="{6F6E7282-4142-4484-8AF0-763A0B3951E1}" destId="{36C6A0A3-DA26-4E77-A62C-B3DCAE40B8A1}" srcOrd="1" destOrd="0" parTransId="{D81EACDB-823A-495F-AE35-0D4EC902131B}" sibTransId="{21D1A0FB-6832-46CB-8DD9-A253BF0F0705}"/>
    <dgm:cxn modelId="{EB8880D3-EC82-4B47-8806-276631431CB2}" type="presOf" srcId="{39E88B41-E21D-4F0A-8556-33D4F40A2D82}" destId="{BFF31850-8EFE-4E95-A7E5-AA04B66B1E4A}" srcOrd="0" destOrd="0" presId="urn:microsoft.com/office/officeart/2005/8/layout/vList2"/>
    <dgm:cxn modelId="{1156E6D5-7290-4CC9-8A95-34AD9D705DB4}" type="presOf" srcId="{0E887A6E-BEC9-482E-8B8D-322A60534491}" destId="{E4DDB1E5-561F-494E-A4FA-E7032B8339AE}" srcOrd="0" destOrd="0" presId="urn:microsoft.com/office/officeart/2005/8/layout/vList2"/>
    <dgm:cxn modelId="{3E62DF18-6CE7-48C2-90EF-8245B081D7B6}" type="presParOf" srcId="{23FAFC49-CCCB-4FCD-94FA-E022AC83440A}" destId="{BFF31850-8EFE-4E95-A7E5-AA04B66B1E4A}" srcOrd="0" destOrd="0" presId="urn:microsoft.com/office/officeart/2005/8/layout/vList2"/>
    <dgm:cxn modelId="{4A7B3C7C-F69C-4203-A07B-069AF1DACC87}" type="presParOf" srcId="{23FAFC49-CCCB-4FCD-94FA-E022AC83440A}" destId="{7B9EE115-5D56-4072-A8B6-63DE01B34249}" srcOrd="1" destOrd="0" presId="urn:microsoft.com/office/officeart/2005/8/layout/vList2"/>
    <dgm:cxn modelId="{4887B83E-8F3B-4D32-B44E-791E66B60F47}" type="presParOf" srcId="{23FAFC49-CCCB-4FCD-94FA-E022AC83440A}" destId="{7CC98650-5DFA-4D48-9F68-047523BC489B}" srcOrd="2" destOrd="0" presId="urn:microsoft.com/office/officeart/2005/8/layout/vList2"/>
    <dgm:cxn modelId="{BFA97E68-9D08-4904-A16E-09F1E48D0237}" type="presParOf" srcId="{23FAFC49-CCCB-4FCD-94FA-E022AC83440A}" destId="{96DF632E-E35E-4030-A197-D83D4D0D10DE}" srcOrd="3" destOrd="0" presId="urn:microsoft.com/office/officeart/2005/8/layout/vList2"/>
    <dgm:cxn modelId="{32308BA3-89CC-4282-B88D-77E564592F18}" type="presParOf" srcId="{23FAFC49-CCCB-4FCD-94FA-E022AC83440A}" destId="{E4DDB1E5-561F-494E-A4FA-E7032B8339AE}" srcOrd="4" destOrd="0" presId="urn:microsoft.com/office/officeart/2005/8/layout/vList2"/>
    <dgm:cxn modelId="{CD3965C2-73CE-45E3-A18B-4D723739ED32}" type="presParOf" srcId="{23FAFC49-CCCB-4FCD-94FA-E022AC83440A}" destId="{63F20395-8F81-466D-B6C9-FDB12B7CF1A2}" srcOrd="5" destOrd="0" presId="urn:microsoft.com/office/officeart/2005/8/layout/vList2"/>
    <dgm:cxn modelId="{C323726C-F3A9-4D77-B593-1E8E31076CC6}" type="presParOf" srcId="{23FAFC49-CCCB-4FCD-94FA-E022AC83440A}" destId="{5CAFFAF2-1BF6-49E3-A0D8-7E1D645B06A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CE05A6-B715-46CC-BAE6-21950F8F02D3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4D1C22B-D18C-430B-B056-91F0294F3E21}">
      <dgm:prSet/>
      <dgm:spPr/>
      <dgm:t>
        <a:bodyPr/>
        <a:lstStyle/>
        <a:p>
          <a:r>
            <a:rPr lang="en-US"/>
            <a:t>AI innovations will continue to grow in areas like healthcare, finance, and customer service.</a:t>
          </a:r>
        </a:p>
      </dgm:t>
    </dgm:pt>
    <dgm:pt modelId="{6636D733-74EB-4B99-8E9E-7BE1D0BDD89D}" type="parTrans" cxnId="{713E1A94-3561-470A-A453-AC601E3ED259}">
      <dgm:prSet/>
      <dgm:spPr/>
      <dgm:t>
        <a:bodyPr/>
        <a:lstStyle/>
        <a:p>
          <a:endParaRPr lang="en-US"/>
        </a:p>
      </dgm:t>
    </dgm:pt>
    <dgm:pt modelId="{545BC394-FA18-4030-B821-72F8597E1AB4}" type="sibTrans" cxnId="{713E1A94-3561-470A-A453-AC601E3ED259}">
      <dgm:prSet/>
      <dgm:spPr/>
      <dgm:t>
        <a:bodyPr/>
        <a:lstStyle/>
        <a:p>
          <a:endParaRPr lang="en-US"/>
        </a:p>
      </dgm:t>
    </dgm:pt>
    <dgm:pt modelId="{CBD67F61-A6F8-47B1-A2A9-8C4EC91DE1AA}">
      <dgm:prSet/>
      <dgm:spPr/>
      <dgm:t>
        <a:bodyPr/>
        <a:lstStyle/>
        <a:p>
          <a:r>
            <a:rPr lang="en-US"/>
            <a:t>Edge AI and IoT will enable faster, real-time processing.</a:t>
          </a:r>
        </a:p>
      </dgm:t>
    </dgm:pt>
    <dgm:pt modelId="{41FED45D-8E3D-42D9-AD1C-14B555A10C97}" type="parTrans" cxnId="{EBC596F4-862B-4A5E-8328-CBD5D20B2D14}">
      <dgm:prSet/>
      <dgm:spPr/>
      <dgm:t>
        <a:bodyPr/>
        <a:lstStyle/>
        <a:p>
          <a:endParaRPr lang="en-US"/>
        </a:p>
      </dgm:t>
    </dgm:pt>
    <dgm:pt modelId="{16AB751A-6BB6-45A6-85C6-EF3B7AE55104}" type="sibTrans" cxnId="{EBC596F4-862B-4A5E-8328-CBD5D20B2D14}">
      <dgm:prSet/>
      <dgm:spPr/>
      <dgm:t>
        <a:bodyPr/>
        <a:lstStyle/>
        <a:p>
          <a:endParaRPr lang="en-US"/>
        </a:p>
      </dgm:t>
    </dgm:pt>
    <dgm:pt modelId="{BBAC8B26-8C3D-4318-875F-A17526499DDB}">
      <dgm:prSet/>
      <dgm:spPr/>
      <dgm:t>
        <a:bodyPr/>
        <a:lstStyle/>
        <a:p>
          <a:r>
            <a:rPr lang="en-US"/>
            <a:t>Azure’s platform provides scalable, secure AI solutions for businesses.</a:t>
          </a:r>
        </a:p>
      </dgm:t>
    </dgm:pt>
    <dgm:pt modelId="{37346B93-2C0D-4A62-87F3-83F27A068E0D}" type="parTrans" cxnId="{B92D058C-361C-4888-BFDB-C42A569D345A}">
      <dgm:prSet/>
      <dgm:spPr/>
      <dgm:t>
        <a:bodyPr/>
        <a:lstStyle/>
        <a:p>
          <a:endParaRPr lang="en-US"/>
        </a:p>
      </dgm:t>
    </dgm:pt>
    <dgm:pt modelId="{22AC93E5-BF5E-45BF-9C38-4947251DB1DC}" type="sibTrans" cxnId="{B92D058C-361C-4888-BFDB-C42A569D345A}">
      <dgm:prSet/>
      <dgm:spPr/>
      <dgm:t>
        <a:bodyPr/>
        <a:lstStyle/>
        <a:p>
          <a:endParaRPr lang="en-US"/>
        </a:p>
      </dgm:t>
    </dgm:pt>
    <dgm:pt modelId="{366BE980-AC33-4F33-BF77-4EA3E81F0553}" type="pres">
      <dgm:prSet presAssocID="{D5CE05A6-B715-46CC-BAE6-21950F8F02D3}" presName="vert0" presStyleCnt="0">
        <dgm:presLayoutVars>
          <dgm:dir/>
          <dgm:animOne val="branch"/>
          <dgm:animLvl val="lvl"/>
        </dgm:presLayoutVars>
      </dgm:prSet>
      <dgm:spPr/>
    </dgm:pt>
    <dgm:pt modelId="{3FC68C28-A417-4C5B-8EF8-9AD947275F56}" type="pres">
      <dgm:prSet presAssocID="{F4D1C22B-D18C-430B-B056-91F0294F3E21}" presName="thickLine" presStyleLbl="alignNode1" presStyleIdx="0" presStyleCnt="3"/>
      <dgm:spPr/>
    </dgm:pt>
    <dgm:pt modelId="{DF71C71A-0F5C-4416-8BA3-7F18D61EC84D}" type="pres">
      <dgm:prSet presAssocID="{F4D1C22B-D18C-430B-B056-91F0294F3E21}" presName="horz1" presStyleCnt="0"/>
      <dgm:spPr/>
    </dgm:pt>
    <dgm:pt modelId="{43388EE0-2E7B-483D-A235-C6417327B247}" type="pres">
      <dgm:prSet presAssocID="{F4D1C22B-D18C-430B-B056-91F0294F3E21}" presName="tx1" presStyleLbl="revTx" presStyleIdx="0" presStyleCnt="3"/>
      <dgm:spPr/>
    </dgm:pt>
    <dgm:pt modelId="{02E6CCD1-04B6-4058-B19D-B2216ED25DE6}" type="pres">
      <dgm:prSet presAssocID="{F4D1C22B-D18C-430B-B056-91F0294F3E21}" presName="vert1" presStyleCnt="0"/>
      <dgm:spPr/>
    </dgm:pt>
    <dgm:pt modelId="{8E7E62AB-4FC9-4DDA-AB38-BF2CA9A4F6EF}" type="pres">
      <dgm:prSet presAssocID="{CBD67F61-A6F8-47B1-A2A9-8C4EC91DE1AA}" presName="thickLine" presStyleLbl="alignNode1" presStyleIdx="1" presStyleCnt="3"/>
      <dgm:spPr/>
    </dgm:pt>
    <dgm:pt modelId="{50401AAC-BE8F-46ED-A82B-6C0DAAB3D589}" type="pres">
      <dgm:prSet presAssocID="{CBD67F61-A6F8-47B1-A2A9-8C4EC91DE1AA}" presName="horz1" presStyleCnt="0"/>
      <dgm:spPr/>
    </dgm:pt>
    <dgm:pt modelId="{71BAEEB9-DDCC-4ED4-89E6-27F49A392707}" type="pres">
      <dgm:prSet presAssocID="{CBD67F61-A6F8-47B1-A2A9-8C4EC91DE1AA}" presName="tx1" presStyleLbl="revTx" presStyleIdx="1" presStyleCnt="3"/>
      <dgm:spPr/>
    </dgm:pt>
    <dgm:pt modelId="{C1D43292-E56B-4AC7-B36E-7EAAACC836DB}" type="pres">
      <dgm:prSet presAssocID="{CBD67F61-A6F8-47B1-A2A9-8C4EC91DE1AA}" presName="vert1" presStyleCnt="0"/>
      <dgm:spPr/>
    </dgm:pt>
    <dgm:pt modelId="{E83FC17B-08B5-4729-A83A-E20E6656A2AE}" type="pres">
      <dgm:prSet presAssocID="{BBAC8B26-8C3D-4318-875F-A17526499DDB}" presName="thickLine" presStyleLbl="alignNode1" presStyleIdx="2" presStyleCnt="3"/>
      <dgm:spPr/>
    </dgm:pt>
    <dgm:pt modelId="{30913104-8785-4E58-B61F-710BD3766CA0}" type="pres">
      <dgm:prSet presAssocID="{BBAC8B26-8C3D-4318-875F-A17526499DDB}" presName="horz1" presStyleCnt="0"/>
      <dgm:spPr/>
    </dgm:pt>
    <dgm:pt modelId="{E310C582-DC02-4C8C-B510-6AFFD0DD69A8}" type="pres">
      <dgm:prSet presAssocID="{BBAC8B26-8C3D-4318-875F-A17526499DDB}" presName="tx1" presStyleLbl="revTx" presStyleIdx="2" presStyleCnt="3"/>
      <dgm:spPr/>
    </dgm:pt>
    <dgm:pt modelId="{BB7A87CF-18FB-430B-B277-5FB891A184CC}" type="pres">
      <dgm:prSet presAssocID="{BBAC8B26-8C3D-4318-875F-A17526499DDB}" presName="vert1" presStyleCnt="0"/>
      <dgm:spPr/>
    </dgm:pt>
  </dgm:ptLst>
  <dgm:cxnLst>
    <dgm:cxn modelId="{60520C35-FA09-417C-A066-192D2426AAB7}" type="presOf" srcId="{BBAC8B26-8C3D-4318-875F-A17526499DDB}" destId="{E310C582-DC02-4C8C-B510-6AFFD0DD69A8}" srcOrd="0" destOrd="0" presId="urn:microsoft.com/office/officeart/2008/layout/LinedList"/>
    <dgm:cxn modelId="{B92D058C-361C-4888-BFDB-C42A569D345A}" srcId="{D5CE05A6-B715-46CC-BAE6-21950F8F02D3}" destId="{BBAC8B26-8C3D-4318-875F-A17526499DDB}" srcOrd="2" destOrd="0" parTransId="{37346B93-2C0D-4A62-87F3-83F27A068E0D}" sibTransId="{22AC93E5-BF5E-45BF-9C38-4947251DB1DC}"/>
    <dgm:cxn modelId="{713E1A94-3561-470A-A453-AC601E3ED259}" srcId="{D5CE05A6-B715-46CC-BAE6-21950F8F02D3}" destId="{F4D1C22B-D18C-430B-B056-91F0294F3E21}" srcOrd="0" destOrd="0" parTransId="{6636D733-74EB-4B99-8E9E-7BE1D0BDD89D}" sibTransId="{545BC394-FA18-4030-B821-72F8597E1AB4}"/>
    <dgm:cxn modelId="{463D78B1-8F02-4AAB-B912-AB951C52B94E}" type="presOf" srcId="{D5CE05A6-B715-46CC-BAE6-21950F8F02D3}" destId="{366BE980-AC33-4F33-BF77-4EA3E81F0553}" srcOrd="0" destOrd="0" presId="urn:microsoft.com/office/officeart/2008/layout/LinedList"/>
    <dgm:cxn modelId="{58566BE6-B30E-4627-9E53-08CF431BE426}" type="presOf" srcId="{CBD67F61-A6F8-47B1-A2A9-8C4EC91DE1AA}" destId="{71BAEEB9-DDCC-4ED4-89E6-27F49A392707}" srcOrd="0" destOrd="0" presId="urn:microsoft.com/office/officeart/2008/layout/LinedList"/>
    <dgm:cxn modelId="{EBC596F4-862B-4A5E-8328-CBD5D20B2D14}" srcId="{D5CE05A6-B715-46CC-BAE6-21950F8F02D3}" destId="{CBD67F61-A6F8-47B1-A2A9-8C4EC91DE1AA}" srcOrd="1" destOrd="0" parTransId="{41FED45D-8E3D-42D9-AD1C-14B555A10C97}" sibTransId="{16AB751A-6BB6-45A6-85C6-EF3B7AE55104}"/>
    <dgm:cxn modelId="{F66243F7-38F5-467B-BF55-FCEEC3ABDA0D}" type="presOf" srcId="{F4D1C22B-D18C-430B-B056-91F0294F3E21}" destId="{43388EE0-2E7B-483D-A235-C6417327B247}" srcOrd="0" destOrd="0" presId="urn:microsoft.com/office/officeart/2008/layout/LinedList"/>
    <dgm:cxn modelId="{A364493E-E3DD-400F-8047-2D8C538AB8F8}" type="presParOf" srcId="{366BE980-AC33-4F33-BF77-4EA3E81F0553}" destId="{3FC68C28-A417-4C5B-8EF8-9AD947275F56}" srcOrd="0" destOrd="0" presId="urn:microsoft.com/office/officeart/2008/layout/LinedList"/>
    <dgm:cxn modelId="{AE6BC5CC-5668-411D-A2B8-0D86A3282EB7}" type="presParOf" srcId="{366BE980-AC33-4F33-BF77-4EA3E81F0553}" destId="{DF71C71A-0F5C-4416-8BA3-7F18D61EC84D}" srcOrd="1" destOrd="0" presId="urn:microsoft.com/office/officeart/2008/layout/LinedList"/>
    <dgm:cxn modelId="{3DC5434D-5B13-43D3-BEB7-901DD57DC52E}" type="presParOf" srcId="{DF71C71A-0F5C-4416-8BA3-7F18D61EC84D}" destId="{43388EE0-2E7B-483D-A235-C6417327B247}" srcOrd="0" destOrd="0" presId="urn:microsoft.com/office/officeart/2008/layout/LinedList"/>
    <dgm:cxn modelId="{1397B580-DF2C-4AFA-B739-1F559FB8D201}" type="presParOf" srcId="{DF71C71A-0F5C-4416-8BA3-7F18D61EC84D}" destId="{02E6CCD1-04B6-4058-B19D-B2216ED25DE6}" srcOrd="1" destOrd="0" presId="urn:microsoft.com/office/officeart/2008/layout/LinedList"/>
    <dgm:cxn modelId="{83754E87-432A-4E58-B7E1-1F4B38072A2F}" type="presParOf" srcId="{366BE980-AC33-4F33-BF77-4EA3E81F0553}" destId="{8E7E62AB-4FC9-4DDA-AB38-BF2CA9A4F6EF}" srcOrd="2" destOrd="0" presId="urn:microsoft.com/office/officeart/2008/layout/LinedList"/>
    <dgm:cxn modelId="{3410D1B5-67B9-4BE4-A968-62DDFA24DC3D}" type="presParOf" srcId="{366BE980-AC33-4F33-BF77-4EA3E81F0553}" destId="{50401AAC-BE8F-46ED-A82B-6C0DAAB3D589}" srcOrd="3" destOrd="0" presId="urn:microsoft.com/office/officeart/2008/layout/LinedList"/>
    <dgm:cxn modelId="{D6F92B39-2FB5-4BE3-894C-3BA5810E94C9}" type="presParOf" srcId="{50401AAC-BE8F-46ED-A82B-6C0DAAB3D589}" destId="{71BAEEB9-DDCC-4ED4-89E6-27F49A392707}" srcOrd="0" destOrd="0" presId="urn:microsoft.com/office/officeart/2008/layout/LinedList"/>
    <dgm:cxn modelId="{A7B5F520-CBB0-4EDC-AA1F-0139FDDA84D9}" type="presParOf" srcId="{50401AAC-BE8F-46ED-A82B-6C0DAAB3D589}" destId="{C1D43292-E56B-4AC7-B36E-7EAAACC836DB}" srcOrd="1" destOrd="0" presId="urn:microsoft.com/office/officeart/2008/layout/LinedList"/>
    <dgm:cxn modelId="{A7063673-DE7F-487F-B6D9-13D21D8CE1F6}" type="presParOf" srcId="{366BE980-AC33-4F33-BF77-4EA3E81F0553}" destId="{E83FC17B-08B5-4729-A83A-E20E6656A2AE}" srcOrd="4" destOrd="0" presId="urn:microsoft.com/office/officeart/2008/layout/LinedList"/>
    <dgm:cxn modelId="{4D5735B3-7A8D-4381-9C2E-BD116274C62A}" type="presParOf" srcId="{366BE980-AC33-4F33-BF77-4EA3E81F0553}" destId="{30913104-8785-4E58-B61F-710BD3766CA0}" srcOrd="5" destOrd="0" presId="urn:microsoft.com/office/officeart/2008/layout/LinedList"/>
    <dgm:cxn modelId="{45B80538-7612-42F1-AE35-22124F7B61DE}" type="presParOf" srcId="{30913104-8785-4E58-B61F-710BD3766CA0}" destId="{E310C582-DC02-4C8C-B510-6AFFD0DD69A8}" srcOrd="0" destOrd="0" presId="urn:microsoft.com/office/officeart/2008/layout/LinedList"/>
    <dgm:cxn modelId="{EEC02761-F964-4E07-BF66-A4B02881C4F2}" type="presParOf" srcId="{30913104-8785-4E58-B61F-710BD3766CA0}" destId="{BB7A87CF-18FB-430B-B277-5FB891A184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1FAEBEF-840D-4D5D-BAAD-CA819E5CF75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D177677-E82A-4909-B648-48B4CBB7C391}">
      <dgm:prSet/>
      <dgm:spPr/>
      <dgm:t>
        <a:bodyPr/>
        <a:lstStyle/>
        <a:p>
          <a:r>
            <a:rPr lang="en-US"/>
            <a:t>ML is a subfield of AI focused on creating algorithms and models that learn from and make predictions based on data.</a:t>
          </a:r>
        </a:p>
      </dgm:t>
    </dgm:pt>
    <dgm:pt modelId="{C9031B7A-6F5A-4276-9C93-F6F6EED5A7D8}" type="parTrans" cxnId="{2136FAF9-3A78-4EDD-ADFA-848A208E7376}">
      <dgm:prSet/>
      <dgm:spPr/>
      <dgm:t>
        <a:bodyPr/>
        <a:lstStyle/>
        <a:p>
          <a:endParaRPr lang="en-US"/>
        </a:p>
      </dgm:t>
    </dgm:pt>
    <dgm:pt modelId="{910E2E27-7F45-467F-AC22-36B31A0D6E04}" type="sibTrans" cxnId="{2136FAF9-3A78-4EDD-ADFA-848A208E7376}">
      <dgm:prSet/>
      <dgm:spPr/>
      <dgm:t>
        <a:bodyPr/>
        <a:lstStyle/>
        <a:p>
          <a:endParaRPr lang="en-US"/>
        </a:p>
      </dgm:t>
    </dgm:pt>
    <dgm:pt modelId="{3D8A475C-CEFF-4622-A67B-8032CAA62B61}">
      <dgm:prSet/>
      <dgm:spPr/>
      <dgm:t>
        <a:bodyPr/>
        <a:lstStyle/>
        <a:p>
          <a:r>
            <a:rPr lang="en-US"/>
            <a:t>Core Concept: ML enables systems to learn from data patterns to improve prediction accuracy without being explicitly programmed.</a:t>
          </a:r>
        </a:p>
      </dgm:t>
    </dgm:pt>
    <dgm:pt modelId="{EA1CF4D0-66F3-432C-865F-EA5F45A75D31}" type="parTrans" cxnId="{DF7B83FB-B3B0-41A7-A478-3356D77DBBCD}">
      <dgm:prSet/>
      <dgm:spPr/>
      <dgm:t>
        <a:bodyPr/>
        <a:lstStyle/>
        <a:p>
          <a:endParaRPr lang="en-US"/>
        </a:p>
      </dgm:t>
    </dgm:pt>
    <dgm:pt modelId="{F812B8F3-557A-444B-9216-19064B7C9F0D}" type="sibTrans" cxnId="{DF7B83FB-B3B0-41A7-A478-3356D77DBBCD}">
      <dgm:prSet/>
      <dgm:spPr/>
      <dgm:t>
        <a:bodyPr/>
        <a:lstStyle/>
        <a:p>
          <a:endParaRPr lang="en-US"/>
        </a:p>
      </dgm:t>
    </dgm:pt>
    <dgm:pt modelId="{BAD03E2B-B90C-4755-82E9-3122CC6480DD}" type="pres">
      <dgm:prSet presAssocID="{D1FAEBEF-840D-4D5D-BAAD-CA819E5CF755}" presName="linear" presStyleCnt="0">
        <dgm:presLayoutVars>
          <dgm:animLvl val="lvl"/>
          <dgm:resizeHandles val="exact"/>
        </dgm:presLayoutVars>
      </dgm:prSet>
      <dgm:spPr/>
    </dgm:pt>
    <dgm:pt modelId="{540890AA-00A6-4B40-8CB2-41E037FFBB9A}" type="pres">
      <dgm:prSet presAssocID="{CD177677-E82A-4909-B648-48B4CBB7C39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9F1D0FE-4168-44B1-9FD0-5CA21546B706}" type="pres">
      <dgm:prSet presAssocID="{910E2E27-7F45-467F-AC22-36B31A0D6E04}" presName="spacer" presStyleCnt="0"/>
      <dgm:spPr/>
    </dgm:pt>
    <dgm:pt modelId="{EDA0B43D-635F-40E8-8348-1F70DD789872}" type="pres">
      <dgm:prSet presAssocID="{3D8A475C-CEFF-4622-A67B-8032CAA62B6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04C650A-5036-4048-B82C-0388ADA6CF1E}" type="presOf" srcId="{3D8A475C-CEFF-4622-A67B-8032CAA62B61}" destId="{EDA0B43D-635F-40E8-8348-1F70DD789872}" srcOrd="0" destOrd="0" presId="urn:microsoft.com/office/officeart/2005/8/layout/vList2"/>
    <dgm:cxn modelId="{C9F09C52-36F2-4122-A2F5-6B89E0C11B75}" type="presOf" srcId="{D1FAEBEF-840D-4D5D-BAAD-CA819E5CF755}" destId="{BAD03E2B-B90C-4755-82E9-3122CC6480DD}" srcOrd="0" destOrd="0" presId="urn:microsoft.com/office/officeart/2005/8/layout/vList2"/>
    <dgm:cxn modelId="{8EDA82F9-6F18-4E6B-BB66-BD572130DE41}" type="presOf" srcId="{CD177677-E82A-4909-B648-48B4CBB7C391}" destId="{540890AA-00A6-4B40-8CB2-41E037FFBB9A}" srcOrd="0" destOrd="0" presId="urn:microsoft.com/office/officeart/2005/8/layout/vList2"/>
    <dgm:cxn modelId="{2136FAF9-3A78-4EDD-ADFA-848A208E7376}" srcId="{D1FAEBEF-840D-4D5D-BAAD-CA819E5CF755}" destId="{CD177677-E82A-4909-B648-48B4CBB7C391}" srcOrd="0" destOrd="0" parTransId="{C9031B7A-6F5A-4276-9C93-F6F6EED5A7D8}" sibTransId="{910E2E27-7F45-467F-AC22-36B31A0D6E04}"/>
    <dgm:cxn modelId="{DF7B83FB-B3B0-41A7-A478-3356D77DBBCD}" srcId="{D1FAEBEF-840D-4D5D-BAAD-CA819E5CF755}" destId="{3D8A475C-CEFF-4622-A67B-8032CAA62B61}" srcOrd="1" destOrd="0" parTransId="{EA1CF4D0-66F3-432C-865F-EA5F45A75D31}" sibTransId="{F812B8F3-557A-444B-9216-19064B7C9F0D}"/>
    <dgm:cxn modelId="{4354FFCD-2F25-4B88-A267-1A29C7EBD30C}" type="presParOf" srcId="{BAD03E2B-B90C-4755-82E9-3122CC6480DD}" destId="{540890AA-00A6-4B40-8CB2-41E037FFBB9A}" srcOrd="0" destOrd="0" presId="urn:microsoft.com/office/officeart/2005/8/layout/vList2"/>
    <dgm:cxn modelId="{46F37D76-C6B0-4218-9FEF-7506FC1EF768}" type="presParOf" srcId="{BAD03E2B-B90C-4755-82E9-3122CC6480DD}" destId="{A9F1D0FE-4168-44B1-9FD0-5CA21546B706}" srcOrd="1" destOrd="0" presId="urn:microsoft.com/office/officeart/2005/8/layout/vList2"/>
    <dgm:cxn modelId="{B0B5E6AF-4594-4822-B3B6-3085D1A33AF8}" type="presParOf" srcId="{BAD03E2B-B90C-4755-82E9-3122CC6480DD}" destId="{EDA0B43D-635F-40E8-8348-1F70DD78987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365529-1EC3-4A92-A628-B8FCBC5012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5AAB4ED-9EA4-4B58-9A3E-07FBFCA0845B}">
      <dgm:prSet/>
      <dgm:spPr/>
      <dgm:t>
        <a:bodyPr/>
        <a:lstStyle/>
        <a:p>
          <a:r>
            <a:rPr lang="en-US"/>
            <a:t>Real-World Issue: Self-driving car accidents and responsibility.</a:t>
          </a:r>
        </a:p>
      </dgm:t>
    </dgm:pt>
    <dgm:pt modelId="{75BF53D9-CA82-493A-8981-568B7E3A752B}" type="parTrans" cxnId="{DD75CB8C-CC5F-4F9F-A60A-FCF3ED09494E}">
      <dgm:prSet/>
      <dgm:spPr/>
      <dgm:t>
        <a:bodyPr/>
        <a:lstStyle/>
        <a:p>
          <a:endParaRPr lang="en-US"/>
        </a:p>
      </dgm:t>
    </dgm:pt>
    <dgm:pt modelId="{4195A96E-3DB7-4E2D-9482-C42D274CE524}" type="sibTrans" cxnId="{DD75CB8C-CC5F-4F9F-A60A-FCF3ED09494E}">
      <dgm:prSet/>
      <dgm:spPr/>
      <dgm:t>
        <a:bodyPr/>
        <a:lstStyle/>
        <a:p>
          <a:endParaRPr lang="en-US"/>
        </a:p>
      </dgm:t>
    </dgm:pt>
    <dgm:pt modelId="{BDE8CD03-88DB-4FCA-AB33-F2BDF46EDF97}">
      <dgm:prSet/>
      <dgm:spPr/>
      <dgm:t>
        <a:bodyPr/>
        <a:lstStyle/>
        <a:p>
          <a:r>
            <a:rPr lang="en-US"/>
            <a:t>Ethical AI must comply with laws, norms, and expectations.</a:t>
          </a:r>
        </a:p>
      </dgm:t>
    </dgm:pt>
    <dgm:pt modelId="{F7877ABC-3621-47FC-A061-0E78BC2BB52E}" type="parTrans" cxnId="{959C273A-04B3-432A-8AA6-AC3871F3DC78}">
      <dgm:prSet/>
      <dgm:spPr/>
      <dgm:t>
        <a:bodyPr/>
        <a:lstStyle/>
        <a:p>
          <a:endParaRPr lang="en-US"/>
        </a:p>
      </dgm:t>
    </dgm:pt>
    <dgm:pt modelId="{F4868B68-5A31-4152-877C-AF8111077D05}" type="sibTrans" cxnId="{959C273A-04B3-432A-8AA6-AC3871F3DC78}">
      <dgm:prSet/>
      <dgm:spPr/>
      <dgm:t>
        <a:bodyPr/>
        <a:lstStyle/>
        <a:p>
          <a:endParaRPr lang="en-US"/>
        </a:p>
      </dgm:t>
    </dgm:pt>
    <dgm:pt modelId="{4A70BB8D-F9A9-4579-A8CE-7BDA7887E0CE}">
      <dgm:prSet/>
      <dgm:spPr/>
      <dgm:t>
        <a:bodyPr/>
        <a:lstStyle/>
        <a:p>
          <a:r>
            <a:rPr lang="en-US"/>
            <a:t>Future Outlook: Research indicates concerns over AI being optimized for returns and authority, not public good.</a:t>
          </a:r>
        </a:p>
      </dgm:t>
    </dgm:pt>
    <dgm:pt modelId="{EDF04A2F-3C29-4A0B-A18B-25487B943F62}" type="parTrans" cxnId="{0752A2A6-279E-43F0-95AE-739312F0447B}">
      <dgm:prSet/>
      <dgm:spPr/>
      <dgm:t>
        <a:bodyPr/>
        <a:lstStyle/>
        <a:p>
          <a:endParaRPr lang="en-US"/>
        </a:p>
      </dgm:t>
    </dgm:pt>
    <dgm:pt modelId="{07600B46-B6A4-4250-986B-E394982D64E0}" type="sibTrans" cxnId="{0752A2A6-279E-43F0-95AE-739312F0447B}">
      <dgm:prSet/>
      <dgm:spPr/>
      <dgm:t>
        <a:bodyPr/>
        <a:lstStyle/>
        <a:p>
          <a:endParaRPr lang="en-US"/>
        </a:p>
      </dgm:t>
    </dgm:pt>
    <dgm:pt modelId="{0419D7D2-1ACE-4308-8C23-2BD747BDF7B1}" type="pres">
      <dgm:prSet presAssocID="{E9365529-1EC3-4A92-A628-B8FCBC5012DE}" presName="root" presStyleCnt="0">
        <dgm:presLayoutVars>
          <dgm:dir/>
          <dgm:resizeHandles val="exact"/>
        </dgm:presLayoutVars>
      </dgm:prSet>
      <dgm:spPr/>
    </dgm:pt>
    <dgm:pt modelId="{200C5A54-1760-4CEE-B547-A53590CD8741}" type="pres">
      <dgm:prSet presAssocID="{F5AAB4ED-9EA4-4B58-9A3E-07FBFCA0845B}" presName="compNode" presStyleCnt="0"/>
      <dgm:spPr/>
    </dgm:pt>
    <dgm:pt modelId="{F069798D-0034-40CE-956A-3BA18C113E56}" type="pres">
      <dgm:prSet presAssocID="{F5AAB4ED-9EA4-4B58-9A3E-07FBFCA0845B}" presName="bgRect" presStyleLbl="bgShp" presStyleIdx="0" presStyleCnt="3"/>
      <dgm:spPr/>
    </dgm:pt>
    <dgm:pt modelId="{F155FEB6-7EBC-428F-A6B6-283E6CA9ED15}" type="pres">
      <dgm:prSet presAssocID="{F5AAB4ED-9EA4-4B58-9A3E-07FBFCA0845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84155AE6-53D9-4EB6-8EC1-A7E75912C006}" type="pres">
      <dgm:prSet presAssocID="{F5AAB4ED-9EA4-4B58-9A3E-07FBFCA0845B}" presName="spaceRect" presStyleCnt="0"/>
      <dgm:spPr/>
    </dgm:pt>
    <dgm:pt modelId="{1B2E86B2-8474-4A12-B6F4-C364450567F6}" type="pres">
      <dgm:prSet presAssocID="{F5AAB4ED-9EA4-4B58-9A3E-07FBFCA0845B}" presName="parTx" presStyleLbl="revTx" presStyleIdx="0" presStyleCnt="3">
        <dgm:presLayoutVars>
          <dgm:chMax val="0"/>
          <dgm:chPref val="0"/>
        </dgm:presLayoutVars>
      </dgm:prSet>
      <dgm:spPr/>
    </dgm:pt>
    <dgm:pt modelId="{E6DDCECD-3E84-4E42-B413-3E5B1DE8EBE1}" type="pres">
      <dgm:prSet presAssocID="{4195A96E-3DB7-4E2D-9482-C42D274CE524}" presName="sibTrans" presStyleCnt="0"/>
      <dgm:spPr/>
    </dgm:pt>
    <dgm:pt modelId="{D1C217BE-E535-46B8-AEE0-D258FD6EA1AB}" type="pres">
      <dgm:prSet presAssocID="{BDE8CD03-88DB-4FCA-AB33-F2BDF46EDF97}" presName="compNode" presStyleCnt="0"/>
      <dgm:spPr/>
    </dgm:pt>
    <dgm:pt modelId="{3F2D2494-05AE-4FB5-ACDA-C15A763FCA01}" type="pres">
      <dgm:prSet presAssocID="{BDE8CD03-88DB-4FCA-AB33-F2BDF46EDF97}" presName="bgRect" presStyleLbl="bgShp" presStyleIdx="1" presStyleCnt="3"/>
      <dgm:spPr/>
    </dgm:pt>
    <dgm:pt modelId="{D220CE89-B737-468B-991A-09B86689504C}" type="pres">
      <dgm:prSet presAssocID="{BDE8CD03-88DB-4FCA-AB33-F2BDF46EDF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2848B01B-F8BC-4F85-A7C9-4033EFB3B5DE}" type="pres">
      <dgm:prSet presAssocID="{BDE8CD03-88DB-4FCA-AB33-F2BDF46EDF97}" presName="spaceRect" presStyleCnt="0"/>
      <dgm:spPr/>
    </dgm:pt>
    <dgm:pt modelId="{9EC4E72B-5C01-4398-BCEA-4EF9D7F17698}" type="pres">
      <dgm:prSet presAssocID="{BDE8CD03-88DB-4FCA-AB33-F2BDF46EDF97}" presName="parTx" presStyleLbl="revTx" presStyleIdx="1" presStyleCnt="3">
        <dgm:presLayoutVars>
          <dgm:chMax val="0"/>
          <dgm:chPref val="0"/>
        </dgm:presLayoutVars>
      </dgm:prSet>
      <dgm:spPr/>
    </dgm:pt>
    <dgm:pt modelId="{A7EA2F84-0736-41CE-BC12-710ACD2656C3}" type="pres">
      <dgm:prSet presAssocID="{F4868B68-5A31-4152-877C-AF8111077D05}" presName="sibTrans" presStyleCnt="0"/>
      <dgm:spPr/>
    </dgm:pt>
    <dgm:pt modelId="{2C5D0BFE-36B2-40AB-B246-CA41EB30BE7F}" type="pres">
      <dgm:prSet presAssocID="{4A70BB8D-F9A9-4579-A8CE-7BDA7887E0CE}" presName="compNode" presStyleCnt="0"/>
      <dgm:spPr/>
    </dgm:pt>
    <dgm:pt modelId="{FCC146AB-2388-4DF4-8495-C62D497588CD}" type="pres">
      <dgm:prSet presAssocID="{4A70BB8D-F9A9-4579-A8CE-7BDA7887E0CE}" presName="bgRect" presStyleLbl="bgShp" presStyleIdx="2" presStyleCnt="3"/>
      <dgm:spPr/>
    </dgm:pt>
    <dgm:pt modelId="{84A16EF8-E422-4C3F-94FE-04AC8836EF1C}" type="pres">
      <dgm:prSet presAssocID="{4A70BB8D-F9A9-4579-A8CE-7BDA7887E0C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0C9AAB2-D175-4579-8388-1097001677E0}" type="pres">
      <dgm:prSet presAssocID="{4A70BB8D-F9A9-4579-A8CE-7BDA7887E0CE}" presName="spaceRect" presStyleCnt="0"/>
      <dgm:spPr/>
    </dgm:pt>
    <dgm:pt modelId="{4ED758C4-1A9A-47E8-9A99-8E92756A4763}" type="pres">
      <dgm:prSet presAssocID="{4A70BB8D-F9A9-4579-A8CE-7BDA7887E0C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59C273A-04B3-432A-8AA6-AC3871F3DC78}" srcId="{E9365529-1EC3-4A92-A628-B8FCBC5012DE}" destId="{BDE8CD03-88DB-4FCA-AB33-F2BDF46EDF97}" srcOrd="1" destOrd="0" parTransId="{F7877ABC-3621-47FC-A061-0E78BC2BB52E}" sibTransId="{F4868B68-5A31-4152-877C-AF8111077D05}"/>
    <dgm:cxn modelId="{7576053F-26EA-4949-8B56-9A898FFA4CDC}" type="presOf" srcId="{BDE8CD03-88DB-4FCA-AB33-F2BDF46EDF97}" destId="{9EC4E72B-5C01-4398-BCEA-4EF9D7F17698}" srcOrd="0" destOrd="0" presId="urn:microsoft.com/office/officeart/2018/2/layout/IconVerticalSolidList"/>
    <dgm:cxn modelId="{DD75CB8C-CC5F-4F9F-A60A-FCF3ED09494E}" srcId="{E9365529-1EC3-4A92-A628-B8FCBC5012DE}" destId="{F5AAB4ED-9EA4-4B58-9A3E-07FBFCA0845B}" srcOrd="0" destOrd="0" parTransId="{75BF53D9-CA82-493A-8981-568B7E3A752B}" sibTransId="{4195A96E-3DB7-4E2D-9482-C42D274CE524}"/>
    <dgm:cxn modelId="{0B502D94-158E-4C43-975C-163FD73DF20F}" type="presOf" srcId="{F5AAB4ED-9EA4-4B58-9A3E-07FBFCA0845B}" destId="{1B2E86B2-8474-4A12-B6F4-C364450567F6}" srcOrd="0" destOrd="0" presId="urn:microsoft.com/office/officeart/2018/2/layout/IconVerticalSolidList"/>
    <dgm:cxn modelId="{0752A2A6-279E-43F0-95AE-739312F0447B}" srcId="{E9365529-1EC3-4A92-A628-B8FCBC5012DE}" destId="{4A70BB8D-F9A9-4579-A8CE-7BDA7887E0CE}" srcOrd="2" destOrd="0" parTransId="{EDF04A2F-3C29-4A0B-A18B-25487B943F62}" sibTransId="{07600B46-B6A4-4250-986B-E394982D64E0}"/>
    <dgm:cxn modelId="{300685C2-A7D4-4AD6-9CD1-71594F44D596}" type="presOf" srcId="{4A70BB8D-F9A9-4579-A8CE-7BDA7887E0CE}" destId="{4ED758C4-1A9A-47E8-9A99-8E92756A4763}" srcOrd="0" destOrd="0" presId="urn:microsoft.com/office/officeart/2018/2/layout/IconVerticalSolidList"/>
    <dgm:cxn modelId="{DD5D23D8-4762-44B9-9284-25E0E0BC60C1}" type="presOf" srcId="{E9365529-1EC3-4A92-A628-B8FCBC5012DE}" destId="{0419D7D2-1ACE-4308-8C23-2BD747BDF7B1}" srcOrd="0" destOrd="0" presId="urn:microsoft.com/office/officeart/2018/2/layout/IconVerticalSolidList"/>
    <dgm:cxn modelId="{2AB7CE6A-C094-47C9-9DE3-A366953C9EBE}" type="presParOf" srcId="{0419D7D2-1ACE-4308-8C23-2BD747BDF7B1}" destId="{200C5A54-1760-4CEE-B547-A53590CD8741}" srcOrd="0" destOrd="0" presId="urn:microsoft.com/office/officeart/2018/2/layout/IconVerticalSolidList"/>
    <dgm:cxn modelId="{224A137A-6286-4535-A4D2-8A875DAC3C22}" type="presParOf" srcId="{200C5A54-1760-4CEE-B547-A53590CD8741}" destId="{F069798D-0034-40CE-956A-3BA18C113E56}" srcOrd="0" destOrd="0" presId="urn:microsoft.com/office/officeart/2018/2/layout/IconVerticalSolidList"/>
    <dgm:cxn modelId="{37A0DECE-AD7A-458F-9CC7-D2824288615C}" type="presParOf" srcId="{200C5A54-1760-4CEE-B547-A53590CD8741}" destId="{F155FEB6-7EBC-428F-A6B6-283E6CA9ED15}" srcOrd="1" destOrd="0" presId="urn:microsoft.com/office/officeart/2018/2/layout/IconVerticalSolidList"/>
    <dgm:cxn modelId="{D086AB54-524A-4988-98FA-26353360FE76}" type="presParOf" srcId="{200C5A54-1760-4CEE-B547-A53590CD8741}" destId="{84155AE6-53D9-4EB6-8EC1-A7E75912C006}" srcOrd="2" destOrd="0" presId="urn:microsoft.com/office/officeart/2018/2/layout/IconVerticalSolidList"/>
    <dgm:cxn modelId="{24FD42DE-72F6-489F-A491-DC76C6373BED}" type="presParOf" srcId="{200C5A54-1760-4CEE-B547-A53590CD8741}" destId="{1B2E86B2-8474-4A12-B6F4-C364450567F6}" srcOrd="3" destOrd="0" presId="urn:microsoft.com/office/officeart/2018/2/layout/IconVerticalSolidList"/>
    <dgm:cxn modelId="{75F5016C-EF10-4465-9AD3-5761BAACBA75}" type="presParOf" srcId="{0419D7D2-1ACE-4308-8C23-2BD747BDF7B1}" destId="{E6DDCECD-3E84-4E42-B413-3E5B1DE8EBE1}" srcOrd="1" destOrd="0" presId="urn:microsoft.com/office/officeart/2018/2/layout/IconVerticalSolidList"/>
    <dgm:cxn modelId="{D266E3E3-7FE6-4082-AA3C-AE470167CB0E}" type="presParOf" srcId="{0419D7D2-1ACE-4308-8C23-2BD747BDF7B1}" destId="{D1C217BE-E535-46B8-AEE0-D258FD6EA1AB}" srcOrd="2" destOrd="0" presId="urn:microsoft.com/office/officeart/2018/2/layout/IconVerticalSolidList"/>
    <dgm:cxn modelId="{B4506CAB-92C6-4AF4-9530-7FCA2B194497}" type="presParOf" srcId="{D1C217BE-E535-46B8-AEE0-D258FD6EA1AB}" destId="{3F2D2494-05AE-4FB5-ACDA-C15A763FCA01}" srcOrd="0" destOrd="0" presId="urn:microsoft.com/office/officeart/2018/2/layout/IconVerticalSolidList"/>
    <dgm:cxn modelId="{B893CA9E-FA1E-40B1-981F-96F45C33BAB6}" type="presParOf" srcId="{D1C217BE-E535-46B8-AEE0-D258FD6EA1AB}" destId="{D220CE89-B737-468B-991A-09B86689504C}" srcOrd="1" destOrd="0" presId="urn:microsoft.com/office/officeart/2018/2/layout/IconVerticalSolidList"/>
    <dgm:cxn modelId="{A0C6C2EC-7EB8-4CA3-9CE3-177055051D40}" type="presParOf" srcId="{D1C217BE-E535-46B8-AEE0-D258FD6EA1AB}" destId="{2848B01B-F8BC-4F85-A7C9-4033EFB3B5DE}" srcOrd="2" destOrd="0" presId="urn:microsoft.com/office/officeart/2018/2/layout/IconVerticalSolidList"/>
    <dgm:cxn modelId="{D9D1CD41-0B3C-443D-91D1-98FC5277520A}" type="presParOf" srcId="{D1C217BE-E535-46B8-AEE0-D258FD6EA1AB}" destId="{9EC4E72B-5C01-4398-BCEA-4EF9D7F17698}" srcOrd="3" destOrd="0" presId="urn:microsoft.com/office/officeart/2018/2/layout/IconVerticalSolidList"/>
    <dgm:cxn modelId="{A2D555A6-BB3A-4EBE-A0BF-BE0D0BA50A14}" type="presParOf" srcId="{0419D7D2-1ACE-4308-8C23-2BD747BDF7B1}" destId="{A7EA2F84-0736-41CE-BC12-710ACD2656C3}" srcOrd="3" destOrd="0" presId="urn:microsoft.com/office/officeart/2018/2/layout/IconVerticalSolidList"/>
    <dgm:cxn modelId="{90C63FC0-648F-4A68-80AF-1B249B03D293}" type="presParOf" srcId="{0419D7D2-1ACE-4308-8C23-2BD747BDF7B1}" destId="{2C5D0BFE-36B2-40AB-B246-CA41EB30BE7F}" srcOrd="4" destOrd="0" presId="urn:microsoft.com/office/officeart/2018/2/layout/IconVerticalSolidList"/>
    <dgm:cxn modelId="{A699B46D-0242-4906-A7E9-C25AA11FD219}" type="presParOf" srcId="{2C5D0BFE-36B2-40AB-B246-CA41EB30BE7F}" destId="{FCC146AB-2388-4DF4-8495-C62D497588CD}" srcOrd="0" destOrd="0" presId="urn:microsoft.com/office/officeart/2018/2/layout/IconVerticalSolidList"/>
    <dgm:cxn modelId="{24123435-FBAE-4989-A3C2-0E9B3B713B42}" type="presParOf" srcId="{2C5D0BFE-36B2-40AB-B246-CA41EB30BE7F}" destId="{84A16EF8-E422-4C3F-94FE-04AC8836EF1C}" srcOrd="1" destOrd="0" presId="urn:microsoft.com/office/officeart/2018/2/layout/IconVerticalSolidList"/>
    <dgm:cxn modelId="{F3DBCB65-8C13-4B85-A639-6BFEE81732C9}" type="presParOf" srcId="{2C5D0BFE-36B2-40AB-B246-CA41EB30BE7F}" destId="{30C9AAB2-D175-4579-8388-1097001677E0}" srcOrd="2" destOrd="0" presId="urn:microsoft.com/office/officeart/2018/2/layout/IconVerticalSolidList"/>
    <dgm:cxn modelId="{895634A9-3E70-4069-8B0F-27C52903A0F3}" type="presParOf" srcId="{2C5D0BFE-36B2-40AB-B246-CA41EB30BE7F}" destId="{4ED758C4-1A9A-47E8-9A99-8E92756A47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87D2604-31A6-4389-A9D6-9E6304DCD9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C5F4874-3FE4-4698-A722-357F880494BB}">
      <dgm:prSet/>
      <dgm:spPr/>
      <dgm:t>
        <a:bodyPr/>
        <a:lstStyle/>
        <a:p>
          <a:r>
            <a:rPr lang="en-US"/>
            <a:t>Ensuring trust, transparency, and responsible AI implementation.</a:t>
          </a:r>
        </a:p>
      </dgm:t>
    </dgm:pt>
    <dgm:pt modelId="{A7F2F842-6FC9-4D6B-BA06-E37B7F0D17BE}" type="parTrans" cxnId="{0FF8AE97-178D-406B-B66E-61E77F723166}">
      <dgm:prSet/>
      <dgm:spPr/>
      <dgm:t>
        <a:bodyPr/>
        <a:lstStyle/>
        <a:p>
          <a:endParaRPr lang="en-US"/>
        </a:p>
      </dgm:t>
    </dgm:pt>
    <dgm:pt modelId="{5A40FE64-E06C-4B0D-8205-8E51B396AAED}" type="sibTrans" cxnId="{0FF8AE97-178D-406B-B66E-61E77F723166}">
      <dgm:prSet/>
      <dgm:spPr/>
      <dgm:t>
        <a:bodyPr/>
        <a:lstStyle/>
        <a:p>
          <a:endParaRPr lang="en-US"/>
        </a:p>
      </dgm:t>
    </dgm:pt>
    <dgm:pt modelId="{F3101670-04DB-4EB4-8BCE-39ECF4A7EFD2}">
      <dgm:prSet/>
      <dgm:spPr/>
      <dgm:t>
        <a:bodyPr/>
        <a:lstStyle/>
        <a:p>
          <a:r>
            <a:rPr lang="en-US"/>
            <a:t>Managing risks like biased models, incorrect decisions, and privacy concerns.</a:t>
          </a:r>
        </a:p>
      </dgm:t>
    </dgm:pt>
    <dgm:pt modelId="{5C67B09C-B817-4171-83B5-D2DE8F5995A1}" type="parTrans" cxnId="{4D586E3C-B271-411A-9F73-C72196ABA294}">
      <dgm:prSet/>
      <dgm:spPr/>
      <dgm:t>
        <a:bodyPr/>
        <a:lstStyle/>
        <a:p>
          <a:endParaRPr lang="en-US"/>
        </a:p>
      </dgm:t>
    </dgm:pt>
    <dgm:pt modelId="{516B8025-362D-4B5F-B662-D9D618E0ECD1}" type="sibTrans" cxnId="{4D586E3C-B271-411A-9F73-C72196ABA294}">
      <dgm:prSet/>
      <dgm:spPr/>
      <dgm:t>
        <a:bodyPr/>
        <a:lstStyle/>
        <a:p>
          <a:endParaRPr lang="en-US"/>
        </a:p>
      </dgm:t>
    </dgm:pt>
    <dgm:pt modelId="{669A7807-F0A1-41AA-AC4A-B0B32FCB0652}">
      <dgm:prSet/>
      <dgm:spPr/>
      <dgm:t>
        <a:bodyPr/>
        <a:lstStyle/>
        <a:p>
          <a:r>
            <a:rPr lang="en-US"/>
            <a:t>Importance of AI governance and regulations to protect users.</a:t>
          </a:r>
        </a:p>
      </dgm:t>
    </dgm:pt>
    <dgm:pt modelId="{BF33882B-FDCE-4C12-9027-231202AB5E82}" type="parTrans" cxnId="{11AAA770-24FA-4401-B5BD-6B08CCE985FC}">
      <dgm:prSet/>
      <dgm:spPr/>
      <dgm:t>
        <a:bodyPr/>
        <a:lstStyle/>
        <a:p>
          <a:endParaRPr lang="en-US"/>
        </a:p>
      </dgm:t>
    </dgm:pt>
    <dgm:pt modelId="{01750A3E-6BD1-4C01-80D2-2CCB0A946A66}" type="sibTrans" cxnId="{11AAA770-24FA-4401-B5BD-6B08CCE985FC}">
      <dgm:prSet/>
      <dgm:spPr/>
      <dgm:t>
        <a:bodyPr/>
        <a:lstStyle/>
        <a:p>
          <a:endParaRPr lang="en-US"/>
        </a:p>
      </dgm:t>
    </dgm:pt>
    <dgm:pt modelId="{D26CD109-9214-4912-A9A9-99BC54B8C4A3}" type="pres">
      <dgm:prSet presAssocID="{987D2604-31A6-4389-A9D6-9E6304DCD969}" presName="root" presStyleCnt="0">
        <dgm:presLayoutVars>
          <dgm:dir/>
          <dgm:resizeHandles val="exact"/>
        </dgm:presLayoutVars>
      </dgm:prSet>
      <dgm:spPr/>
    </dgm:pt>
    <dgm:pt modelId="{3860D311-1FBE-47D9-97A7-796FF91D63F0}" type="pres">
      <dgm:prSet presAssocID="{EC5F4874-3FE4-4698-A722-357F880494BB}" presName="compNode" presStyleCnt="0"/>
      <dgm:spPr/>
    </dgm:pt>
    <dgm:pt modelId="{038C851A-65E8-46FF-923B-3410073A8978}" type="pres">
      <dgm:prSet presAssocID="{EC5F4874-3FE4-4698-A722-357F880494BB}" presName="bgRect" presStyleLbl="bgShp" presStyleIdx="0" presStyleCnt="3"/>
      <dgm:spPr/>
    </dgm:pt>
    <dgm:pt modelId="{50BFFDA6-98FC-44C1-8507-5FB073560551}" type="pres">
      <dgm:prSet presAssocID="{EC5F4874-3FE4-4698-A722-357F880494B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590A02E9-B4DD-47CB-826F-7ED4D0247058}" type="pres">
      <dgm:prSet presAssocID="{EC5F4874-3FE4-4698-A722-357F880494BB}" presName="spaceRect" presStyleCnt="0"/>
      <dgm:spPr/>
    </dgm:pt>
    <dgm:pt modelId="{BBC1E9B1-B6A1-41F6-BB55-14F771110545}" type="pres">
      <dgm:prSet presAssocID="{EC5F4874-3FE4-4698-A722-357F880494BB}" presName="parTx" presStyleLbl="revTx" presStyleIdx="0" presStyleCnt="3">
        <dgm:presLayoutVars>
          <dgm:chMax val="0"/>
          <dgm:chPref val="0"/>
        </dgm:presLayoutVars>
      </dgm:prSet>
      <dgm:spPr/>
    </dgm:pt>
    <dgm:pt modelId="{0F62187B-B000-48B4-9AFB-8B61683D3173}" type="pres">
      <dgm:prSet presAssocID="{5A40FE64-E06C-4B0D-8205-8E51B396AAED}" presName="sibTrans" presStyleCnt="0"/>
      <dgm:spPr/>
    </dgm:pt>
    <dgm:pt modelId="{15C83661-D2E5-4114-BB13-501C0D8C910A}" type="pres">
      <dgm:prSet presAssocID="{F3101670-04DB-4EB4-8BCE-39ECF4A7EFD2}" presName="compNode" presStyleCnt="0"/>
      <dgm:spPr/>
    </dgm:pt>
    <dgm:pt modelId="{CCBD481F-5BEE-432F-BCFD-AD03E7853424}" type="pres">
      <dgm:prSet presAssocID="{F3101670-04DB-4EB4-8BCE-39ECF4A7EFD2}" presName="bgRect" presStyleLbl="bgShp" presStyleIdx="1" presStyleCnt="3"/>
      <dgm:spPr/>
    </dgm:pt>
    <dgm:pt modelId="{CB95CDBE-ECFA-4DD6-A726-D4E507AE7D52}" type="pres">
      <dgm:prSet presAssocID="{F3101670-04DB-4EB4-8BCE-39ECF4A7EF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2A9B88B9-3ED1-45DF-873E-EA62580AA194}" type="pres">
      <dgm:prSet presAssocID="{F3101670-04DB-4EB4-8BCE-39ECF4A7EFD2}" presName="spaceRect" presStyleCnt="0"/>
      <dgm:spPr/>
    </dgm:pt>
    <dgm:pt modelId="{8650C171-458B-4AC2-BE54-65C480B4413A}" type="pres">
      <dgm:prSet presAssocID="{F3101670-04DB-4EB4-8BCE-39ECF4A7EFD2}" presName="parTx" presStyleLbl="revTx" presStyleIdx="1" presStyleCnt="3">
        <dgm:presLayoutVars>
          <dgm:chMax val="0"/>
          <dgm:chPref val="0"/>
        </dgm:presLayoutVars>
      </dgm:prSet>
      <dgm:spPr/>
    </dgm:pt>
    <dgm:pt modelId="{6F2D825E-B42A-4884-B9B4-D0E02FD5A0F7}" type="pres">
      <dgm:prSet presAssocID="{516B8025-362D-4B5F-B662-D9D618E0ECD1}" presName="sibTrans" presStyleCnt="0"/>
      <dgm:spPr/>
    </dgm:pt>
    <dgm:pt modelId="{348D6639-690E-484B-8DFC-ABC7A7D4B41A}" type="pres">
      <dgm:prSet presAssocID="{669A7807-F0A1-41AA-AC4A-B0B32FCB0652}" presName="compNode" presStyleCnt="0"/>
      <dgm:spPr/>
    </dgm:pt>
    <dgm:pt modelId="{F2AE764C-7B41-47EE-B66B-93A1E358ADD4}" type="pres">
      <dgm:prSet presAssocID="{669A7807-F0A1-41AA-AC4A-B0B32FCB0652}" presName="bgRect" presStyleLbl="bgShp" presStyleIdx="2" presStyleCnt="3"/>
      <dgm:spPr/>
    </dgm:pt>
    <dgm:pt modelId="{99D4753D-CFBB-4AF3-A932-286DEE6D1108}" type="pres">
      <dgm:prSet presAssocID="{669A7807-F0A1-41AA-AC4A-B0B32FCB06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lice male with solid fill"/>
        </a:ext>
      </dgm:extLst>
    </dgm:pt>
    <dgm:pt modelId="{59EA9068-5DED-40F8-9B56-4134C77915F6}" type="pres">
      <dgm:prSet presAssocID="{669A7807-F0A1-41AA-AC4A-B0B32FCB0652}" presName="spaceRect" presStyleCnt="0"/>
      <dgm:spPr/>
    </dgm:pt>
    <dgm:pt modelId="{503D0309-C992-42BD-85C8-40A579A3FED5}" type="pres">
      <dgm:prSet presAssocID="{669A7807-F0A1-41AA-AC4A-B0B32FCB06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97E3A2D-004B-4B88-8611-FBE45B0241F9}" type="presOf" srcId="{F3101670-04DB-4EB4-8BCE-39ECF4A7EFD2}" destId="{8650C171-458B-4AC2-BE54-65C480B4413A}" srcOrd="0" destOrd="0" presId="urn:microsoft.com/office/officeart/2018/2/layout/IconVerticalSolidList"/>
    <dgm:cxn modelId="{F5A4AB33-88B3-43A0-8910-9C26A804E153}" type="presOf" srcId="{669A7807-F0A1-41AA-AC4A-B0B32FCB0652}" destId="{503D0309-C992-42BD-85C8-40A579A3FED5}" srcOrd="0" destOrd="0" presId="urn:microsoft.com/office/officeart/2018/2/layout/IconVerticalSolidList"/>
    <dgm:cxn modelId="{4D586E3C-B271-411A-9F73-C72196ABA294}" srcId="{987D2604-31A6-4389-A9D6-9E6304DCD969}" destId="{F3101670-04DB-4EB4-8BCE-39ECF4A7EFD2}" srcOrd="1" destOrd="0" parTransId="{5C67B09C-B817-4171-83B5-D2DE8F5995A1}" sibTransId="{516B8025-362D-4B5F-B662-D9D618E0ECD1}"/>
    <dgm:cxn modelId="{8636A04E-28E8-4224-9592-4FF797C9E3EE}" type="presOf" srcId="{987D2604-31A6-4389-A9D6-9E6304DCD969}" destId="{D26CD109-9214-4912-A9A9-99BC54B8C4A3}" srcOrd="0" destOrd="0" presId="urn:microsoft.com/office/officeart/2018/2/layout/IconVerticalSolidList"/>
    <dgm:cxn modelId="{11AAA770-24FA-4401-B5BD-6B08CCE985FC}" srcId="{987D2604-31A6-4389-A9D6-9E6304DCD969}" destId="{669A7807-F0A1-41AA-AC4A-B0B32FCB0652}" srcOrd="2" destOrd="0" parTransId="{BF33882B-FDCE-4C12-9027-231202AB5E82}" sibTransId="{01750A3E-6BD1-4C01-80D2-2CCB0A946A66}"/>
    <dgm:cxn modelId="{8BEBB652-9A59-4B6C-86DE-C3EF02F7C06E}" type="presOf" srcId="{EC5F4874-3FE4-4698-A722-357F880494BB}" destId="{BBC1E9B1-B6A1-41F6-BB55-14F771110545}" srcOrd="0" destOrd="0" presId="urn:microsoft.com/office/officeart/2018/2/layout/IconVerticalSolidList"/>
    <dgm:cxn modelId="{0FF8AE97-178D-406B-B66E-61E77F723166}" srcId="{987D2604-31A6-4389-A9D6-9E6304DCD969}" destId="{EC5F4874-3FE4-4698-A722-357F880494BB}" srcOrd="0" destOrd="0" parTransId="{A7F2F842-6FC9-4D6B-BA06-E37B7F0D17BE}" sibTransId="{5A40FE64-E06C-4B0D-8205-8E51B396AAED}"/>
    <dgm:cxn modelId="{72F42C86-D87D-4F40-BFED-6C99C6C9928D}" type="presParOf" srcId="{D26CD109-9214-4912-A9A9-99BC54B8C4A3}" destId="{3860D311-1FBE-47D9-97A7-796FF91D63F0}" srcOrd="0" destOrd="0" presId="urn:microsoft.com/office/officeart/2018/2/layout/IconVerticalSolidList"/>
    <dgm:cxn modelId="{E6547E2A-347D-4791-B217-0EABA220F180}" type="presParOf" srcId="{3860D311-1FBE-47D9-97A7-796FF91D63F0}" destId="{038C851A-65E8-46FF-923B-3410073A8978}" srcOrd="0" destOrd="0" presId="urn:microsoft.com/office/officeart/2018/2/layout/IconVerticalSolidList"/>
    <dgm:cxn modelId="{0D6F3266-0E82-436E-B51E-784609268E85}" type="presParOf" srcId="{3860D311-1FBE-47D9-97A7-796FF91D63F0}" destId="{50BFFDA6-98FC-44C1-8507-5FB073560551}" srcOrd="1" destOrd="0" presId="urn:microsoft.com/office/officeart/2018/2/layout/IconVerticalSolidList"/>
    <dgm:cxn modelId="{ECFD86CF-2A5A-4516-9028-1053B9DD785D}" type="presParOf" srcId="{3860D311-1FBE-47D9-97A7-796FF91D63F0}" destId="{590A02E9-B4DD-47CB-826F-7ED4D0247058}" srcOrd="2" destOrd="0" presId="urn:microsoft.com/office/officeart/2018/2/layout/IconVerticalSolidList"/>
    <dgm:cxn modelId="{F1638861-2FD3-4F22-A4CC-A0B396D581FB}" type="presParOf" srcId="{3860D311-1FBE-47D9-97A7-796FF91D63F0}" destId="{BBC1E9B1-B6A1-41F6-BB55-14F771110545}" srcOrd="3" destOrd="0" presId="urn:microsoft.com/office/officeart/2018/2/layout/IconVerticalSolidList"/>
    <dgm:cxn modelId="{C576EDFF-2156-4826-9C72-65AC2E762F2C}" type="presParOf" srcId="{D26CD109-9214-4912-A9A9-99BC54B8C4A3}" destId="{0F62187B-B000-48B4-9AFB-8B61683D3173}" srcOrd="1" destOrd="0" presId="urn:microsoft.com/office/officeart/2018/2/layout/IconVerticalSolidList"/>
    <dgm:cxn modelId="{85C7D62B-FCA0-4AF4-848C-E8C483E72760}" type="presParOf" srcId="{D26CD109-9214-4912-A9A9-99BC54B8C4A3}" destId="{15C83661-D2E5-4114-BB13-501C0D8C910A}" srcOrd="2" destOrd="0" presId="urn:microsoft.com/office/officeart/2018/2/layout/IconVerticalSolidList"/>
    <dgm:cxn modelId="{3D294497-2897-4824-A849-B99D7F2E04E1}" type="presParOf" srcId="{15C83661-D2E5-4114-BB13-501C0D8C910A}" destId="{CCBD481F-5BEE-432F-BCFD-AD03E7853424}" srcOrd="0" destOrd="0" presId="urn:microsoft.com/office/officeart/2018/2/layout/IconVerticalSolidList"/>
    <dgm:cxn modelId="{335D36C0-9E5D-446B-8087-FCEFD9FBA7CE}" type="presParOf" srcId="{15C83661-D2E5-4114-BB13-501C0D8C910A}" destId="{CB95CDBE-ECFA-4DD6-A726-D4E507AE7D52}" srcOrd="1" destOrd="0" presId="urn:microsoft.com/office/officeart/2018/2/layout/IconVerticalSolidList"/>
    <dgm:cxn modelId="{00519775-4936-4B65-B7B7-BD59D923062A}" type="presParOf" srcId="{15C83661-D2E5-4114-BB13-501C0D8C910A}" destId="{2A9B88B9-3ED1-45DF-873E-EA62580AA194}" srcOrd="2" destOrd="0" presId="urn:microsoft.com/office/officeart/2018/2/layout/IconVerticalSolidList"/>
    <dgm:cxn modelId="{72CAD821-63F3-4D7D-AEBB-C1F94874E53E}" type="presParOf" srcId="{15C83661-D2E5-4114-BB13-501C0D8C910A}" destId="{8650C171-458B-4AC2-BE54-65C480B4413A}" srcOrd="3" destOrd="0" presId="urn:microsoft.com/office/officeart/2018/2/layout/IconVerticalSolidList"/>
    <dgm:cxn modelId="{67439D99-CBDF-4BCD-A3DB-FC1C57BBCE08}" type="presParOf" srcId="{D26CD109-9214-4912-A9A9-99BC54B8C4A3}" destId="{6F2D825E-B42A-4884-B9B4-D0E02FD5A0F7}" srcOrd="3" destOrd="0" presId="urn:microsoft.com/office/officeart/2018/2/layout/IconVerticalSolidList"/>
    <dgm:cxn modelId="{89E488AC-C4A8-4FA0-A21E-F55EBFC9484D}" type="presParOf" srcId="{D26CD109-9214-4912-A9A9-99BC54B8C4A3}" destId="{348D6639-690E-484B-8DFC-ABC7A7D4B41A}" srcOrd="4" destOrd="0" presId="urn:microsoft.com/office/officeart/2018/2/layout/IconVerticalSolidList"/>
    <dgm:cxn modelId="{722D876B-54B0-49DB-9473-1B61B12E70F0}" type="presParOf" srcId="{348D6639-690E-484B-8DFC-ABC7A7D4B41A}" destId="{F2AE764C-7B41-47EE-B66B-93A1E358ADD4}" srcOrd="0" destOrd="0" presId="urn:microsoft.com/office/officeart/2018/2/layout/IconVerticalSolidList"/>
    <dgm:cxn modelId="{6046E6C5-96A4-4816-9919-E08FF7199BD0}" type="presParOf" srcId="{348D6639-690E-484B-8DFC-ABC7A7D4B41A}" destId="{99D4753D-CFBB-4AF3-A932-286DEE6D1108}" srcOrd="1" destOrd="0" presId="urn:microsoft.com/office/officeart/2018/2/layout/IconVerticalSolidList"/>
    <dgm:cxn modelId="{F6CBE248-23AE-4A8A-A5AD-E06175BE0B5A}" type="presParOf" srcId="{348D6639-690E-484B-8DFC-ABC7A7D4B41A}" destId="{59EA9068-5DED-40F8-9B56-4134C77915F6}" srcOrd="2" destOrd="0" presId="urn:microsoft.com/office/officeart/2018/2/layout/IconVerticalSolidList"/>
    <dgm:cxn modelId="{ACB7303C-7379-400C-953B-A5A6B4A54AD7}" type="presParOf" srcId="{348D6639-690E-484B-8DFC-ABC7A7D4B41A}" destId="{503D0309-C992-42BD-85C8-40A579A3FED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E3892AF-65A9-4094-A178-610B1E523B7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F2F532-ED94-4763-A0B2-0615284E40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Risks of Unethical AI: </a:t>
          </a:r>
        </a:p>
      </dgm:t>
    </dgm:pt>
    <dgm:pt modelId="{EC26952D-C7D8-44A1-B005-AD64570ED2D0}" type="parTrans" cxnId="{C70D6467-9A11-48DD-98D4-DA2F02498266}">
      <dgm:prSet/>
      <dgm:spPr/>
      <dgm:t>
        <a:bodyPr/>
        <a:lstStyle/>
        <a:p>
          <a:endParaRPr lang="en-US"/>
        </a:p>
      </dgm:t>
    </dgm:pt>
    <dgm:pt modelId="{BBA0C28F-3114-4813-B431-97C0FF469CF1}" type="sibTrans" cxnId="{C70D6467-9A11-48DD-98D4-DA2F02498266}">
      <dgm:prSet/>
      <dgm:spPr/>
      <dgm:t>
        <a:bodyPr/>
        <a:lstStyle/>
        <a:p>
          <a:endParaRPr lang="en-US"/>
        </a:p>
      </dgm:t>
    </dgm:pt>
    <dgm:pt modelId="{7427BCA6-A2E0-4097-BADE-6E524ED427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Bias in decision-making</a:t>
          </a:r>
        </a:p>
      </dgm:t>
    </dgm:pt>
    <dgm:pt modelId="{4D9EE2D9-D2B7-4A5A-AEEA-DBF8106573D5}" type="parTrans" cxnId="{BEB9CCED-B8DD-485B-8A54-B162C003161D}">
      <dgm:prSet/>
      <dgm:spPr/>
      <dgm:t>
        <a:bodyPr/>
        <a:lstStyle/>
        <a:p>
          <a:endParaRPr lang="en-US"/>
        </a:p>
      </dgm:t>
    </dgm:pt>
    <dgm:pt modelId="{6F55EF79-217C-47CB-ABB0-D0EE25E3BFCD}" type="sibTrans" cxnId="{BEB9CCED-B8DD-485B-8A54-B162C003161D}">
      <dgm:prSet/>
      <dgm:spPr/>
      <dgm:t>
        <a:bodyPr/>
        <a:lstStyle/>
        <a:p>
          <a:endParaRPr lang="en-US"/>
        </a:p>
      </dgm:t>
    </dgm:pt>
    <dgm:pt modelId="{0273AE70-B735-4007-8E47-EC19ADFF3C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Lack of accountability.</a:t>
          </a:r>
        </a:p>
      </dgm:t>
    </dgm:pt>
    <dgm:pt modelId="{5D9D121F-304D-490F-9FF8-C32DE9CE95B7}" type="parTrans" cxnId="{5E68398E-1E57-4A68-BAA3-DADED09DA78D}">
      <dgm:prSet/>
      <dgm:spPr/>
      <dgm:t>
        <a:bodyPr/>
        <a:lstStyle/>
        <a:p>
          <a:endParaRPr lang="en-US"/>
        </a:p>
      </dgm:t>
    </dgm:pt>
    <dgm:pt modelId="{1096BA22-7D84-47EC-88E3-2804367E2212}" type="sibTrans" cxnId="{5E68398E-1E57-4A68-BAA3-DADED09DA78D}">
      <dgm:prSet/>
      <dgm:spPr/>
      <dgm:t>
        <a:bodyPr/>
        <a:lstStyle/>
        <a:p>
          <a:endParaRPr lang="en-US"/>
        </a:p>
      </dgm:t>
    </dgm:pt>
    <dgm:pt modelId="{AC308287-DD59-4B1D-BF5E-AA5EF34A6C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Microsoft’s Efforts: </a:t>
          </a:r>
        </a:p>
      </dgm:t>
    </dgm:pt>
    <dgm:pt modelId="{8BF999FF-10F2-407B-8658-A6EDE428B0CC}" type="parTrans" cxnId="{693270F6-610C-4EC4-A6A5-77B74D1AE7FA}">
      <dgm:prSet/>
      <dgm:spPr/>
      <dgm:t>
        <a:bodyPr/>
        <a:lstStyle/>
        <a:p>
          <a:endParaRPr lang="en-US"/>
        </a:p>
      </dgm:t>
    </dgm:pt>
    <dgm:pt modelId="{6C6A7259-EBF3-4872-AC8E-329FC82F7419}" type="sibTrans" cxnId="{693270F6-610C-4EC4-A6A5-77B74D1AE7FA}">
      <dgm:prSet/>
      <dgm:spPr/>
      <dgm:t>
        <a:bodyPr/>
        <a:lstStyle/>
        <a:p>
          <a:endParaRPr lang="en-US"/>
        </a:p>
      </dgm:t>
    </dgm:pt>
    <dgm:pt modelId="{267163C5-AE16-4AE0-9B55-99607402DD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Providing tools for responsible AI development</a:t>
          </a:r>
        </a:p>
      </dgm:t>
    </dgm:pt>
    <dgm:pt modelId="{C1CA013D-1707-4A03-BB08-4F359DDED985}" type="parTrans" cxnId="{0BFA1E5F-3FD9-4017-A8B2-432F57817C54}">
      <dgm:prSet/>
      <dgm:spPr/>
      <dgm:t>
        <a:bodyPr/>
        <a:lstStyle/>
        <a:p>
          <a:endParaRPr lang="en-US"/>
        </a:p>
      </dgm:t>
    </dgm:pt>
    <dgm:pt modelId="{94049DD6-00D2-47C1-8E35-C4899A26A596}" type="sibTrans" cxnId="{0BFA1E5F-3FD9-4017-A8B2-432F57817C54}">
      <dgm:prSet/>
      <dgm:spPr/>
      <dgm:t>
        <a:bodyPr/>
        <a:lstStyle/>
        <a:p>
          <a:endParaRPr lang="en-US"/>
        </a:p>
      </dgm:t>
    </dgm:pt>
    <dgm:pt modelId="{6CB1E16D-6331-4E65-B024-98BE93C25C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Ensuring fairness, liability, safety, and security.</a:t>
          </a:r>
        </a:p>
      </dgm:t>
    </dgm:pt>
    <dgm:pt modelId="{16D29D7D-8F61-4F7E-901A-77D3246AB1C4}" type="parTrans" cxnId="{53014FE9-4F01-43C1-8455-FC0537991884}">
      <dgm:prSet/>
      <dgm:spPr/>
      <dgm:t>
        <a:bodyPr/>
        <a:lstStyle/>
        <a:p>
          <a:endParaRPr lang="en-US"/>
        </a:p>
      </dgm:t>
    </dgm:pt>
    <dgm:pt modelId="{133F7F0B-7262-454C-A5CC-CE98000AC108}" type="sibTrans" cxnId="{53014FE9-4F01-43C1-8455-FC0537991884}">
      <dgm:prSet/>
      <dgm:spPr/>
      <dgm:t>
        <a:bodyPr/>
        <a:lstStyle/>
        <a:p>
          <a:endParaRPr lang="en-US"/>
        </a:p>
      </dgm:t>
    </dgm:pt>
    <dgm:pt modelId="{C96B46B2-2E92-4121-B019-B2342F773620}" type="pres">
      <dgm:prSet presAssocID="{EE3892AF-65A9-4094-A178-610B1E523B75}" presName="root" presStyleCnt="0">
        <dgm:presLayoutVars>
          <dgm:dir/>
          <dgm:resizeHandles val="exact"/>
        </dgm:presLayoutVars>
      </dgm:prSet>
      <dgm:spPr/>
    </dgm:pt>
    <dgm:pt modelId="{BA6CEED3-C5CB-40AD-8267-A4976463A341}" type="pres">
      <dgm:prSet presAssocID="{15F2F532-ED94-4763-A0B2-0615284E409D}" presName="compNode" presStyleCnt="0"/>
      <dgm:spPr/>
    </dgm:pt>
    <dgm:pt modelId="{075CAFC2-BA1C-4960-95EC-50A8578A5AFD}" type="pres">
      <dgm:prSet presAssocID="{15F2F532-ED94-4763-A0B2-0615284E409D}" presName="bgRect" presStyleLbl="bgShp" presStyleIdx="0" presStyleCnt="2"/>
      <dgm:spPr/>
    </dgm:pt>
    <dgm:pt modelId="{0827A95D-3A5F-4652-89F5-E5916F07813F}" type="pres">
      <dgm:prSet presAssocID="{15F2F532-ED94-4763-A0B2-0615284E409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3B4C034-5745-4DFC-BD27-A13E5BDCE341}" type="pres">
      <dgm:prSet presAssocID="{15F2F532-ED94-4763-A0B2-0615284E409D}" presName="spaceRect" presStyleCnt="0"/>
      <dgm:spPr/>
    </dgm:pt>
    <dgm:pt modelId="{923FCAE4-0B6F-47AF-8558-E2391F1F3629}" type="pres">
      <dgm:prSet presAssocID="{15F2F532-ED94-4763-A0B2-0615284E409D}" presName="parTx" presStyleLbl="revTx" presStyleIdx="0" presStyleCnt="4">
        <dgm:presLayoutVars>
          <dgm:chMax val="0"/>
          <dgm:chPref val="0"/>
        </dgm:presLayoutVars>
      </dgm:prSet>
      <dgm:spPr/>
    </dgm:pt>
    <dgm:pt modelId="{66B6A975-41A3-4383-A5F0-8D6F303CA247}" type="pres">
      <dgm:prSet presAssocID="{15F2F532-ED94-4763-A0B2-0615284E409D}" presName="desTx" presStyleLbl="revTx" presStyleIdx="1" presStyleCnt="4">
        <dgm:presLayoutVars/>
      </dgm:prSet>
      <dgm:spPr/>
    </dgm:pt>
    <dgm:pt modelId="{EC9BEB5B-CF17-4DFA-A86E-877395F4F1CF}" type="pres">
      <dgm:prSet presAssocID="{BBA0C28F-3114-4813-B431-97C0FF469CF1}" presName="sibTrans" presStyleCnt="0"/>
      <dgm:spPr/>
    </dgm:pt>
    <dgm:pt modelId="{225B0844-70D3-4C77-8FFB-9CFE81B9311C}" type="pres">
      <dgm:prSet presAssocID="{AC308287-DD59-4B1D-BF5E-AA5EF34A6C95}" presName="compNode" presStyleCnt="0"/>
      <dgm:spPr/>
    </dgm:pt>
    <dgm:pt modelId="{04A664C4-60FA-4192-9C6F-2FE7EBF304F8}" type="pres">
      <dgm:prSet presAssocID="{AC308287-DD59-4B1D-BF5E-AA5EF34A6C95}" presName="bgRect" presStyleLbl="bgShp" presStyleIdx="1" presStyleCnt="2"/>
      <dgm:spPr/>
    </dgm:pt>
    <dgm:pt modelId="{554E43A9-2181-48AB-B8B3-6FB80FC092AA}" type="pres">
      <dgm:prSet presAssocID="{AC308287-DD59-4B1D-BF5E-AA5EF34A6C9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1BCD466-DA65-469B-877F-C5AF87FF6BED}" type="pres">
      <dgm:prSet presAssocID="{AC308287-DD59-4B1D-BF5E-AA5EF34A6C95}" presName="spaceRect" presStyleCnt="0"/>
      <dgm:spPr/>
    </dgm:pt>
    <dgm:pt modelId="{5A837C1F-0453-43C5-9640-4D9C3A77663B}" type="pres">
      <dgm:prSet presAssocID="{AC308287-DD59-4B1D-BF5E-AA5EF34A6C95}" presName="parTx" presStyleLbl="revTx" presStyleIdx="2" presStyleCnt="4">
        <dgm:presLayoutVars>
          <dgm:chMax val="0"/>
          <dgm:chPref val="0"/>
        </dgm:presLayoutVars>
      </dgm:prSet>
      <dgm:spPr/>
    </dgm:pt>
    <dgm:pt modelId="{8FC7D183-70EC-4A20-A1DA-33157A76B5B3}" type="pres">
      <dgm:prSet presAssocID="{AC308287-DD59-4B1D-BF5E-AA5EF34A6C95}" presName="desTx" presStyleLbl="revTx" presStyleIdx="3" presStyleCnt="4">
        <dgm:presLayoutVars/>
      </dgm:prSet>
      <dgm:spPr/>
    </dgm:pt>
  </dgm:ptLst>
  <dgm:cxnLst>
    <dgm:cxn modelId="{C3978F09-6C86-4BF5-AA84-3F11AE73E045}" type="presOf" srcId="{6CB1E16D-6331-4E65-B024-98BE93C25C6C}" destId="{8FC7D183-70EC-4A20-A1DA-33157A76B5B3}" srcOrd="0" destOrd="1" presId="urn:microsoft.com/office/officeart/2018/2/layout/IconVerticalSolidList"/>
    <dgm:cxn modelId="{1450AF23-278A-4EF1-91F8-ABA18A97E55B}" type="presOf" srcId="{7427BCA6-A2E0-4097-BADE-6E524ED427DE}" destId="{66B6A975-41A3-4383-A5F0-8D6F303CA247}" srcOrd="0" destOrd="0" presId="urn:microsoft.com/office/officeart/2018/2/layout/IconVerticalSolidList"/>
    <dgm:cxn modelId="{C4561F2F-B0DD-46BD-8976-D4EC15EE1079}" type="presOf" srcId="{AC308287-DD59-4B1D-BF5E-AA5EF34A6C95}" destId="{5A837C1F-0453-43C5-9640-4D9C3A77663B}" srcOrd="0" destOrd="0" presId="urn:microsoft.com/office/officeart/2018/2/layout/IconVerticalSolidList"/>
    <dgm:cxn modelId="{E7084A32-F750-4DF6-B104-E7F72F689CAC}" type="presOf" srcId="{15F2F532-ED94-4763-A0B2-0615284E409D}" destId="{923FCAE4-0B6F-47AF-8558-E2391F1F3629}" srcOrd="0" destOrd="0" presId="urn:microsoft.com/office/officeart/2018/2/layout/IconVerticalSolidList"/>
    <dgm:cxn modelId="{0BFA1E5F-3FD9-4017-A8B2-432F57817C54}" srcId="{AC308287-DD59-4B1D-BF5E-AA5EF34A6C95}" destId="{267163C5-AE16-4AE0-9B55-99607402DDBC}" srcOrd="0" destOrd="0" parTransId="{C1CA013D-1707-4A03-BB08-4F359DDED985}" sibTransId="{94049DD6-00D2-47C1-8E35-C4899A26A596}"/>
    <dgm:cxn modelId="{C70D6467-9A11-48DD-98D4-DA2F02498266}" srcId="{EE3892AF-65A9-4094-A178-610B1E523B75}" destId="{15F2F532-ED94-4763-A0B2-0615284E409D}" srcOrd="0" destOrd="0" parTransId="{EC26952D-C7D8-44A1-B005-AD64570ED2D0}" sibTransId="{BBA0C28F-3114-4813-B431-97C0FF469CF1}"/>
    <dgm:cxn modelId="{0F868159-BB30-4311-91F1-1864A3CF47F1}" type="presOf" srcId="{267163C5-AE16-4AE0-9B55-99607402DDBC}" destId="{8FC7D183-70EC-4A20-A1DA-33157A76B5B3}" srcOrd="0" destOrd="0" presId="urn:microsoft.com/office/officeart/2018/2/layout/IconVerticalSolidList"/>
    <dgm:cxn modelId="{358BB67B-AA11-4E4C-8FBD-68BA49CD5E90}" type="presOf" srcId="{EE3892AF-65A9-4094-A178-610B1E523B75}" destId="{C96B46B2-2E92-4121-B019-B2342F773620}" srcOrd="0" destOrd="0" presId="urn:microsoft.com/office/officeart/2018/2/layout/IconVerticalSolidList"/>
    <dgm:cxn modelId="{5E68398E-1E57-4A68-BAA3-DADED09DA78D}" srcId="{15F2F532-ED94-4763-A0B2-0615284E409D}" destId="{0273AE70-B735-4007-8E47-EC19ADFF3C84}" srcOrd="1" destOrd="0" parTransId="{5D9D121F-304D-490F-9FF8-C32DE9CE95B7}" sibTransId="{1096BA22-7D84-47EC-88E3-2804367E2212}"/>
    <dgm:cxn modelId="{88937E96-D14C-41FB-AA0A-49E2D532EA6C}" type="presOf" srcId="{0273AE70-B735-4007-8E47-EC19ADFF3C84}" destId="{66B6A975-41A3-4383-A5F0-8D6F303CA247}" srcOrd="0" destOrd="1" presId="urn:microsoft.com/office/officeart/2018/2/layout/IconVerticalSolidList"/>
    <dgm:cxn modelId="{53014FE9-4F01-43C1-8455-FC0537991884}" srcId="{AC308287-DD59-4B1D-BF5E-AA5EF34A6C95}" destId="{6CB1E16D-6331-4E65-B024-98BE93C25C6C}" srcOrd="1" destOrd="0" parTransId="{16D29D7D-8F61-4F7E-901A-77D3246AB1C4}" sibTransId="{133F7F0B-7262-454C-A5CC-CE98000AC108}"/>
    <dgm:cxn modelId="{BEB9CCED-B8DD-485B-8A54-B162C003161D}" srcId="{15F2F532-ED94-4763-A0B2-0615284E409D}" destId="{7427BCA6-A2E0-4097-BADE-6E524ED427DE}" srcOrd="0" destOrd="0" parTransId="{4D9EE2D9-D2B7-4A5A-AEEA-DBF8106573D5}" sibTransId="{6F55EF79-217C-47CB-ABB0-D0EE25E3BFCD}"/>
    <dgm:cxn modelId="{693270F6-610C-4EC4-A6A5-77B74D1AE7FA}" srcId="{EE3892AF-65A9-4094-A178-610B1E523B75}" destId="{AC308287-DD59-4B1D-BF5E-AA5EF34A6C95}" srcOrd="1" destOrd="0" parTransId="{8BF999FF-10F2-407B-8658-A6EDE428B0CC}" sibTransId="{6C6A7259-EBF3-4872-AC8E-329FC82F7419}"/>
    <dgm:cxn modelId="{174DDB0A-233B-4E63-9196-1926C888AB12}" type="presParOf" srcId="{C96B46B2-2E92-4121-B019-B2342F773620}" destId="{BA6CEED3-C5CB-40AD-8267-A4976463A341}" srcOrd="0" destOrd="0" presId="urn:microsoft.com/office/officeart/2018/2/layout/IconVerticalSolidList"/>
    <dgm:cxn modelId="{D2BB355C-0FEE-4039-8915-F23B88D2F227}" type="presParOf" srcId="{BA6CEED3-C5CB-40AD-8267-A4976463A341}" destId="{075CAFC2-BA1C-4960-95EC-50A8578A5AFD}" srcOrd="0" destOrd="0" presId="urn:microsoft.com/office/officeart/2018/2/layout/IconVerticalSolidList"/>
    <dgm:cxn modelId="{06861FFB-9AD3-448A-959A-CD5B093B1EB8}" type="presParOf" srcId="{BA6CEED3-C5CB-40AD-8267-A4976463A341}" destId="{0827A95D-3A5F-4652-89F5-E5916F07813F}" srcOrd="1" destOrd="0" presId="urn:microsoft.com/office/officeart/2018/2/layout/IconVerticalSolidList"/>
    <dgm:cxn modelId="{444A8EB4-98CE-43E2-81E1-09A593528261}" type="presParOf" srcId="{BA6CEED3-C5CB-40AD-8267-A4976463A341}" destId="{63B4C034-5745-4DFC-BD27-A13E5BDCE341}" srcOrd="2" destOrd="0" presId="urn:microsoft.com/office/officeart/2018/2/layout/IconVerticalSolidList"/>
    <dgm:cxn modelId="{C5C98400-0A95-4144-B9E9-F1EC41501ADB}" type="presParOf" srcId="{BA6CEED3-C5CB-40AD-8267-A4976463A341}" destId="{923FCAE4-0B6F-47AF-8558-E2391F1F3629}" srcOrd="3" destOrd="0" presId="urn:microsoft.com/office/officeart/2018/2/layout/IconVerticalSolidList"/>
    <dgm:cxn modelId="{93D4455A-8AD3-4F72-A038-2DFF54A6E526}" type="presParOf" srcId="{BA6CEED3-C5CB-40AD-8267-A4976463A341}" destId="{66B6A975-41A3-4383-A5F0-8D6F303CA247}" srcOrd="4" destOrd="0" presId="urn:microsoft.com/office/officeart/2018/2/layout/IconVerticalSolidList"/>
    <dgm:cxn modelId="{3CF37447-C052-4C6E-B089-A03AFAA9514A}" type="presParOf" srcId="{C96B46B2-2E92-4121-B019-B2342F773620}" destId="{EC9BEB5B-CF17-4DFA-A86E-877395F4F1CF}" srcOrd="1" destOrd="0" presId="urn:microsoft.com/office/officeart/2018/2/layout/IconVerticalSolidList"/>
    <dgm:cxn modelId="{A7902266-B478-4BF2-A437-C28036CA2FC1}" type="presParOf" srcId="{C96B46B2-2E92-4121-B019-B2342F773620}" destId="{225B0844-70D3-4C77-8FFB-9CFE81B9311C}" srcOrd="2" destOrd="0" presId="urn:microsoft.com/office/officeart/2018/2/layout/IconVerticalSolidList"/>
    <dgm:cxn modelId="{014CE7AA-D238-4115-8B23-D52B308298D5}" type="presParOf" srcId="{225B0844-70D3-4C77-8FFB-9CFE81B9311C}" destId="{04A664C4-60FA-4192-9C6F-2FE7EBF304F8}" srcOrd="0" destOrd="0" presId="urn:microsoft.com/office/officeart/2018/2/layout/IconVerticalSolidList"/>
    <dgm:cxn modelId="{837DD86D-F8E3-49F6-84C5-3F3AF22AE2D0}" type="presParOf" srcId="{225B0844-70D3-4C77-8FFB-9CFE81B9311C}" destId="{554E43A9-2181-48AB-B8B3-6FB80FC092AA}" srcOrd="1" destOrd="0" presId="urn:microsoft.com/office/officeart/2018/2/layout/IconVerticalSolidList"/>
    <dgm:cxn modelId="{F2884CE3-D6C8-4147-9AFD-92843C0DB26A}" type="presParOf" srcId="{225B0844-70D3-4C77-8FFB-9CFE81B9311C}" destId="{41BCD466-DA65-469B-877F-C5AF87FF6BED}" srcOrd="2" destOrd="0" presId="urn:microsoft.com/office/officeart/2018/2/layout/IconVerticalSolidList"/>
    <dgm:cxn modelId="{830382F2-2014-4150-B80D-2CB76E944BCF}" type="presParOf" srcId="{225B0844-70D3-4C77-8FFB-9CFE81B9311C}" destId="{5A837C1F-0453-43C5-9640-4D9C3A77663B}" srcOrd="3" destOrd="0" presId="urn:microsoft.com/office/officeart/2018/2/layout/IconVerticalSolidList"/>
    <dgm:cxn modelId="{EF7096D0-7108-4B0F-9120-EAA8D2A21973}" type="presParOf" srcId="{225B0844-70D3-4C77-8FFB-9CFE81B9311C}" destId="{8FC7D183-70EC-4A20-A1DA-33157A76B5B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FE5E975-68C9-4E2E-A9C8-A5DE1BF2C3C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969F66-6A0F-4EB6-BCBB-69237D5C9263}">
      <dgm:prSet/>
      <dgm:spPr/>
      <dgm:t>
        <a:bodyPr/>
        <a:lstStyle/>
        <a:p>
          <a:r>
            <a:rPr lang="en-US"/>
            <a:t>Customizable pre-trained models: Leverage Microsoft’s AI research for faster development.</a:t>
          </a:r>
        </a:p>
      </dgm:t>
    </dgm:pt>
    <dgm:pt modelId="{C5D10B09-412B-41C0-B660-CAB6BC4A78A2}" type="parTrans" cxnId="{E75AFBBA-782F-487B-96D2-A90FF68D6A1C}">
      <dgm:prSet/>
      <dgm:spPr/>
      <dgm:t>
        <a:bodyPr/>
        <a:lstStyle/>
        <a:p>
          <a:endParaRPr lang="en-US"/>
        </a:p>
      </dgm:t>
    </dgm:pt>
    <dgm:pt modelId="{1AB8C274-BFC4-4742-8D14-CE0A11DE360C}" type="sibTrans" cxnId="{E75AFBBA-782F-487B-96D2-A90FF68D6A1C}">
      <dgm:prSet/>
      <dgm:spPr/>
      <dgm:t>
        <a:bodyPr/>
        <a:lstStyle/>
        <a:p>
          <a:endParaRPr lang="en-US"/>
        </a:p>
      </dgm:t>
    </dgm:pt>
    <dgm:pt modelId="{11FF2B57-57D5-4712-9A28-C071CD7123EF}">
      <dgm:prSet/>
      <dgm:spPr/>
      <dgm:t>
        <a:bodyPr/>
        <a:lstStyle/>
        <a:p>
          <a:r>
            <a:rPr lang="en-US"/>
            <a:t>Supports hybrid cloud and edge scenarios: Run AI in the cloud or on local devices, providing flexibility and scalability.</a:t>
          </a:r>
        </a:p>
      </dgm:t>
    </dgm:pt>
    <dgm:pt modelId="{42DB60A2-0E41-405B-89B9-E41B28222171}" type="parTrans" cxnId="{3B022745-D506-4FD3-A4CD-6325460E4E7F}">
      <dgm:prSet/>
      <dgm:spPr/>
      <dgm:t>
        <a:bodyPr/>
        <a:lstStyle/>
        <a:p>
          <a:endParaRPr lang="en-US"/>
        </a:p>
      </dgm:t>
    </dgm:pt>
    <dgm:pt modelId="{0582D5FD-5253-4F38-B8C7-B75B1789DDD6}" type="sibTrans" cxnId="{3B022745-D506-4FD3-A4CD-6325460E4E7F}">
      <dgm:prSet/>
      <dgm:spPr/>
      <dgm:t>
        <a:bodyPr/>
        <a:lstStyle/>
        <a:p>
          <a:endParaRPr lang="en-US"/>
        </a:p>
      </dgm:t>
    </dgm:pt>
    <dgm:pt modelId="{A5373F9A-C1A6-44CB-A409-DBD04E7969BB}">
      <dgm:prSet/>
      <dgm:spPr/>
      <dgm:t>
        <a:bodyPr/>
        <a:lstStyle/>
        <a:p>
          <a:r>
            <a:rPr lang="en-US"/>
            <a:t>Broad API support across industries: Tailored solutions for healthcare, retail, manufacturing, and more.</a:t>
          </a:r>
        </a:p>
      </dgm:t>
    </dgm:pt>
    <dgm:pt modelId="{F5C25DEB-AA36-4B32-B7BA-C1D390A89B7A}" type="parTrans" cxnId="{6AE417E9-0870-4114-938D-7782E0EFC900}">
      <dgm:prSet/>
      <dgm:spPr/>
      <dgm:t>
        <a:bodyPr/>
        <a:lstStyle/>
        <a:p>
          <a:endParaRPr lang="en-US"/>
        </a:p>
      </dgm:t>
    </dgm:pt>
    <dgm:pt modelId="{13ED028D-0065-484B-934E-F739F0C0D761}" type="sibTrans" cxnId="{6AE417E9-0870-4114-938D-7782E0EFC900}">
      <dgm:prSet/>
      <dgm:spPr/>
      <dgm:t>
        <a:bodyPr/>
        <a:lstStyle/>
        <a:p>
          <a:endParaRPr lang="en-US"/>
        </a:p>
      </dgm:t>
    </dgm:pt>
    <dgm:pt modelId="{60A568E4-CBD6-4FC3-9CA2-C68FB244C945}">
      <dgm:prSet/>
      <dgm:spPr/>
      <dgm:t>
        <a:bodyPr/>
        <a:lstStyle/>
        <a:p>
          <a:r>
            <a:rPr lang="en-US"/>
            <a:t>Security and Compliance: Built-in support for data governance, privacy, and regulatory compliance with Azure's trusted cloud infrastructure.</a:t>
          </a:r>
        </a:p>
      </dgm:t>
    </dgm:pt>
    <dgm:pt modelId="{2A56B939-B288-49FF-9A5C-ECCF56D72A98}" type="parTrans" cxnId="{24C2D492-5AD3-4D5A-BDDF-2CDCFDEAB307}">
      <dgm:prSet/>
      <dgm:spPr/>
      <dgm:t>
        <a:bodyPr/>
        <a:lstStyle/>
        <a:p>
          <a:endParaRPr lang="en-US"/>
        </a:p>
      </dgm:t>
    </dgm:pt>
    <dgm:pt modelId="{62F94B6D-1EE7-4AB1-9BB2-4570110D7E3A}" type="sibTrans" cxnId="{24C2D492-5AD3-4D5A-BDDF-2CDCFDEAB307}">
      <dgm:prSet/>
      <dgm:spPr/>
      <dgm:t>
        <a:bodyPr/>
        <a:lstStyle/>
        <a:p>
          <a:endParaRPr lang="en-US"/>
        </a:p>
      </dgm:t>
    </dgm:pt>
    <dgm:pt modelId="{86DEFA06-52B3-47B3-B5E9-D123CC6A00AC}" type="pres">
      <dgm:prSet presAssocID="{3FE5E975-68C9-4E2E-A9C8-A5DE1BF2C3C5}" presName="linear" presStyleCnt="0">
        <dgm:presLayoutVars>
          <dgm:animLvl val="lvl"/>
          <dgm:resizeHandles val="exact"/>
        </dgm:presLayoutVars>
      </dgm:prSet>
      <dgm:spPr/>
    </dgm:pt>
    <dgm:pt modelId="{73C49632-DFE3-4427-9138-2ABBB193DE45}" type="pres">
      <dgm:prSet presAssocID="{01969F66-6A0F-4EB6-BCBB-69237D5C92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456A15C-0B35-4597-9B91-D8935766D8FC}" type="pres">
      <dgm:prSet presAssocID="{1AB8C274-BFC4-4742-8D14-CE0A11DE360C}" presName="spacer" presStyleCnt="0"/>
      <dgm:spPr/>
    </dgm:pt>
    <dgm:pt modelId="{9E98AC05-A080-4F6F-B8A3-3A355F9A8EE7}" type="pres">
      <dgm:prSet presAssocID="{11FF2B57-57D5-4712-9A28-C071CD7123E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BE8A996-018E-49C8-B141-6C284CEB24B7}" type="pres">
      <dgm:prSet presAssocID="{0582D5FD-5253-4F38-B8C7-B75B1789DDD6}" presName="spacer" presStyleCnt="0"/>
      <dgm:spPr/>
    </dgm:pt>
    <dgm:pt modelId="{6C481F38-9A7D-4C88-B149-77D3A775C040}" type="pres">
      <dgm:prSet presAssocID="{A5373F9A-C1A6-44CB-A409-DBD04E7969B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609004-B201-4723-BC95-F9B6DD61FAD0}" type="pres">
      <dgm:prSet presAssocID="{13ED028D-0065-484B-934E-F739F0C0D761}" presName="spacer" presStyleCnt="0"/>
      <dgm:spPr/>
    </dgm:pt>
    <dgm:pt modelId="{87040B99-DFFC-4455-AF8A-6F9256C3E1D9}" type="pres">
      <dgm:prSet presAssocID="{60A568E4-CBD6-4FC3-9CA2-C68FB244C9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B022745-D506-4FD3-A4CD-6325460E4E7F}" srcId="{3FE5E975-68C9-4E2E-A9C8-A5DE1BF2C3C5}" destId="{11FF2B57-57D5-4712-9A28-C071CD7123EF}" srcOrd="1" destOrd="0" parTransId="{42DB60A2-0E41-405B-89B9-E41B28222171}" sibTransId="{0582D5FD-5253-4F38-B8C7-B75B1789DDD6}"/>
    <dgm:cxn modelId="{4CE90967-423A-42FD-8CF3-A9DE1A76A847}" type="presOf" srcId="{60A568E4-CBD6-4FC3-9CA2-C68FB244C945}" destId="{87040B99-DFFC-4455-AF8A-6F9256C3E1D9}" srcOrd="0" destOrd="0" presId="urn:microsoft.com/office/officeart/2005/8/layout/vList2"/>
    <dgm:cxn modelId="{C8BA0E6B-A6A1-4A15-8CCD-A564C7FC5BC8}" type="presOf" srcId="{11FF2B57-57D5-4712-9A28-C071CD7123EF}" destId="{9E98AC05-A080-4F6F-B8A3-3A355F9A8EE7}" srcOrd="0" destOrd="0" presId="urn:microsoft.com/office/officeart/2005/8/layout/vList2"/>
    <dgm:cxn modelId="{24C2D492-5AD3-4D5A-BDDF-2CDCFDEAB307}" srcId="{3FE5E975-68C9-4E2E-A9C8-A5DE1BF2C3C5}" destId="{60A568E4-CBD6-4FC3-9CA2-C68FB244C945}" srcOrd="3" destOrd="0" parTransId="{2A56B939-B288-49FF-9A5C-ECCF56D72A98}" sibTransId="{62F94B6D-1EE7-4AB1-9BB2-4570110D7E3A}"/>
    <dgm:cxn modelId="{A8F3E295-B709-48E2-BAEC-00A75BF9DCA2}" type="presOf" srcId="{3FE5E975-68C9-4E2E-A9C8-A5DE1BF2C3C5}" destId="{86DEFA06-52B3-47B3-B5E9-D123CC6A00AC}" srcOrd="0" destOrd="0" presId="urn:microsoft.com/office/officeart/2005/8/layout/vList2"/>
    <dgm:cxn modelId="{E75AFBBA-782F-487B-96D2-A90FF68D6A1C}" srcId="{3FE5E975-68C9-4E2E-A9C8-A5DE1BF2C3C5}" destId="{01969F66-6A0F-4EB6-BCBB-69237D5C9263}" srcOrd="0" destOrd="0" parTransId="{C5D10B09-412B-41C0-B660-CAB6BC4A78A2}" sibTransId="{1AB8C274-BFC4-4742-8D14-CE0A11DE360C}"/>
    <dgm:cxn modelId="{864F87BF-EEC1-40C3-9775-6A8506B7708C}" type="presOf" srcId="{01969F66-6A0F-4EB6-BCBB-69237D5C9263}" destId="{73C49632-DFE3-4427-9138-2ABBB193DE45}" srcOrd="0" destOrd="0" presId="urn:microsoft.com/office/officeart/2005/8/layout/vList2"/>
    <dgm:cxn modelId="{6AE417E9-0870-4114-938D-7782E0EFC900}" srcId="{3FE5E975-68C9-4E2E-A9C8-A5DE1BF2C3C5}" destId="{A5373F9A-C1A6-44CB-A409-DBD04E7969BB}" srcOrd="2" destOrd="0" parTransId="{F5C25DEB-AA36-4B32-B7BA-C1D390A89B7A}" sibTransId="{13ED028D-0065-484B-934E-F739F0C0D761}"/>
    <dgm:cxn modelId="{7224E9FB-88E8-4F0C-9DFB-EA5B3014A693}" type="presOf" srcId="{A5373F9A-C1A6-44CB-A409-DBD04E7969BB}" destId="{6C481F38-9A7D-4C88-B149-77D3A775C040}" srcOrd="0" destOrd="0" presId="urn:microsoft.com/office/officeart/2005/8/layout/vList2"/>
    <dgm:cxn modelId="{04A440D7-4191-419C-B43F-E2D27777B1CF}" type="presParOf" srcId="{86DEFA06-52B3-47B3-B5E9-D123CC6A00AC}" destId="{73C49632-DFE3-4427-9138-2ABBB193DE45}" srcOrd="0" destOrd="0" presId="urn:microsoft.com/office/officeart/2005/8/layout/vList2"/>
    <dgm:cxn modelId="{DBFB69D4-D096-4A73-8DE9-CA3A7B2B5084}" type="presParOf" srcId="{86DEFA06-52B3-47B3-B5E9-D123CC6A00AC}" destId="{D456A15C-0B35-4597-9B91-D8935766D8FC}" srcOrd="1" destOrd="0" presId="urn:microsoft.com/office/officeart/2005/8/layout/vList2"/>
    <dgm:cxn modelId="{1DAFC378-5109-4F3B-B47A-CD6AA3122B58}" type="presParOf" srcId="{86DEFA06-52B3-47B3-B5E9-D123CC6A00AC}" destId="{9E98AC05-A080-4F6F-B8A3-3A355F9A8EE7}" srcOrd="2" destOrd="0" presId="urn:microsoft.com/office/officeart/2005/8/layout/vList2"/>
    <dgm:cxn modelId="{5E24B3D6-21BA-446C-9ED7-55C832267535}" type="presParOf" srcId="{86DEFA06-52B3-47B3-B5E9-D123CC6A00AC}" destId="{0BE8A996-018E-49C8-B141-6C284CEB24B7}" srcOrd="3" destOrd="0" presId="urn:microsoft.com/office/officeart/2005/8/layout/vList2"/>
    <dgm:cxn modelId="{AC57A082-AD96-4ED1-B025-EFFFEC8158BD}" type="presParOf" srcId="{86DEFA06-52B3-47B3-B5E9-D123CC6A00AC}" destId="{6C481F38-9A7D-4C88-B149-77D3A775C040}" srcOrd="4" destOrd="0" presId="urn:microsoft.com/office/officeart/2005/8/layout/vList2"/>
    <dgm:cxn modelId="{4159EAC0-01DC-45C9-B428-847F7A44A3B3}" type="presParOf" srcId="{86DEFA06-52B3-47B3-B5E9-D123CC6A00AC}" destId="{6A609004-B201-4723-BC95-F9B6DD61FAD0}" srcOrd="5" destOrd="0" presId="urn:microsoft.com/office/officeart/2005/8/layout/vList2"/>
    <dgm:cxn modelId="{0B0EE196-D7B2-4D61-9EF1-9A697EC2DBE0}" type="presParOf" srcId="{86DEFA06-52B3-47B3-B5E9-D123CC6A00AC}" destId="{87040B99-DFFC-4455-AF8A-6F9256C3E1D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F50308B-571A-4A4A-A183-83ED5FCDD3F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F044F7-A794-41DF-A9D8-DBE89ABCF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Speech: Convert speech to text, translate languages, text-to-speech.</a:t>
          </a:r>
        </a:p>
      </dgm:t>
    </dgm:pt>
    <dgm:pt modelId="{FC94FA56-E55B-43DD-A06F-298A7FBF5F19}" type="parTrans" cxnId="{A160DC65-72BD-4F89-B6CD-FAA93E57AFE5}">
      <dgm:prSet/>
      <dgm:spPr/>
      <dgm:t>
        <a:bodyPr/>
        <a:lstStyle/>
        <a:p>
          <a:endParaRPr lang="en-US"/>
        </a:p>
      </dgm:t>
    </dgm:pt>
    <dgm:pt modelId="{8983EADD-48DC-450C-A586-CBBF51C7A98A}" type="sibTrans" cxnId="{A160DC65-72BD-4F89-B6CD-FAA93E57AF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21163B6-325D-40C2-ABF3-FC17CA3FC2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Vision: Analyze visual data and images, recognize objects, faces, and handwriting.</a:t>
          </a:r>
        </a:p>
      </dgm:t>
    </dgm:pt>
    <dgm:pt modelId="{913DDB67-91B7-4166-92DC-FA99EA461775}" type="parTrans" cxnId="{4D1839F2-531A-48EA-BDDF-867A37086C62}">
      <dgm:prSet/>
      <dgm:spPr/>
      <dgm:t>
        <a:bodyPr/>
        <a:lstStyle/>
        <a:p>
          <a:endParaRPr lang="en-US"/>
        </a:p>
      </dgm:t>
    </dgm:pt>
    <dgm:pt modelId="{4677AD69-49A7-4FF6-968D-5B3BE873E7BD}" type="sibTrans" cxnId="{4D1839F2-531A-48EA-BDDF-867A37086C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AB1975-F8FD-431D-9071-5D78652FF9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Language: NLP for extracting meaning from text, building conversational bots.</a:t>
          </a:r>
        </a:p>
      </dgm:t>
    </dgm:pt>
    <dgm:pt modelId="{45C2530C-C0B4-4872-8D0E-45704D88289F}" type="parTrans" cxnId="{E1FDA5FB-A631-49A3-88AD-E8CBC1A18DCA}">
      <dgm:prSet/>
      <dgm:spPr/>
      <dgm:t>
        <a:bodyPr/>
        <a:lstStyle/>
        <a:p>
          <a:endParaRPr lang="en-US"/>
        </a:p>
      </dgm:t>
    </dgm:pt>
    <dgm:pt modelId="{71F9442A-4884-41C6-9BEC-2CEB2F7AEC24}" type="sibTrans" cxnId="{E1FDA5FB-A631-49A3-88AD-E8CBC1A18DC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6BC6DB0-7D71-4072-ABD4-E4F37076F1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Decision: Build decision-making systems, detect anomalies in data, moderate content.</a:t>
          </a:r>
        </a:p>
      </dgm:t>
    </dgm:pt>
    <dgm:pt modelId="{FBA86D6A-77A4-4CEF-9820-56B65B51374A}" type="parTrans" cxnId="{2C3B351D-5074-4ABF-8BF8-5428F93E8FB3}">
      <dgm:prSet/>
      <dgm:spPr/>
      <dgm:t>
        <a:bodyPr/>
        <a:lstStyle/>
        <a:p>
          <a:endParaRPr lang="en-US"/>
        </a:p>
      </dgm:t>
    </dgm:pt>
    <dgm:pt modelId="{3C05F100-D38E-4E99-9CCE-4E56959395BF}" type="sibTrans" cxnId="{2C3B351D-5074-4ABF-8BF8-5428F93E8FB3}">
      <dgm:prSet/>
      <dgm:spPr/>
      <dgm:t>
        <a:bodyPr/>
        <a:lstStyle/>
        <a:p>
          <a:endParaRPr lang="en-US"/>
        </a:p>
      </dgm:t>
    </dgm:pt>
    <dgm:pt modelId="{40973D42-8EF0-45F4-B788-8D1DCB424A18}" type="pres">
      <dgm:prSet presAssocID="{CF50308B-571A-4A4A-A183-83ED5FCDD3FB}" presName="root" presStyleCnt="0">
        <dgm:presLayoutVars>
          <dgm:dir/>
          <dgm:resizeHandles val="exact"/>
        </dgm:presLayoutVars>
      </dgm:prSet>
      <dgm:spPr/>
    </dgm:pt>
    <dgm:pt modelId="{671436A0-7AEB-4063-8A11-6ED7FC4DA6EE}" type="pres">
      <dgm:prSet presAssocID="{CF50308B-571A-4A4A-A183-83ED5FCDD3FB}" presName="container" presStyleCnt="0">
        <dgm:presLayoutVars>
          <dgm:dir/>
          <dgm:resizeHandles val="exact"/>
        </dgm:presLayoutVars>
      </dgm:prSet>
      <dgm:spPr/>
    </dgm:pt>
    <dgm:pt modelId="{EC6380F7-DFAB-4D4C-8902-FF03F6026825}" type="pres">
      <dgm:prSet presAssocID="{4FF044F7-A794-41DF-A9D8-DBE89ABCF1A7}" presName="compNode" presStyleCnt="0"/>
      <dgm:spPr/>
    </dgm:pt>
    <dgm:pt modelId="{6E35ED3A-0716-4CE2-AA04-0EF1EC3D04B6}" type="pres">
      <dgm:prSet presAssocID="{4FF044F7-A794-41DF-A9D8-DBE89ABCF1A7}" presName="iconBgRect" presStyleLbl="bgShp" presStyleIdx="0" presStyleCnt="4"/>
      <dgm:spPr/>
    </dgm:pt>
    <dgm:pt modelId="{0F361ADA-9CCE-4739-9F63-D8A5BAE621F3}" type="pres">
      <dgm:prSet presAssocID="{4FF044F7-A794-41DF-A9D8-DBE89ABCF1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4A8D953A-0C15-4DFA-9A27-F6AF62CEBB8F}" type="pres">
      <dgm:prSet presAssocID="{4FF044F7-A794-41DF-A9D8-DBE89ABCF1A7}" presName="spaceRect" presStyleCnt="0"/>
      <dgm:spPr/>
    </dgm:pt>
    <dgm:pt modelId="{6659CA82-EFBE-41CC-8F1C-546DD2959F67}" type="pres">
      <dgm:prSet presAssocID="{4FF044F7-A794-41DF-A9D8-DBE89ABCF1A7}" presName="textRect" presStyleLbl="revTx" presStyleIdx="0" presStyleCnt="4">
        <dgm:presLayoutVars>
          <dgm:chMax val="1"/>
          <dgm:chPref val="1"/>
        </dgm:presLayoutVars>
      </dgm:prSet>
      <dgm:spPr/>
    </dgm:pt>
    <dgm:pt modelId="{1B749509-CDEA-47B4-A641-95161288155D}" type="pres">
      <dgm:prSet presAssocID="{8983EADD-48DC-450C-A586-CBBF51C7A98A}" presName="sibTrans" presStyleLbl="sibTrans2D1" presStyleIdx="0" presStyleCnt="0"/>
      <dgm:spPr/>
    </dgm:pt>
    <dgm:pt modelId="{775F4A83-CD92-4F15-A68A-E709516BA299}" type="pres">
      <dgm:prSet presAssocID="{E21163B6-325D-40C2-ABF3-FC17CA3FC2AD}" presName="compNode" presStyleCnt="0"/>
      <dgm:spPr/>
    </dgm:pt>
    <dgm:pt modelId="{E6D597E8-867E-40C8-BAFD-24A647D0A584}" type="pres">
      <dgm:prSet presAssocID="{E21163B6-325D-40C2-ABF3-FC17CA3FC2AD}" presName="iconBgRect" presStyleLbl="bgShp" presStyleIdx="1" presStyleCnt="4"/>
      <dgm:spPr/>
    </dgm:pt>
    <dgm:pt modelId="{60B103C5-4B3A-4ACB-BEB8-05D3271BDC43}" type="pres">
      <dgm:prSet presAssocID="{E21163B6-325D-40C2-ABF3-FC17CA3FC2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77088146-B7CD-446E-97EA-E719F6191EAA}" type="pres">
      <dgm:prSet presAssocID="{E21163B6-325D-40C2-ABF3-FC17CA3FC2AD}" presName="spaceRect" presStyleCnt="0"/>
      <dgm:spPr/>
    </dgm:pt>
    <dgm:pt modelId="{B3BD90F7-72CA-4F41-90CB-551A62F1E9F4}" type="pres">
      <dgm:prSet presAssocID="{E21163B6-325D-40C2-ABF3-FC17CA3FC2AD}" presName="textRect" presStyleLbl="revTx" presStyleIdx="1" presStyleCnt="4">
        <dgm:presLayoutVars>
          <dgm:chMax val="1"/>
          <dgm:chPref val="1"/>
        </dgm:presLayoutVars>
      </dgm:prSet>
      <dgm:spPr/>
    </dgm:pt>
    <dgm:pt modelId="{0235A849-9C70-463B-9186-65434808DDA7}" type="pres">
      <dgm:prSet presAssocID="{4677AD69-49A7-4FF6-968D-5B3BE873E7BD}" presName="sibTrans" presStyleLbl="sibTrans2D1" presStyleIdx="0" presStyleCnt="0"/>
      <dgm:spPr/>
    </dgm:pt>
    <dgm:pt modelId="{699486CB-F005-439C-A85F-7BE5C1DCE4C1}" type="pres">
      <dgm:prSet presAssocID="{98AB1975-F8FD-431D-9071-5D78652FF9D2}" presName="compNode" presStyleCnt="0"/>
      <dgm:spPr/>
    </dgm:pt>
    <dgm:pt modelId="{BE4FBC71-3B58-4CC3-8E50-536777B02311}" type="pres">
      <dgm:prSet presAssocID="{98AB1975-F8FD-431D-9071-5D78652FF9D2}" presName="iconBgRect" presStyleLbl="bgShp" presStyleIdx="2" presStyleCnt="4"/>
      <dgm:spPr/>
    </dgm:pt>
    <dgm:pt modelId="{3BDCAA5B-B3FF-4909-B4E4-8FD770B49E59}" type="pres">
      <dgm:prSet presAssocID="{98AB1975-F8FD-431D-9071-5D78652FF9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AD43F54-91BA-4566-82F1-186E962D12DF}" type="pres">
      <dgm:prSet presAssocID="{98AB1975-F8FD-431D-9071-5D78652FF9D2}" presName="spaceRect" presStyleCnt="0"/>
      <dgm:spPr/>
    </dgm:pt>
    <dgm:pt modelId="{D491CCC6-ACC8-4C75-8661-EC959627254C}" type="pres">
      <dgm:prSet presAssocID="{98AB1975-F8FD-431D-9071-5D78652FF9D2}" presName="textRect" presStyleLbl="revTx" presStyleIdx="2" presStyleCnt="4">
        <dgm:presLayoutVars>
          <dgm:chMax val="1"/>
          <dgm:chPref val="1"/>
        </dgm:presLayoutVars>
      </dgm:prSet>
      <dgm:spPr/>
    </dgm:pt>
    <dgm:pt modelId="{16604F54-2613-41D4-9C05-B43755C5CADA}" type="pres">
      <dgm:prSet presAssocID="{71F9442A-4884-41C6-9BEC-2CEB2F7AEC24}" presName="sibTrans" presStyleLbl="sibTrans2D1" presStyleIdx="0" presStyleCnt="0"/>
      <dgm:spPr/>
    </dgm:pt>
    <dgm:pt modelId="{47E63C5A-8A8E-497E-A423-8785D1CE9F8F}" type="pres">
      <dgm:prSet presAssocID="{86BC6DB0-7D71-4072-ABD4-E4F37076F1BC}" presName="compNode" presStyleCnt="0"/>
      <dgm:spPr/>
    </dgm:pt>
    <dgm:pt modelId="{E2B03B6F-551E-48CE-9DF9-CD8ACADAFD70}" type="pres">
      <dgm:prSet presAssocID="{86BC6DB0-7D71-4072-ABD4-E4F37076F1BC}" presName="iconBgRect" presStyleLbl="bgShp" presStyleIdx="3" presStyleCnt="4"/>
      <dgm:spPr/>
    </dgm:pt>
    <dgm:pt modelId="{D38F307E-6FCD-48CB-BAF6-377A538CCD8A}" type="pres">
      <dgm:prSet presAssocID="{86BC6DB0-7D71-4072-ABD4-E4F37076F1B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46BAE5-0261-41A2-B994-41C9C1292F80}" type="pres">
      <dgm:prSet presAssocID="{86BC6DB0-7D71-4072-ABD4-E4F37076F1BC}" presName="spaceRect" presStyleCnt="0"/>
      <dgm:spPr/>
    </dgm:pt>
    <dgm:pt modelId="{B89F35EF-B7F5-4CE2-8C4E-86F7F337CFB4}" type="pres">
      <dgm:prSet presAssocID="{86BC6DB0-7D71-4072-ABD4-E4F37076F1B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FF0310-2A58-40C0-9A86-D676D76783EF}" type="presOf" srcId="{E21163B6-325D-40C2-ABF3-FC17CA3FC2AD}" destId="{B3BD90F7-72CA-4F41-90CB-551A62F1E9F4}" srcOrd="0" destOrd="0" presId="urn:microsoft.com/office/officeart/2018/2/layout/IconCircleList"/>
    <dgm:cxn modelId="{2C3B351D-5074-4ABF-8BF8-5428F93E8FB3}" srcId="{CF50308B-571A-4A4A-A183-83ED5FCDD3FB}" destId="{86BC6DB0-7D71-4072-ABD4-E4F37076F1BC}" srcOrd="3" destOrd="0" parTransId="{FBA86D6A-77A4-4CEF-9820-56B65B51374A}" sibTransId="{3C05F100-D38E-4E99-9CCE-4E56959395BF}"/>
    <dgm:cxn modelId="{1517E02C-B14A-4DF8-90D0-F103B638670E}" type="presOf" srcId="{CF50308B-571A-4A4A-A183-83ED5FCDD3FB}" destId="{40973D42-8EF0-45F4-B788-8D1DCB424A18}" srcOrd="0" destOrd="0" presId="urn:microsoft.com/office/officeart/2018/2/layout/IconCircleList"/>
    <dgm:cxn modelId="{8E05F436-D032-417F-A22D-18AC0F021630}" type="presOf" srcId="{71F9442A-4884-41C6-9BEC-2CEB2F7AEC24}" destId="{16604F54-2613-41D4-9C05-B43755C5CADA}" srcOrd="0" destOrd="0" presId="urn:microsoft.com/office/officeart/2018/2/layout/IconCircleList"/>
    <dgm:cxn modelId="{62B2215F-1525-4CAB-B225-231B1ED0EC08}" type="presOf" srcId="{8983EADD-48DC-450C-A586-CBBF51C7A98A}" destId="{1B749509-CDEA-47B4-A641-95161288155D}" srcOrd="0" destOrd="0" presId="urn:microsoft.com/office/officeart/2018/2/layout/IconCircleList"/>
    <dgm:cxn modelId="{A160DC65-72BD-4F89-B6CD-FAA93E57AFE5}" srcId="{CF50308B-571A-4A4A-A183-83ED5FCDD3FB}" destId="{4FF044F7-A794-41DF-A9D8-DBE89ABCF1A7}" srcOrd="0" destOrd="0" parTransId="{FC94FA56-E55B-43DD-A06F-298A7FBF5F19}" sibTransId="{8983EADD-48DC-450C-A586-CBBF51C7A98A}"/>
    <dgm:cxn modelId="{F2DBA37A-76A3-45EF-B9D5-5685C6287BF4}" type="presOf" srcId="{4677AD69-49A7-4FF6-968D-5B3BE873E7BD}" destId="{0235A849-9C70-463B-9186-65434808DDA7}" srcOrd="0" destOrd="0" presId="urn:microsoft.com/office/officeart/2018/2/layout/IconCircleList"/>
    <dgm:cxn modelId="{0B83AD85-EDA6-44E8-B2F8-FD17379992D9}" type="presOf" srcId="{86BC6DB0-7D71-4072-ABD4-E4F37076F1BC}" destId="{B89F35EF-B7F5-4CE2-8C4E-86F7F337CFB4}" srcOrd="0" destOrd="0" presId="urn:microsoft.com/office/officeart/2018/2/layout/IconCircleList"/>
    <dgm:cxn modelId="{F729CFA4-4D6E-4425-BC63-69C335874D8C}" type="presOf" srcId="{4FF044F7-A794-41DF-A9D8-DBE89ABCF1A7}" destId="{6659CA82-EFBE-41CC-8F1C-546DD2959F67}" srcOrd="0" destOrd="0" presId="urn:microsoft.com/office/officeart/2018/2/layout/IconCircleList"/>
    <dgm:cxn modelId="{E70574D0-33A0-470B-9E3D-E674F85957D9}" type="presOf" srcId="{98AB1975-F8FD-431D-9071-5D78652FF9D2}" destId="{D491CCC6-ACC8-4C75-8661-EC959627254C}" srcOrd="0" destOrd="0" presId="urn:microsoft.com/office/officeart/2018/2/layout/IconCircleList"/>
    <dgm:cxn modelId="{4D1839F2-531A-48EA-BDDF-867A37086C62}" srcId="{CF50308B-571A-4A4A-A183-83ED5FCDD3FB}" destId="{E21163B6-325D-40C2-ABF3-FC17CA3FC2AD}" srcOrd="1" destOrd="0" parTransId="{913DDB67-91B7-4166-92DC-FA99EA461775}" sibTransId="{4677AD69-49A7-4FF6-968D-5B3BE873E7BD}"/>
    <dgm:cxn modelId="{E1FDA5FB-A631-49A3-88AD-E8CBC1A18DCA}" srcId="{CF50308B-571A-4A4A-A183-83ED5FCDD3FB}" destId="{98AB1975-F8FD-431D-9071-5D78652FF9D2}" srcOrd="2" destOrd="0" parTransId="{45C2530C-C0B4-4872-8D0E-45704D88289F}" sibTransId="{71F9442A-4884-41C6-9BEC-2CEB2F7AEC24}"/>
    <dgm:cxn modelId="{2365A7D7-BBE7-4908-8CB1-108A55D21A42}" type="presParOf" srcId="{40973D42-8EF0-45F4-B788-8D1DCB424A18}" destId="{671436A0-7AEB-4063-8A11-6ED7FC4DA6EE}" srcOrd="0" destOrd="0" presId="urn:microsoft.com/office/officeart/2018/2/layout/IconCircleList"/>
    <dgm:cxn modelId="{A42B5E09-62AD-4E4A-A57F-9F5A3998D47B}" type="presParOf" srcId="{671436A0-7AEB-4063-8A11-6ED7FC4DA6EE}" destId="{EC6380F7-DFAB-4D4C-8902-FF03F6026825}" srcOrd="0" destOrd="0" presId="urn:microsoft.com/office/officeart/2018/2/layout/IconCircleList"/>
    <dgm:cxn modelId="{5CBA6B9B-317D-4296-9AF9-28DA50437AC0}" type="presParOf" srcId="{EC6380F7-DFAB-4D4C-8902-FF03F6026825}" destId="{6E35ED3A-0716-4CE2-AA04-0EF1EC3D04B6}" srcOrd="0" destOrd="0" presId="urn:microsoft.com/office/officeart/2018/2/layout/IconCircleList"/>
    <dgm:cxn modelId="{CC8362EA-1A93-4EA5-8E6C-D468891122BF}" type="presParOf" srcId="{EC6380F7-DFAB-4D4C-8902-FF03F6026825}" destId="{0F361ADA-9CCE-4739-9F63-D8A5BAE621F3}" srcOrd="1" destOrd="0" presId="urn:microsoft.com/office/officeart/2018/2/layout/IconCircleList"/>
    <dgm:cxn modelId="{26167A03-5633-4342-BF29-11B3C72D0E71}" type="presParOf" srcId="{EC6380F7-DFAB-4D4C-8902-FF03F6026825}" destId="{4A8D953A-0C15-4DFA-9A27-F6AF62CEBB8F}" srcOrd="2" destOrd="0" presId="urn:microsoft.com/office/officeart/2018/2/layout/IconCircleList"/>
    <dgm:cxn modelId="{9561E873-B755-4DCF-B8D9-A9851BBA8679}" type="presParOf" srcId="{EC6380F7-DFAB-4D4C-8902-FF03F6026825}" destId="{6659CA82-EFBE-41CC-8F1C-546DD2959F67}" srcOrd="3" destOrd="0" presId="urn:microsoft.com/office/officeart/2018/2/layout/IconCircleList"/>
    <dgm:cxn modelId="{2AA39470-C0B8-4C77-BA2C-687E8860FBA6}" type="presParOf" srcId="{671436A0-7AEB-4063-8A11-6ED7FC4DA6EE}" destId="{1B749509-CDEA-47B4-A641-95161288155D}" srcOrd="1" destOrd="0" presId="urn:microsoft.com/office/officeart/2018/2/layout/IconCircleList"/>
    <dgm:cxn modelId="{3E5692B8-A10D-4FA7-BC59-D030E27E1B59}" type="presParOf" srcId="{671436A0-7AEB-4063-8A11-6ED7FC4DA6EE}" destId="{775F4A83-CD92-4F15-A68A-E709516BA299}" srcOrd="2" destOrd="0" presId="urn:microsoft.com/office/officeart/2018/2/layout/IconCircleList"/>
    <dgm:cxn modelId="{A4B40F2C-31B7-4FB3-87AC-E5D1E554F670}" type="presParOf" srcId="{775F4A83-CD92-4F15-A68A-E709516BA299}" destId="{E6D597E8-867E-40C8-BAFD-24A647D0A584}" srcOrd="0" destOrd="0" presId="urn:microsoft.com/office/officeart/2018/2/layout/IconCircleList"/>
    <dgm:cxn modelId="{A393CEEB-2B98-4102-85D8-D00732E02508}" type="presParOf" srcId="{775F4A83-CD92-4F15-A68A-E709516BA299}" destId="{60B103C5-4B3A-4ACB-BEB8-05D3271BDC43}" srcOrd="1" destOrd="0" presId="urn:microsoft.com/office/officeart/2018/2/layout/IconCircleList"/>
    <dgm:cxn modelId="{70612C19-5751-44D2-A3D6-7A3D082BFF35}" type="presParOf" srcId="{775F4A83-CD92-4F15-A68A-E709516BA299}" destId="{77088146-B7CD-446E-97EA-E719F6191EAA}" srcOrd="2" destOrd="0" presId="urn:microsoft.com/office/officeart/2018/2/layout/IconCircleList"/>
    <dgm:cxn modelId="{9EFF4F16-E0A4-4C7A-A237-8F16547C57C6}" type="presParOf" srcId="{775F4A83-CD92-4F15-A68A-E709516BA299}" destId="{B3BD90F7-72CA-4F41-90CB-551A62F1E9F4}" srcOrd="3" destOrd="0" presId="urn:microsoft.com/office/officeart/2018/2/layout/IconCircleList"/>
    <dgm:cxn modelId="{75772A7E-816B-4730-83F1-082F261869C0}" type="presParOf" srcId="{671436A0-7AEB-4063-8A11-6ED7FC4DA6EE}" destId="{0235A849-9C70-463B-9186-65434808DDA7}" srcOrd="3" destOrd="0" presId="urn:microsoft.com/office/officeart/2018/2/layout/IconCircleList"/>
    <dgm:cxn modelId="{3E5494E5-0E60-404F-9A51-8DEFFCD6454C}" type="presParOf" srcId="{671436A0-7AEB-4063-8A11-6ED7FC4DA6EE}" destId="{699486CB-F005-439C-A85F-7BE5C1DCE4C1}" srcOrd="4" destOrd="0" presId="urn:microsoft.com/office/officeart/2018/2/layout/IconCircleList"/>
    <dgm:cxn modelId="{2EF93B19-5CE9-480C-84B6-74C14A8D7C82}" type="presParOf" srcId="{699486CB-F005-439C-A85F-7BE5C1DCE4C1}" destId="{BE4FBC71-3B58-4CC3-8E50-536777B02311}" srcOrd="0" destOrd="0" presId="urn:microsoft.com/office/officeart/2018/2/layout/IconCircleList"/>
    <dgm:cxn modelId="{7C6BAC85-C1C5-469F-9E81-C6314C2AF7D8}" type="presParOf" srcId="{699486CB-F005-439C-A85F-7BE5C1DCE4C1}" destId="{3BDCAA5B-B3FF-4909-B4E4-8FD770B49E59}" srcOrd="1" destOrd="0" presId="urn:microsoft.com/office/officeart/2018/2/layout/IconCircleList"/>
    <dgm:cxn modelId="{C767FC2F-440F-42C8-A446-7024DAD22498}" type="presParOf" srcId="{699486CB-F005-439C-A85F-7BE5C1DCE4C1}" destId="{DAD43F54-91BA-4566-82F1-186E962D12DF}" srcOrd="2" destOrd="0" presId="urn:microsoft.com/office/officeart/2018/2/layout/IconCircleList"/>
    <dgm:cxn modelId="{36755AC9-F3ED-49C4-93C2-916996599660}" type="presParOf" srcId="{699486CB-F005-439C-A85F-7BE5C1DCE4C1}" destId="{D491CCC6-ACC8-4C75-8661-EC959627254C}" srcOrd="3" destOrd="0" presId="urn:microsoft.com/office/officeart/2018/2/layout/IconCircleList"/>
    <dgm:cxn modelId="{B8884436-621A-42CD-9213-9269F4992019}" type="presParOf" srcId="{671436A0-7AEB-4063-8A11-6ED7FC4DA6EE}" destId="{16604F54-2613-41D4-9C05-B43755C5CADA}" srcOrd="5" destOrd="0" presId="urn:microsoft.com/office/officeart/2018/2/layout/IconCircleList"/>
    <dgm:cxn modelId="{B22CE16A-4297-43AB-ADC6-8B21349A17BB}" type="presParOf" srcId="{671436A0-7AEB-4063-8A11-6ED7FC4DA6EE}" destId="{47E63C5A-8A8E-497E-A423-8785D1CE9F8F}" srcOrd="6" destOrd="0" presId="urn:microsoft.com/office/officeart/2018/2/layout/IconCircleList"/>
    <dgm:cxn modelId="{F76AC347-270F-467C-AE03-364B0BA37B60}" type="presParOf" srcId="{47E63C5A-8A8E-497E-A423-8785D1CE9F8F}" destId="{E2B03B6F-551E-48CE-9DF9-CD8ACADAFD70}" srcOrd="0" destOrd="0" presId="urn:microsoft.com/office/officeart/2018/2/layout/IconCircleList"/>
    <dgm:cxn modelId="{C4692CCD-03D2-4700-97EA-83786DB0C4C4}" type="presParOf" srcId="{47E63C5A-8A8E-497E-A423-8785D1CE9F8F}" destId="{D38F307E-6FCD-48CB-BAF6-377A538CCD8A}" srcOrd="1" destOrd="0" presId="urn:microsoft.com/office/officeart/2018/2/layout/IconCircleList"/>
    <dgm:cxn modelId="{CE87A5F1-EB81-4D29-8D4C-CE1B0BA27C1D}" type="presParOf" srcId="{47E63C5A-8A8E-497E-A423-8785D1CE9F8F}" destId="{C346BAE5-0261-41A2-B994-41C9C1292F80}" srcOrd="2" destOrd="0" presId="urn:microsoft.com/office/officeart/2018/2/layout/IconCircleList"/>
    <dgm:cxn modelId="{25EAF944-A5DF-4554-B2BE-4307B7CE284D}" type="presParOf" srcId="{47E63C5A-8A8E-497E-A423-8785D1CE9F8F}" destId="{B89F35EF-B7F5-4CE2-8C4E-86F7F337CFB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FDBE34-3B36-4423-B438-D280F1E993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919893-95EE-4F7D-A3B2-D144181FCD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AI: Simulates human intelligence to automate decision-making and improve efficiency.</a:t>
          </a:r>
        </a:p>
      </dgm:t>
    </dgm:pt>
    <dgm:pt modelId="{B7622C1C-170A-4793-BD08-52421AFBAA62}" type="parTrans" cxnId="{EE9F3C16-1949-431F-8B5D-66FE5218DBA8}">
      <dgm:prSet/>
      <dgm:spPr/>
      <dgm:t>
        <a:bodyPr/>
        <a:lstStyle/>
        <a:p>
          <a:endParaRPr lang="en-US"/>
        </a:p>
      </dgm:t>
    </dgm:pt>
    <dgm:pt modelId="{372F96A4-D1AE-4EBF-8EB1-A226E65B6D59}" type="sibTrans" cxnId="{EE9F3C16-1949-431F-8B5D-66FE5218DBA8}">
      <dgm:prSet/>
      <dgm:spPr/>
      <dgm:t>
        <a:bodyPr/>
        <a:lstStyle/>
        <a:p>
          <a:endParaRPr lang="en-US"/>
        </a:p>
      </dgm:t>
    </dgm:pt>
    <dgm:pt modelId="{69DD376D-8E96-466C-91DB-AC1FE68190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Gartner Definition: AI involves advanced analysis and logic, supporting and automating decisions.</a:t>
          </a:r>
        </a:p>
      </dgm:t>
    </dgm:pt>
    <dgm:pt modelId="{6FFED4F0-584B-43AB-8AE6-C5001DB8D793}" type="parTrans" cxnId="{70E72C60-8978-4643-8082-943105359363}">
      <dgm:prSet/>
      <dgm:spPr/>
      <dgm:t>
        <a:bodyPr/>
        <a:lstStyle/>
        <a:p>
          <a:endParaRPr lang="en-US"/>
        </a:p>
      </dgm:t>
    </dgm:pt>
    <dgm:pt modelId="{8B99DBAE-F3B2-48EE-9956-E781B2168469}" type="sibTrans" cxnId="{70E72C60-8978-4643-8082-943105359363}">
      <dgm:prSet/>
      <dgm:spPr/>
      <dgm:t>
        <a:bodyPr/>
        <a:lstStyle/>
        <a:p>
          <a:endParaRPr lang="en-US"/>
        </a:p>
      </dgm:t>
    </dgm:pt>
    <dgm:pt modelId="{A7DDB519-4692-44A9-8867-4821DF8B46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Key languages and tools: Python, C#, R, Azure AI Services.</a:t>
          </a:r>
        </a:p>
      </dgm:t>
    </dgm:pt>
    <dgm:pt modelId="{1911AAF3-2D36-4975-8212-C0F53E7DF33F}" type="parTrans" cxnId="{E6D85E3F-7736-449E-BAF3-4F8544FFA2AA}">
      <dgm:prSet/>
      <dgm:spPr/>
      <dgm:t>
        <a:bodyPr/>
        <a:lstStyle/>
        <a:p>
          <a:endParaRPr lang="en-US"/>
        </a:p>
      </dgm:t>
    </dgm:pt>
    <dgm:pt modelId="{1E08ACD5-9A35-4F6C-A708-DAFA65050D30}" type="sibTrans" cxnId="{E6D85E3F-7736-449E-BAF3-4F8544FFA2AA}">
      <dgm:prSet/>
      <dgm:spPr/>
      <dgm:t>
        <a:bodyPr/>
        <a:lstStyle/>
        <a:p>
          <a:endParaRPr lang="en-US"/>
        </a:p>
      </dgm:t>
    </dgm:pt>
    <dgm:pt modelId="{64426881-1B11-4D93-B55E-2F43FFBEA34A}" type="pres">
      <dgm:prSet presAssocID="{65FDBE34-3B36-4423-B438-D280F1E99363}" presName="root" presStyleCnt="0">
        <dgm:presLayoutVars>
          <dgm:dir/>
          <dgm:resizeHandles val="exact"/>
        </dgm:presLayoutVars>
      </dgm:prSet>
      <dgm:spPr/>
    </dgm:pt>
    <dgm:pt modelId="{B35AF19F-3D4A-48E8-A7FE-7B60BB30BEA0}" type="pres">
      <dgm:prSet presAssocID="{20919893-95EE-4F7D-A3B2-D144181FCDEC}" presName="compNode" presStyleCnt="0"/>
      <dgm:spPr/>
    </dgm:pt>
    <dgm:pt modelId="{CF801FC9-BA9B-42FA-9393-427759C22977}" type="pres">
      <dgm:prSet presAssocID="{20919893-95EE-4F7D-A3B2-D144181FCDEC}" presName="bgRect" presStyleLbl="bgShp" presStyleIdx="0" presStyleCnt="3"/>
      <dgm:spPr/>
    </dgm:pt>
    <dgm:pt modelId="{77F3BF5A-4620-4EE1-8308-C31DFEB6CECF}" type="pres">
      <dgm:prSet presAssocID="{20919893-95EE-4F7D-A3B2-D144181FCD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81CBBE2-7A76-4EAE-A279-01D7DF8CFEFC}" type="pres">
      <dgm:prSet presAssocID="{20919893-95EE-4F7D-A3B2-D144181FCDEC}" presName="spaceRect" presStyleCnt="0"/>
      <dgm:spPr/>
    </dgm:pt>
    <dgm:pt modelId="{6FE5695F-797E-4C44-856F-2A6BA2345C7A}" type="pres">
      <dgm:prSet presAssocID="{20919893-95EE-4F7D-A3B2-D144181FCDEC}" presName="parTx" presStyleLbl="revTx" presStyleIdx="0" presStyleCnt="3">
        <dgm:presLayoutVars>
          <dgm:chMax val="0"/>
          <dgm:chPref val="0"/>
        </dgm:presLayoutVars>
      </dgm:prSet>
      <dgm:spPr/>
    </dgm:pt>
    <dgm:pt modelId="{E4275180-E33B-42FC-8D07-AA855FCB0064}" type="pres">
      <dgm:prSet presAssocID="{372F96A4-D1AE-4EBF-8EB1-A226E65B6D59}" presName="sibTrans" presStyleCnt="0"/>
      <dgm:spPr/>
    </dgm:pt>
    <dgm:pt modelId="{9BF42D6B-7DE7-45F1-8621-08186E42E2F7}" type="pres">
      <dgm:prSet presAssocID="{69DD376D-8E96-466C-91DB-AC1FE681906B}" presName="compNode" presStyleCnt="0"/>
      <dgm:spPr/>
    </dgm:pt>
    <dgm:pt modelId="{6C112962-3F36-46A9-8CD4-23A55E8273D6}" type="pres">
      <dgm:prSet presAssocID="{69DD376D-8E96-466C-91DB-AC1FE681906B}" presName="bgRect" presStyleLbl="bgShp" presStyleIdx="1" presStyleCnt="3"/>
      <dgm:spPr/>
    </dgm:pt>
    <dgm:pt modelId="{BC836F1E-477F-4192-976B-9DDB81029322}" type="pres">
      <dgm:prSet presAssocID="{69DD376D-8E96-466C-91DB-AC1FE681906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2E827D8-851E-4165-B001-A9F39F421580}" type="pres">
      <dgm:prSet presAssocID="{69DD376D-8E96-466C-91DB-AC1FE681906B}" presName="spaceRect" presStyleCnt="0"/>
      <dgm:spPr/>
    </dgm:pt>
    <dgm:pt modelId="{DEFA6613-52CB-4491-A5B6-5BC40468F08F}" type="pres">
      <dgm:prSet presAssocID="{69DD376D-8E96-466C-91DB-AC1FE681906B}" presName="parTx" presStyleLbl="revTx" presStyleIdx="1" presStyleCnt="3">
        <dgm:presLayoutVars>
          <dgm:chMax val="0"/>
          <dgm:chPref val="0"/>
        </dgm:presLayoutVars>
      </dgm:prSet>
      <dgm:spPr/>
    </dgm:pt>
    <dgm:pt modelId="{62F3B6D6-41AF-464C-B395-246B29B70E76}" type="pres">
      <dgm:prSet presAssocID="{8B99DBAE-F3B2-48EE-9956-E781B2168469}" presName="sibTrans" presStyleCnt="0"/>
      <dgm:spPr/>
    </dgm:pt>
    <dgm:pt modelId="{CC4E2A8B-8017-4B0D-9D84-A60B630D9383}" type="pres">
      <dgm:prSet presAssocID="{A7DDB519-4692-44A9-8867-4821DF8B4603}" presName="compNode" presStyleCnt="0"/>
      <dgm:spPr/>
    </dgm:pt>
    <dgm:pt modelId="{D9C24FE4-FF54-48DD-8F82-4181662B5907}" type="pres">
      <dgm:prSet presAssocID="{A7DDB519-4692-44A9-8867-4821DF8B4603}" presName="bgRect" presStyleLbl="bgShp" presStyleIdx="2" presStyleCnt="3"/>
      <dgm:spPr/>
    </dgm:pt>
    <dgm:pt modelId="{28BA903D-DCF6-43C5-9EA6-2578051F0A8E}" type="pres">
      <dgm:prSet presAssocID="{A7DDB519-4692-44A9-8867-4821DF8B46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7CB8DC4-7ABC-4695-9EE0-F54161FB8D40}" type="pres">
      <dgm:prSet presAssocID="{A7DDB519-4692-44A9-8867-4821DF8B4603}" presName="spaceRect" presStyleCnt="0"/>
      <dgm:spPr/>
    </dgm:pt>
    <dgm:pt modelId="{B33B913A-2BA7-49FA-A562-0658AA25EFDF}" type="pres">
      <dgm:prSet presAssocID="{A7DDB519-4692-44A9-8867-4821DF8B460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9F3C16-1949-431F-8B5D-66FE5218DBA8}" srcId="{65FDBE34-3B36-4423-B438-D280F1E99363}" destId="{20919893-95EE-4F7D-A3B2-D144181FCDEC}" srcOrd="0" destOrd="0" parTransId="{B7622C1C-170A-4793-BD08-52421AFBAA62}" sibTransId="{372F96A4-D1AE-4EBF-8EB1-A226E65B6D59}"/>
    <dgm:cxn modelId="{E6D85E3F-7736-449E-BAF3-4F8544FFA2AA}" srcId="{65FDBE34-3B36-4423-B438-D280F1E99363}" destId="{A7DDB519-4692-44A9-8867-4821DF8B4603}" srcOrd="2" destOrd="0" parTransId="{1911AAF3-2D36-4975-8212-C0F53E7DF33F}" sibTransId="{1E08ACD5-9A35-4F6C-A708-DAFA65050D30}"/>
    <dgm:cxn modelId="{C279805D-0F6E-4B0E-8663-795FE31B6625}" type="presOf" srcId="{20919893-95EE-4F7D-A3B2-D144181FCDEC}" destId="{6FE5695F-797E-4C44-856F-2A6BA2345C7A}" srcOrd="0" destOrd="0" presId="urn:microsoft.com/office/officeart/2018/2/layout/IconVerticalSolidList"/>
    <dgm:cxn modelId="{70E72C60-8978-4643-8082-943105359363}" srcId="{65FDBE34-3B36-4423-B438-D280F1E99363}" destId="{69DD376D-8E96-466C-91DB-AC1FE681906B}" srcOrd="1" destOrd="0" parTransId="{6FFED4F0-584B-43AB-8AE6-C5001DB8D793}" sibTransId="{8B99DBAE-F3B2-48EE-9956-E781B2168469}"/>
    <dgm:cxn modelId="{87F1B758-6DDF-465D-9032-E5919FAE559C}" type="presOf" srcId="{69DD376D-8E96-466C-91DB-AC1FE681906B}" destId="{DEFA6613-52CB-4491-A5B6-5BC40468F08F}" srcOrd="0" destOrd="0" presId="urn:microsoft.com/office/officeart/2018/2/layout/IconVerticalSolidList"/>
    <dgm:cxn modelId="{808E7D9C-150A-4F02-A426-45423276996A}" type="presOf" srcId="{A7DDB519-4692-44A9-8867-4821DF8B4603}" destId="{B33B913A-2BA7-49FA-A562-0658AA25EFDF}" srcOrd="0" destOrd="0" presId="urn:microsoft.com/office/officeart/2018/2/layout/IconVerticalSolidList"/>
    <dgm:cxn modelId="{603161EB-4916-445F-B254-3A1F9B83CBC3}" type="presOf" srcId="{65FDBE34-3B36-4423-B438-D280F1E99363}" destId="{64426881-1B11-4D93-B55E-2F43FFBEA34A}" srcOrd="0" destOrd="0" presId="urn:microsoft.com/office/officeart/2018/2/layout/IconVerticalSolidList"/>
    <dgm:cxn modelId="{E7D1A477-95EA-4274-AF02-FE97F8F42869}" type="presParOf" srcId="{64426881-1B11-4D93-B55E-2F43FFBEA34A}" destId="{B35AF19F-3D4A-48E8-A7FE-7B60BB30BEA0}" srcOrd="0" destOrd="0" presId="urn:microsoft.com/office/officeart/2018/2/layout/IconVerticalSolidList"/>
    <dgm:cxn modelId="{2B97D434-466B-41A2-B006-DA6D0DCDAADA}" type="presParOf" srcId="{B35AF19F-3D4A-48E8-A7FE-7B60BB30BEA0}" destId="{CF801FC9-BA9B-42FA-9393-427759C22977}" srcOrd="0" destOrd="0" presId="urn:microsoft.com/office/officeart/2018/2/layout/IconVerticalSolidList"/>
    <dgm:cxn modelId="{ADE20E09-D549-4D25-9730-2E9E8E09D277}" type="presParOf" srcId="{B35AF19F-3D4A-48E8-A7FE-7B60BB30BEA0}" destId="{77F3BF5A-4620-4EE1-8308-C31DFEB6CECF}" srcOrd="1" destOrd="0" presId="urn:microsoft.com/office/officeart/2018/2/layout/IconVerticalSolidList"/>
    <dgm:cxn modelId="{C57B4114-C0C7-4C09-A2AD-67475BCAB008}" type="presParOf" srcId="{B35AF19F-3D4A-48E8-A7FE-7B60BB30BEA0}" destId="{F81CBBE2-7A76-4EAE-A279-01D7DF8CFEFC}" srcOrd="2" destOrd="0" presId="urn:microsoft.com/office/officeart/2018/2/layout/IconVerticalSolidList"/>
    <dgm:cxn modelId="{095B3FAD-6E93-4D75-85BE-84923C5F4108}" type="presParOf" srcId="{B35AF19F-3D4A-48E8-A7FE-7B60BB30BEA0}" destId="{6FE5695F-797E-4C44-856F-2A6BA2345C7A}" srcOrd="3" destOrd="0" presId="urn:microsoft.com/office/officeart/2018/2/layout/IconVerticalSolidList"/>
    <dgm:cxn modelId="{A9B462CC-8D7E-4437-9A5F-DFB22A79C8B5}" type="presParOf" srcId="{64426881-1B11-4D93-B55E-2F43FFBEA34A}" destId="{E4275180-E33B-42FC-8D07-AA855FCB0064}" srcOrd="1" destOrd="0" presId="urn:microsoft.com/office/officeart/2018/2/layout/IconVerticalSolidList"/>
    <dgm:cxn modelId="{B3276EEE-642B-4D4E-987C-79A238A1AD4B}" type="presParOf" srcId="{64426881-1B11-4D93-B55E-2F43FFBEA34A}" destId="{9BF42D6B-7DE7-45F1-8621-08186E42E2F7}" srcOrd="2" destOrd="0" presId="urn:microsoft.com/office/officeart/2018/2/layout/IconVerticalSolidList"/>
    <dgm:cxn modelId="{67D60476-76E6-4B46-B2B1-95DB9E02F825}" type="presParOf" srcId="{9BF42D6B-7DE7-45F1-8621-08186E42E2F7}" destId="{6C112962-3F36-46A9-8CD4-23A55E8273D6}" srcOrd="0" destOrd="0" presId="urn:microsoft.com/office/officeart/2018/2/layout/IconVerticalSolidList"/>
    <dgm:cxn modelId="{2C29F05B-774F-4D66-AEFC-C3C4E865F4F3}" type="presParOf" srcId="{9BF42D6B-7DE7-45F1-8621-08186E42E2F7}" destId="{BC836F1E-477F-4192-976B-9DDB81029322}" srcOrd="1" destOrd="0" presId="urn:microsoft.com/office/officeart/2018/2/layout/IconVerticalSolidList"/>
    <dgm:cxn modelId="{5D93DF87-B271-4AC1-81FA-F0B0480DF275}" type="presParOf" srcId="{9BF42D6B-7DE7-45F1-8621-08186E42E2F7}" destId="{E2E827D8-851E-4165-B001-A9F39F421580}" srcOrd="2" destOrd="0" presId="urn:microsoft.com/office/officeart/2018/2/layout/IconVerticalSolidList"/>
    <dgm:cxn modelId="{B39D061D-7D57-482D-8A0F-734351A97A80}" type="presParOf" srcId="{9BF42D6B-7DE7-45F1-8621-08186E42E2F7}" destId="{DEFA6613-52CB-4491-A5B6-5BC40468F08F}" srcOrd="3" destOrd="0" presId="urn:microsoft.com/office/officeart/2018/2/layout/IconVerticalSolidList"/>
    <dgm:cxn modelId="{80BE3E37-EB28-4682-AEE6-F5EE06624364}" type="presParOf" srcId="{64426881-1B11-4D93-B55E-2F43FFBEA34A}" destId="{62F3B6D6-41AF-464C-B395-246B29B70E76}" srcOrd="3" destOrd="0" presId="urn:microsoft.com/office/officeart/2018/2/layout/IconVerticalSolidList"/>
    <dgm:cxn modelId="{DDD2DCB8-C128-4026-8041-6C7C6B57F719}" type="presParOf" srcId="{64426881-1B11-4D93-B55E-2F43FFBEA34A}" destId="{CC4E2A8B-8017-4B0D-9D84-A60B630D9383}" srcOrd="4" destOrd="0" presId="urn:microsoft.com/office/officeart/2018/2/layout/IconVerticalSolidList"/>
    <dgm:cxn modelId="{609F7AFA-8B86-4033-83EB-614A391D64C7}" type="presParOf" srcId="{CC4E2A8B-8017-4B0D-9D84-A60B630D9383}" destId="{D9C24FE4-FF54-48DD-8F82-4181662B5907}" srcOrd="0" destOrd="0" presId="urn:microsoft.com/office/officeart/2018/2/layout/IconVerticalSolidList"/>
    <dgm:cxn modelId="{C59D3292-473D-47E1-A9CB-D7BD965D5191}" type="presParOf" srcId="{CC4E2A8B-8017-4B0D-9D84-A60B630D9383}" destId="{28BA903D-DCF6-43C5-9EA6-2578051F0A8E}" srcOrd="1" destOrd="0" presId="urn:microsoft.com/office/officeart/2018/2/layout/IconVerticalSolidList"/>
    <dgm:cxn modelId="{06DCDF42-9BC6-44EA-BE37-37FCF5BD6989}" type="presParOf" srcId="{CC4E2A8B-8017-4B0D-9D84-A60B630D9383}" destId="{C7CB8DC4-7ABC-4695-9EE0-F54161FB8D40}" srcOrd="2" destOrd="0" presId="urn:microsoft.com/office/officeart/2018/2/layout/IconVerticalSolidList"/>
    <dgm:cxn modelId="{9995B7AD-C890-415E-8120-898B9DA8DF94}" type="presParOf" srcId="{CC4E2A8B-8017-4B0D-9D84-A60B630D9383}" destId="{B33B913A-2BA7-49FA-A562-0658AA25EF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9060632-F6AF-45AA-A14D-0956228947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E6D2BA-11E7-47EB-BA9A-F5A167C4DFC3}">
      <dgm:prSet/>
      <dgm:spPr/>
      <dgm:t>
        <a:bodyPr/>
        <a:lstStyle/>
        <a:p>
          <a:r>
            <a:rPr lang="en-US"/>
            <a:t>Common sci-fi misconceptions: AI will replace jobs entirely.</a:t>
          </a:r>
        </a:p>
      </dgm:t>
    </dgm:pt>
    <dgm:pt modelId="{0852B272-E5DE-42C8-B96F-8E1EBFB32365}" type="parTrans" cxnId="{1F4F526D-B03A-4F7D-98E5-018C2A9802BE}">
      <dgm:prSet/>
      <dgm:spPr/>
      <dgm:t>
        <a:bodyPr/>
        <a:lstStyle/>
        <a:p>
          <a:endParaRPr lang="en-US"/>
        </a:p>
      </dgm:t>
    </dgm:pt>
    <dgm:pt modelId="{44FCE5E3-74B6-449E-AA2C-6DC318916339}" type="sibTrans" cxnId="{1F4F526D-B03A-4F7D-98E5-018C2A9802BE}">
      <dgm:prSet/>
      <dgm:spPr/>
      <dgm:t>
        <a:bodyPr/>
        <a:lstStyle/>
        <a:p>
          <a:endParaRPr lang="en-US"/>
        </a:p>
      </dgm:t>
    </dgm:pt>
    <dgm:pt modelId="{CBCE1CEB-2013-45A5-A2E7-4FFF2FB0CCF4}">
      <dgm:prSet/>
      <dgm:spPr/>
      <dgm:t>
        <a:bodyPr/>
        <a:lstStyle/>
        <a:p>
          <a:r>
            <a:rPr lang="en-US"/>
            <a:t>Reality: AI enhances work by automating repetitive tasks and allowing humans to focus on creative roles.</a:t>
          </a:r>
        </a:p>
      </dgm:t>
    </dgm:pt>
    <dgm:pt modelId="{A5EC6B29-A692-484F-BD43-25FC7465916F}" type="parTrans" cxnId="{DA20BC09-AF1A-4D29-BB90-F12DFED9AE73}">
      <dgm:prSet/>
      <dgm:spPr/>
      <dgm:t>
        <a:bodyPr/>
        <a:lstStyle/>
        <a:p>
          <a:endParaRPr lang="en-US"/>
        </a:p>
      </dgm:t>
    </dgm:pt>
    <dgm:pt modelId="{F3B7E1FE-B6A0-46A8-B5E2-33083872487E}" type="sibTrans" cxnId="{DA20BC09-AF1A-4D29-BB90-F12DFED9AE73}">
      <dgm:prSet/>
      <dgm:spPr/>
      <dgm:t>
        <a:bodyPr/>
        <a:lstStyle/>
        <a:p>
          <a:endParaRPr lang="en-US"/>
        </a:p>
      </dgm:t>
    </dgm:pt>
    <dgm:pt modelId="{4EE6F173-5568-4965-A186-85070BABAE8C}">
      <dgm:prSet/>
      <dgm:spPr/>
      <dgm:t>
        <a:bodyPr/>
        <a:lstStyle/>
        <a:p>
          <a:r>
            <a:rPr lang="en-US"/>
            <a:t>Future-proofing careers with AI knowledge.</a:t>
          </a:r>
        </a:p>
      </dgm:t>
    </dgm:pt>
    <dgm:pt modelId="{22B24C7E-7390-4182-B20B-22ACEE07FAAA}" type="parTrans" cxnId="{FC6A0BAC-8B6C-49AA-8B06-D60370E42E2F}">
      <dgm:prSet/>
      <dgm:spPr/>
      <dgm:t>
        <a:bodyPr/>
        <a:lstStyle/>
        <a:p>
          <a:endParaRPr lang="en-US"/>
        </a:p>
      </dgm:t>
    </dgm:pt>
    <dgm:pt modelId="{1469B9B5-B027-45ED-B714-39F80B8F5F32}" type="sibTrans" cxnId="{FC6A0BAC-8B6C-49AA-8B06-D60370E42E2F}">
      <dgm:prSet/>
      <dgm:spPr/>
      <dgm:t>
        <a:bodyPr/>
        <a:lstStyle/>
        <a:p>
          <a:endParaRPr lang="en-US"/>
        </a:p>
      </dgm:t>
    </dgm:pt>
    <dgm:pt modelId="{3E99B1BA-C473-46E1-B2BB-C95C3E1B0610}" type="pres">
      <dgm:prSet presAssocID="{C9060632-F6AF-45AA-A14D-095622894745}" presName="linear" presStyleCnt="0">
        <dgm:presLayoutVars>
          <dgm:animLvl val="lvl"/>
          <dgm:resizeHandles val="exact"/>
        </dgm:presLayoutVars>
      </dgm:prSet>
      <dgm:spPr/>
    </dgm:pt>
    <dgm:pt modelId="{DEC3BC95-617D-40BB-9266-30667B2CEDB9}" type="pres">
      <dgm:prSet presAssocID="{14E6D2BA-11E7-47EB-BA9A-F5A167C4DFC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EB771F9-C63F-4716-9676-698B33F01FF0}" type="pres">
      <dgm:prSet presAssocID="{44FCE5E3-74B6-449E-AA2C-6DC318916339}" presName="spacer" presStyleCnt="0"/>
      <dgm:spPr/>
    </dgm:pt>
    <dgm:pt modelId="{822D26DB-4496-4B8D-944A-7787FBC8DF8B}" type="pres">
      <dgm:prSet presAssocID="{CBCE1CEB-2013-45A5-A2E7-4FFF2FB0CCF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E7E8C98-C80D-4006-8C87-C4B9EB486A73}" type="pres">
      <dgm:prSet presAssocID="{F3B7E1FE-B6A0-46A8-B5E2-33083872487E}" presName="spacer" presStyleCnt="0"/>
      <dgm:spPr/>
    </dgm:pt>
    <dgm:pt modelId="{8994CB1C-E6BE-44F0-B77F-7E4BD1E4D079}" type="pres">
      <dgm:prSet presAssocID="{4EE6F173-5568-4965-A186-85070BABAE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A20BC09-AF1A-4D29-BB90-F12DFED9AE73}" srcId="{C9060632-F6AF-45AA-A14D-095622894745}" destId="{CBCE1CEB-2013-45A5-A2E7-4FFF2FB0CCF4}" srcOrd="1" destOrd="0" parTransId="{A5EC6B29-A692-484F-BD43-25FC7465916F}" sibTransId="{F3B7E1FE-B6A0-46A8-B5E2-33083872487E}"/>
    <dgm:cxn modelId="{0404C632-B26F-4F4B-9621-8EF21B377E3F}" type="presOf" srcId="{14E6D2BA-11E7-47EB-BA9A-F5A167C4DFC3}" destId="{DEC3BC95-617D-40BB-9266-30667B2CEDB9}" srcOrd="0" destOrd="0" presId="urn:microsoft.com/office/officeart/2005/8/layout/vList2"/>
    <dgm:cxn modelId="{E64B0638-E042-4EC7-AB3F-82C4D46285CA}" type="presOf" srcId="{CBCE1CEB-2013-45A5-A2E7-4FFF2FB0CCF4}" destId="{822D26DB-4496-4B8D-944A-7787FBC8DF8B}" srcOrd="0" destOrd="0" presId="urn:microsoft.com/office/officeart/2005/8/layout/vList2"/>
    <dgm:cxn modelId="{AC235938-2886-415D-95E2-2A3879C88F76}" type="presOf" srcId="{4EE6F173-5568-4965-A186-85070BABAE8C}" destId="{8994CB1C-E6BE-44F0-B77F-7E4BD1E4D079}" srcOrd="0" destOrd="0" presId="urn:microsoft.com/office/officeart/2005/8/layout/vList2"/>
    <dgm:cxn modelId="{3188D45E-C69E-457C-B3FA-9A2D25EA7EBC}" type="presOf" srcId="{C9060632-F6AF-45AA-A14D-095622894745}" destId="{3E99B1BA-C473-46E1-B2BB-C95C3E1B0610}" srcOrd="0" destOrd="0" presId="urn:microsoft.com/office/officeart/2005/8/layout/vList2"/>
    <dgm:cxn modelId="{1F4F526D-B03A-4F7D-98E5-018C2A9802BE}" srcId="{C9060632-F6AF-45AA-A14D-095622894745}" destId="{14E6D2BA-11E7-47EB-BA9A-F5A167C4DFC3}" srcOrd="0" destOrd="0" parTransId="{0852B272-E5DE-42C8-B96F-8E1EBFB32365}" sibTransId="{44FCE5E3-74B6-449E-AA2C-6DC318916339}"/>
    <dgm:cxn modelId="{FC6A0BAC-8B6C-49AA-8B06-D60370E42E2F}" srcId="{C9060632-F6AF-45AA-A14D-095622894745}" destId="{4EE6F173-5568-4965-A186-85070BABAE8C}" srcOrd="2" destOrd="0" parTransId="{22B24C7E-7390-4182-B20B-22ACEE07FAAA}" sibTransId="{1469B9B5-B027-45ED-B714-39F80B8F5F32}"/>
    <dgm:cxn modelId="{F16CC6A2-CC83-4A94-9DC4-94C79DAC9765}" type="presParOf" srcId="{3E99B1BA-C473-46E1-B2BB-C95C3E1B0610}" destId="{DEC3BC95-617D-40BB-9266-30667B2CEDB9}" srcOrd="0" destOrd="0" presId="urn:microsoft.com/office/officeart/2005/8/layout/vList2"/>
    <dgm:cxn modelId="{F8FDAA67-B771-490D-B964-7F435721ED39}" type="presParOf" srcId="{3E99B1BA-C473-46E1-B2BB-C95C3E1B0610}" destId="{FEB771F9-C63F-4716-9676-698B33F01FF0}" srcOrd="1" destOrd="0" presId="urn:microsoft.com/office/officeart/2005/8/layout/vList2"/>
    <dgm:cxn modelId="{F61E068D-9DF7-41BE-8469-F87103E79FE3}" type="presParOf" srcId="{3E99B1BA-C473-46E1-B2BB-C95C3E1B0610}" destId="{822D26DB-4496-4B8D-944A-7787FBC8DF8B}" srcOrd="2" destOrd="0" presId="urn:microsoft.com/office/officeart/2005/8/layout/vList2"/>
    <dgm:cxn modelId="{28BA3099-8A2F-4D76-8C1D-01EF8D015362}" type="presParOf" srcId="{3E99B1BA-C473-46E1-B2BB-C95C3E1B0610}" destId="{6E7E8C98-C80D-4006-8C87-C4B9EB486A73}" srcOrd="3" destOrd="0" presId="urn:microsoft.com/office/officeart/2005/8/layout/vList2"/>
    <dgm:cxn modelId="{329DF268-DF56-4AE0-91A0-3705EB79FF68}" type="presParOf" srcId="{3E99B1BA-C473-46E1-B2BB-C95C3E1B0610}" destId="{8994CB1C-E6BE-44F0-B77F-7E4BD1E4D0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DAE453-95BD-4BA5-A1B9-8A6E8414F394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8C0BFF4-547B-420D-9E40-D9C09F938BC0}">
      <dgm:prSet/>
      <dgm:spPr/>
      <dgm:t>
        <a:bodyPr/>
        <a:lstStyle/>
        <a:p>
          <a:r>
            <a:rPr lang="en-US"/>
            <a:t>Launched in 2023, providing access to models like GPT-3.5, GPT-4, Codex, and DALL-E 2.</a:t>
          </a:r>
        </a:p>
      </dgm:t>
    </dgm:pt>
    <dgm:pt modelId="{059AD323-843A-4397-9D37-EB321154E9D2}" type="parTrans" cxnId="{BF7888B6-3570-4C31-AB18-DEDE60B37BDE}">
      <dgm:prSet/>
      <dgm:spPr/>
      <dgm:t>
        <a:bodyPr/>
        <a:lstStyle/>
        <a:p>
          <a:endParaRPr lang="en-US"/>
        </a:p>
      </dgm:t>
    </dgm:pt>
    <dgm:pt modelId="{028F7256-0C4E-4A89-8E39-5C614FAEE3F6}" type="sibTrans" cxnId="{BF7888B6-3570-4C31-AB18-DEDE60B37BDE}">
      <dgm:prSet/>
      <dgm:spPr/>
      <dgm:t>
        <a:bodyPr/>
        <a:lstStyle/>
        <a:p>
          <a:endParaRPr lang="en-US"/>
        </a:p>
      </dgm:t>
    </dgm:pt>
    <dgm:pt modelId="{0F867BCE-E570-4F94-97BD-EDA671C00957}">
      <dgm:prSet/>
      <dgm:spPr/>
      <dgm:t>
        <a:bodyPr/>
        <a:lstStyle/>
        <a:p>
          <a:r>
            <a:rPr lang="en-US"/>
            <a:t>Enterprise-grade AI models for building large-scale AI solutions.</a:t>
          </a:r>
        </a:p>
      </dgm:t>
    </dgm:pt>
    <dgm:pt modelId="{68EB2B7A-E047-4106-8A9E-D7515492B5E0}" type="parTrans" cxnId="{B872D8AE-17A8-4226-A8C7-DCCCE0E923C3}">
      <dgm:prSet/>
      <dgm:spPr/>
      <dgm:t>
        <a:bodyPr/>
        <a:lstStyle/>
        <a:p>
          <a:endParaRPr lang="en-US"/>
        </a:p>
      </dgm:t>
    </dgm:pt>
    <dgm:pt modelId="{66A6A92C-2C25-4CE7-9BB3-54C58168C233}" type="sibTrans" cxnId="{B872D8AE-17A8-4226-A8C7-DCCCE0E923C3}">
      <dgm:prSet/>
      <dgm:spPr/>
      <dgm:t>
        <a:bodyPr/>
        <a:lstStyle/>
        <a:p>
          <a:endParaRPr lang="en-US"/>
        </a:p>
      </dgm:t>
    </dgm:pt>
    <dgm:pt modelId="{B21F5337-544D-4505-A79A-F3486E900998}">
      <dgm:prSet/>
      <dgm:spPr/>
      <dgm:t>
        <a:bodyPr/>
        <a:lstStyle/>
        <a:p>
          <a:r>
            <a:rPr lang="en-US"/>
            <a:t>Integration in tools like GitHub Copilot, Power BI, and Microsoft Designer.</a:t>
          </a:r>
        </a:p>
      </dgm:t>
    </dgm:pt>
    <dgm:pt modelId="{3D9C08B9-D4A0-4B19-A99D-026CF1E9B7E7}" type="parTrans" cxnId="{DCF23EAB-FF71-4E87-BAE9-79EC82A4C86B}">
      <dgm:prSet/>
      <dgm:spPr/>
      <dgm:t>
        <a:bodyPr/>
        <a:lstStyle/>
        <a:p>
          <a:endParaRPr lang="en-US"/>
        </a:p>
      </dgm:t>
    </dgm:pt>
    <dgm:pt modelId="{6FD5C089-9DB7-416D-9287-EF0A6251D68E}" type="sibTrans" cxnId="{DCF23EAB-FF71-4E87-BAE9-79EC82A4C86B}">
      <dgm:prSet/>
      <dgm:spPr/>
      <dgm:t>
        <a:bodyPr/>
        <a:lstStyle/>
        <a:p>
          <a:endParaRPr lang="en-US"/>
        </a:p>
      </dgm:t>
    </dgm:pt>
    <dgm:pt modelId="{4DEB32C8-DA12-4747-975B-84BCFC71126D}">
      <dgm:prSet/>
      <dgm:spPr/>
      <dgm:t>
        <a:bodyPr/>
        <a:lstStyle/>
        <a:p>
          <a:r>
            <a:rPr lang="en-US"/>
            <a:t>Azure OpenAI service requires an application to use, ensuring responsible AI usage.</a:t>
          </a:r>
        </a:p>
      </dgm:t>
    </dgm:pt>
    <dgm:pt modelId="{A67BC71D-D8AD-4650-A66D-D8E6A4EF4536}" type="parTrans" cxnId="{7528CA2C-CB81-43D0-8037-A14C20E5966E}">
      <dgm:prSet/>
      <dgm:spPr/>
      <dgm:t>
        <a:bodyPr/>
        <a:lstStyle/>
        <a:p>
          <a:endParaRPr lang="en-US"/>
        </a:p>
      </dgm:t>
    </dgm:pt>
    <dgm:pt modelId="{19E6118F-F751-46A6-B9CF-D2EFDF994437}" type="sibTrans" cxnId="{7528CA2C-CB81-43D0-8037-A14C20E5966E}">
      <dgm:prSet/>
      <dgm:spPr/>
      <dgm:t>
        <a:bodyPr/>
        <a:lstStyle/>
        <a:p>
          <a:endParaRPr lang="en-US"/>
        </a:p>
      </dgm:t>
    </dgm:pt>
    <dgm:pt modelId="{3E3FB654-C7E2-487F-AC46-56A812ACC75A}" type="pres">
      <dgm:prSet presAssocID="{3BDAE453-95BD-4BA5-A1B9-8A6E8414F394}" presName="linear" presStyleCnt="0">
        <dgm:presLayoutVars>
          <dgm:animLvl val="lvl"/>
          <dgm:resizeHandles val="exact"/>
        </dgm:presLayoutVars>
      </dgm:prSet>
      <dgm:spPr/>
    </dgm:pt>
    <dgm:pt modelId="{3FE50223-5A37-4ECB-9D26-60F56A05064D}" type="pres">
      <dgm:prSet presAssocID="{08C0BFF4-547B-420D-9E40-D9C09F938B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A3EE45-DD0F-4EC3-A88E-50F53DD211C7}" type="pres">
      <dgm:prSet presAssocID="{028F7256-0C4E-4A89-8E39-5C614FAEE3F6}" presName="spacer" presStyleCnt="0"/>
      <dgm:spPr/>
    </dgm:pt>
    <dgm:pt modelId="{43B3F7B1-788B-47CB-92E0-DE4D2EA6FCB9}" type="pres">
      <dgm:prSet presAssocID="{0F867BCE-E570-4F94-97BD-EDA671C0095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3A1C66D-41DF-474F-8D02-A9D61A7D41D3}" type="pres">
      <dgm:prSet presAssocID="{66A6A92C-2C25-4CE7-9BB3-54C58168C233}" presName="spacer" presStyleCnt="0"/>
      <dgm:spPr/>
    </dgm:pt>
    <dgm:pt modelId="{11408CFC-83A3-4207-B38E-4322BA42EE72}" type="pres">
      <dgm:prSet presAssocID="{B21F5337-544D-4505-A79A-F3486E90099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BDE5FD-D801-4DB5-B72C-C056498EE8D1}" type="pres">
      <dgm:prSet presAssocID="{6FD5C089-9DB7-416D-9287-EF0A6251D68E}" presName="spacer" presStyleCnt="0"/>
      <dgm:spPr/>
    </dgm:pt>
    <dgm:pt modelId="{3C0DFE6B-F089-4337-BC3F-2C3995994B9F}" type="pres">
      <dgm:prSet presAssocID="{4DEB32C8-DA12-4747-975B-84BCFC71126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28CA2C-CB81-43D0-8037-A14C20E5966E}" srcId="{3BDAE453-95BD-4BA5-A1B9-8A6E8414F394}" destId="{4DEB32C8-DA12-4747-975B-84BCFC71126D}" srcOrd="3" destOrd="0" parTransId="{A67BC71D-D8AD-4650-A66D-D8E6A4EF4536}" sibTransId="{19E6118F-F751-46A6-B9CF-D2EFDF994437}"/>
    <dgm:cxn modelId="{A3011660-685F-4F56-B400-D4C825433A19}" type="presOf" srcId="{4DEB32C8-DA12-4747-975B-84BCFC71126D}" destId="{3C0DFE6B-F089-4337-BC3F-2C3995994B9F}" srcOrd="0" destOrd="0" presId="urn:microsoft.com/office/officeart/2005/8/layout/vList2"/>
    <dgm:cxn modelId="{3B8F2754-719D-42A1-949F-1DB85204441F}" type="presOf" srcId="{0F867BCE-E570-4F94-97BD-EDA671C00957}" destId="{43B3F7B1-788B-47CB-92E0-DE4D2EA6FCB9}" srcOrd="0" destOrd="0" presId="urn:microsoft.com/office/officeart/2005/8/layout/vList2"/>
    <dgm:cxn modelId="{DCF23EAB-FF71-4E87-BAE9-79EC82A4C86B}" srcId="{3BDAE453-95BD-4BA5-A1B9-8A6E8414F394}" destId="{B21F5337-544D-4505-A79A-F3486E900998}" srcOrd="2" destOrd="0" parTransId="{3D9C08B9-D4A0-4B19-A99D-026CF1E9B7E7}" sibTransId="{6FD5C089-9DB7-416D-9287-EF0A6251D68E}"/>
    <dgm:cxn modelId="{B872D8AE-17A8-4226-A8C7-DCCCE0E923C3}" srcId="{3BDAE453-95BD-4BA5-A1B9-8A6E8414F394}" destId="{0F867BCE-E570-4F94-97BD-EDA671C00957}" srcOrd="1" destOrd="0" parTransId="{68EB2B7A-E047-4106-8A9E-D7515492B5E0}" sibTransId="{66A6A92C-2C25-4CE7-9BB3-54C58168C233}"/>
    <dgm:cxn modelId="{E80BF9B3-C039-4E37-B7A6-86F8D1576641}" type="presOf" srcId="{3BDAE453-95BD-4BA5-A1B9-8A6E8414F394}" destId="{3E3FB654-C7E2-487F-AC46-56A812ACC75A}" srcOrd="0" destOrd="0" presId="urn:microsoft.com/office/officeart/2005/8/layout/vList2"/>
    <dgm:cxn modelId="{BF7888B6-3570-4C31-AB18-DEDE60B37BDE}" srcId="{3BDAE453-95BD-4BA5-A1B9-8A6E8414F394}" destId="{08C0BFF4-547B-420D-9E40-D9C09F938BC0}" srcOrd="0" destOrd="0" parTransId="{059AD323-843A-4397-9D37-EB321154E9D2}" sibTransId="{028F7256-0C4E-4A89-8E39-5C614FAEE3F6}"/>
    <dgm:cxn modelId="{E32782D1-5342-44EC-8722-9CE2641E5D9F}" type="presOf" srcId="{08C0BFF4-547B-420D-9E40-D9C09F938BC0}" destId="{3FE50223-5A37-4ECB-9D26-60F56A05064D}" srcOrd="0" destOrd="0" presId="urn:microsoft.com/office/officeart/2005/8/layout/vList2"/>
    <dgm:cxn modelId="{A3E788DC-F666-444A-B3C7-2FB1BA26C25C}" type="presOf" srcId="{B21F5337-544D-4505-A79A-F3486E900998}" destId="{11408CFC-83A3-4207-B38E-4322BA42EE72}" srcOrd="0" destOrd="0" presId="urn:microsoft.com/office/officeart/2005/8/layout/vList2"/>
    <dgm:cxn modelId="{260E248C-889B-4EBB-9F8E-CB42ECA53819}" type="presParOf" srcId="{3E3FB654-C7E2-487F-AC46-56A812ACC75A}" destId="{3FE50223-5A37-4ECB-9D26-60F56A05064D}" srcOrd="0" destOrd="0" presId="urn:microsoft.com/office/officeart/2005/8/layout/vList2"/>
    <dgm:cxn modelId="{94CD0B9B-7D61-4887-898F-2FF7DCFDE0F9}" type="presParOf" srcId="{3E3FB654-C7E2-487F-AC46-56A812ACC75A}" destId="{0DA3EE45-DD0F-4EC3-A88E-50F53DD211C7}" srcOrd="1" destOrd="0" presId="urn:microsoft.com/office/officeart/2005/8/layout/vList2"/>
    <dgm:cxn modelId="{A90E2667-DAA3-487B-98A6-B5B0DE5648A7}" type="presParOf" srcId="{3E3FB654-C7E2-487F-AC46-56A812ACC75A}" destId="{43B3F7B1-788B-47CB-92E0-DE4D2EA6FCB9}" srcOrd="2" destOrd="0" presId="urn:microsoft.com/office/officeart/2005/8/layout/vList2"/>
    <dgm:cxn modelId="{CC67F454-933A-4D6D-B646-79414B5009AA}" type="presParOf" srcId="{3E3FB654-C7E2-487F-AC46-56A812ACC75A}" destId="{13A1C66D-41DF-474F-8D02-A9D61A7D41D3}" srcOrd="3" destOrd="0" presId="urn:microsoft.com/office/officeart/2005/8/layout/vList2"/>
    <dgm:cxn modelId="{01A673AD-2400-4F07-AFAF-18F455B2998D}" type="presParOf" srcId="{3E3FB654-C7E2-487F-AC46-56A812ACC75A}" destId="{11408CFC-83A3-4207-B38E-4322BA42EE72}" srcOrd="4" destOrd="0" presId="urn:microsoft.com/office/officeart/2005/8/layout/vList2"/>
    <dgm:cxn modelId="{ED2DF24C-5B7D-4B84-A282-9C32C06C3954}" type="presParOf" srcId="{3E3FB654-C7E2-487F-AC46-56A812ACC75A}" destId="{A0BDE5FD-D801-4DB5-B72C-C056498EE8D1}" srcOrd="5" destOrd="0" presId="urn:microsoft.com/office/officeart/2005/8/layout/vList2"/>
    <dgm:cxn modelId="{3BF9275A-B180-4EE6-8775-D39F7BA9C8EC}" type="presParOf" srcId="{3E3FB654-C7E2-487F-AC46-56A812ACC75A}" destId="{3C0DFE6B-F089-4337-BC3F-2C3995994B9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E5F0E6-80EA-4A26-87D4-9AFAFDEBA5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68F5F4-CE54-4EC9-9CC9-C47C9496BC50}">
      <dgm:prSet/>
      <dgm:spPr/>
      <dgm:t>
        <a:bodyPr/>
        <a:lstStyle/>
        <a:p>
          <a:r>
            <a:rPr lang="en-US"/>
            <a:t>GenAI creates content (images, text, etc.) based on learned data without replication.</a:t>
          </a:r>
        </a:p>
      </dgm:t>
    </dgm:pt>
    <dgm:pt modelId="{6365BF5A-27E6-4D01-80F7-B6DD8BCB6700}" type="parTrans" cxnId="{406FF324-3B03-45B5-98E7-21D2AFD873BF}">
      <dgm:prSet/>
      <dgm:spPr/>
      <dgm:t>
        <a:bodyPr/>
        <a:lstStyle/>
        <a:p>
          <a:endParaRPr lang="en-US"/>
        </a:p>
      </dgm:t>
    </dgm:pt>
    <dgm:pt modelId="{AEE1DA0B-0A4B-4BE1-A37E-D76ABB463098}" type="sibTrans" cxnId="{406FF324-3B03-45B5-98E7-21D2AFD873BF}">
      <dgm:prSet/>
      <dgm:spPr/>
      <dgm:t>
        <a:bodyPr/>
        <a:lstStyle/>
        <a:p>
          <a:endParaRPr lang="en-US"/>
        </a:p>
      </dgm:t>
    </dgm:pt>
    <dgm:pt modelId="{959392DC-1A28-4E07-A1B4-480A94C7CD52}">
      <dgm:prSet/>
      <dgm:spPr/>
      <dgm:t>
        <a:bodyPr/>
        <a:lstStyle/>
        <a:p>
          <a:r>
            <a:rPr lang="en-US"/>
            <a:t>Used in fields like media creation, content generation, and virtual agents.</a:t>
          </a:r>
        </a:p>
      </dgm:t>
    </dgm:pt>
    <dgm:pt modelId="{6CAB5C30-E255-4AFD-A71D-A3C7DF7EBC5E}" type="parTrans" cxnId="{AA1D3755-A4F2-406A-8BDE-3A8CA4C2DF3E}">
      <dgm:prSet/>
      <dgm:spPr/>
      <dgm:t>
        <a:bodyPr/>
        <a:lstStyle/>
        <a:p>
          <a:endParaRPr lang="en-US"/>
        </a:p>
      </dgm:t>
    </dgm:pt>
    <dgm:pt modelId="{883FD937-3410-4476-B33F-FC703D5B5B3D}" type="sibTrans" cxnId="{AA1D3755-A4F2-406A-8BDE-3A8CA4C2DF3E}">
      <dgm:prSet/>
      <dgm:spPr/>
      <dgm:t>
        <a:bodyPr/>
        <a:lstStyle/>
        <a:p>
          <a:endParaRPr lang="en-US"/>
        </a:p>
      </dgm:t>
    </dgm:pt>
    <dgm:pt modelId="{FB678398-AEFC-4976-B7E7-7548AD90BD78}">
      <dgm:prSet/>
      <dgm:spPr/>
      <dgm:t>
        <a:bodyPr/>
        <a:lstStyle/>
        <a:p>
          <a:r>
            <a:rPr lang="en-US"/>
            <a:t>Example: Virtual health assistants (VHAs) in healthcare.</a:t>
          </a:r>
        </a:p>
      </dgm:t>
    </dgm:pt>
    <dgm:pt modelId="{43BA3445-785A-4161-988F-0226CA549222}" type="parTrans" cxnId="{5A30C8D1-972A-4A85-819D-283D83388DA1}">
      <dgm:prSet/>
      <dgm:spPr/>
      <dgm:t>
        <a:bodyPr/>
        <a:lstStyle/>
        <a:p>
          <a:endParaRPr lang="en-US"/>
        </a:p>
      </dgm:t>
    </dgm:pt>
    <dgm:pt modelId="{8E7D202C-AEE4-4F60-ABC9-26CDADE6997B}" type="sibTrans" cxnId="{5A30C8D1-972A-4A85-819D-283D83388DA1}">
      <dgm:prSet/>
      <dgm:spPr/>
      <dgm:t>
        <a:bodyPr/>
        <a:lstStyle/>
        <a:p>
          <a:endParaRPr lang="en-US"/>
        </a:p>
      </dgm:t>
    </dgm:pt>
    <dgm:pt modelId="{B9F6F584-F310-4681-B964-2AB77B72991D}" type="pres">
      <dgm:prSet presAssocID="{70E5F0E6-80EA-4A26-87D4-9AFAFDEBA543}" presName="linear" presStyleCnt="0">
        <dgm:presLayoutVars>
          <dgm:animLvl val="lvl"/>
          <dgm:resizeHandles val="exact"/>
        </dgm:presLayoutVars>
      </dgm:prSet>
      <dgm:spPr/>
    </dgm:pt>
    <dgm:pt modelId="{B17FE4EA-A6B0-470D-8B3D-70A0AC9EC4E1}" type="pres">
      <dgm:prSet presAssocID="{4268F5F4-CE54-4EC9-9CC9-C47C9496BC5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0CFAAF-42AC-435E-B85F-172ACDA9CED4}" type="pres">
      <dgm:prSet presAssocID="{AEE1DA0B-0A4B-4BE1-A37E-D76ABB463098}" presName="spacer" presStyleCnt="0"/>
      <dgm:spPr/>
    </dgm:pt>
    <dgm:pt modelId="{DEE81935-2121-4DA5-9926-38EDA035C8BD}" type="pres">
      <dgm:prSet presAssocID="{959392DC-1A28-4E07-A1B4-480A94C7CD5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E19D8A4-52CB-497F-B151-A22781603F10}" type="pres">
      <dgm:prSet presAssocID="{883FD937-3410-4476-B33F-FC703D5B5B3D}" presName="spacer" presStyleCnt="0"/>
      <dgm:spPr/>
    </dgm:pt>
    <dgm:pt modelId="{D0481180-924F-47CA-972B-E2BD6AD7DE50}" type="pres">
      <dgm:prSet presAssocID="{FB678398-AEFC-4976-B7E7-7548AD90BD7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156207-8E7B-4338-A058-ECA43B450200}" type="presOf" srcId="{4268F5F4-CE54-4EC9-9CC9-C47C9496BC50}" destId="{B17FE4EA-A6B0-470D-8B3D-70A0AC9EC4E1}" srcOrd="0" destOrd="0" presId="urn:microsoft.com/office/officeart/2005/8/layout/vList2"/>
    <dgm:cxn modelId="{406FF324-3B03-45B5-98E7-21D2AFD873BF}" srcId="{70E5F0E6-80EA-4A26-87D4-9AFAFDEBA543}" destId="{4268F5F4-CE54-4EC9-9CC9-C47C9496BC50}" srcOrd="0" destOrd="0" parTransId="{6365BF5A-27E6-4D01-80F7-B6DD8BCB6700}" sibTransId="{AEE1DA0B-0A4B-4BE1-A37E-D76ABB463098}"/>
    <dgm:cxn modelId="{DB62775D-1748-4CC3-808D-D05E4061BF49}" type="presOf" srcId="{FB678398-AEFC-4976-B7E7-7548AD90BD78}" destId="{D0481180-924F-47CA-972B-E2BD6AD7DE50}" srcOrd="0" destOrd="0" presId="urn:microsoft.com/office/officeart/2005/8/layout/vList2"/>
    <dgm:cxn modelId="{AA1D3755-A4F2-406A-8BDE-3A8CA4C2DF3E}" srcId="{70E5F0E6-80EA-4A26-87D4-9AFAFDEBA543}" destId="{959392DC-1A28-4E07-A1B4-480A94C7CD52}" srcOrd="1" destOrd="0" parTransId="{6CAB5C30-E255-4AFD-A71D-A3C7DF7EBC5E}" sibTransId="{883FD937-3410-4476-B33F-FC703D5B5B3D}"/>
    <dgm:cxn modelId="{09BB1F8A-99E7-4942-A976-6EDDBE3478BC}" type="presOf" srcId="{70E5F0E6-80EA-4A26-87D4-9AFAFDEBA543}" destId="{B9F6F584-F310-4681-B964-2AB77B72991D}" srcOrd="0" destOrd="0" presId="urn:microsoft.com/office/officeart/2005/8/layout/vList2"/>
    <dgm:cxn modelId="{CC498192-485A-4566-A443-A4F15933880E}" type="presOf" srcId="{959392DC-1A28-4E07-A1B4-480A94C7CD52}" destId="{DEE81935-2121-4DA5-9926-38EDA035C8BD}" srcOrd="0" destOrd="0" presId="urn:microsoft.com/office/officeart/2005/8/layout/vList2"/>
    <dgm:cxn modelId="{5A30C8D1-972A-4A85-819D-283D83388DA1}" srcId="{70E5F0E6-80EA-4A26-87D4-9AFAFDEBA543}" destId="{FB678398-AEFC-4976-B7E7-7548AD90BD78}" srcOrd="2" destOrd="0" parTransId="{43BA3445-785A-4161-988F-0226CA549222}" sibTransId="{8E7D202C-AEE4-4F60-ABC9-26CDADE6997B}"/>
    <dgm:cxn modelId="{401D7806-5AF3-4853-84B7-C333914E3DC4}" type="presParOf" srcId="{B9F6F584-F310-4681-B964-2AB77B72991D}" destId="{B17FE4EA-A6B0-470D-8B3D-70A0AC9EC4E1}" srcOrd="0" destOrd="0" presId="urn:microsoft.com/office/officeart/2005/8/layout/vList2"/>
    <dgm:cxn modelId="{06C8EC25-FA95-4AEB-BA02-740A84052711}" type="presParOf" srcId="{B9F6F584-F310-4681-B964-2AB77B72991D}" destId="{EC0CFAAF-42AC-435E-B85F-172ACDA9CED4}" srcOrd="1" destOrd="0" presId="urn:microsoft.com/office/officeart/2005/8/layout/vList2"/>
    <dgm:cxn modelId="{B6C82C11-5BF5-44AF-878A-29D97D67691A}" type="presParOf" srcId="{B9F6F584-F310-4681-B964-2AB77B72991D}" destId="{DEE81935-2121-4DA5-9926-38EDA035C8BD}" srcOrd="2" destOrd="0" presId="urn:microsoft.com/office/officeart/2005/8/layout/vList2"/>
    <dgm:cxn modelId="{80207FC2-3774-4142-9685-98D666490750}" type="presParOf" srcId="{B9F6F584-F310-4681-B964-2AB77B72991D}" destId="{DE19D8A4-52CB-497F-B151-A22781603F10}" srcOrd="3" destOrd="0" presId="urn:microsoft.com/office/officeart/2005/8/layout/vList2"/>
    <dgm:cxn modelId="{BFAF72BD-7BEB-45B0-A6DF-D2FEE775CBC2}" type="presParOf" srcId="{B9F6F584-F310-4681-B964-2AB77B72991D}" destId="{D0481180-924F-47CA-972B-E2BD6AD7DE5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AE8964-8875-4F96-901A-1A8F74DCCF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F1D28F8-C187-45E6-83D9-411E20110FF9}">
      <dgm:prSet/>
      <dgm:spPr/>
      <dgm:t>
        <a:bodyPr/>
        <a:lstStyle/>
        <a:p>
          <a:r>
            <a:rPr lang="en-US"/>
            <a:t>AI automates repetitive tasks, increasing productivity and allowing for strategic focus.</a:t>
          </a:r>
        </a:p>
      </dgm:t>
    </dgm:pt>
    <dgm:pt modelId="{8BB9277F-BB2B-4FC5-A7DF-5D34EF368892}" type="parTrans" cxnId="{0FBA9313-3F4B-44C2-9631-47AE0230447E}">
      <dgm:prSet/>
      <dgm:spPr/>
      <dgm:t>
        <a:bodyPr/>
        <a:lstStyle/>
        <a:p>
          <a:endParaRPr lang="en-US"/>
        </a:p>
      </dgm:t>
    </dgm:pt>
    <dgm:pt modelId="{A519B820-1728-4C11-8C67-09D62323DAB6}" type="sibTrans" cxnId="{0FBA9313-3F4B-44C2-9631-47AE0230447E}">
      <dgm:prSet/>
      <dgm:spPr/>
      <dgm:t>
        <a:bodyPr/>
        <a:lstStyle/>
        <a:p>
          <a:endParaRPr lang="en-US"/>
        </a:p>
      </dgm:t>
    </dgm:pt>
    <dgm:pt modelId="{0D34518D-5A4D-4CA4-9867-13F223AFC230}">
      <dgm:prSet/>
      <dgm:spPr/>
      <dgm:t>
        <a:bodyPr/>
        <a:lstStyle/>
        <a:p>
          <a:r>
            <a:rPr lang="en-US"/>
            <a:t>Enhances decision-making by providing deep insights from data analysis.</a:t>
          </a:r>
        </a:p>
      </dgm:t>
    </dgm:pt>
    <dgm:pt modelId="{B6A2AC8D-1286-4EF3-BE94-2CD599D50DA4}" type="parTrans" cxnId="{93AF5270-FE30-4B06-B5F4-AABC28EB734A}">
      <dgm:prSet/>
      <dgm:spPr/>
      <dgm:t>
        <a:bodyPr/>
        <a:lstStyle/>
        <a:p>
          <a:endParaRPr lang="en-US"/>
        </a:p>
      </dgm:t>
    </dgm:pt>
    <dgm:pt modelId="{C05FE46F-A9A5-48B3-A3BC-8538F389DA87}" type="sibTrans" cxnId="{93AF5270-FE30-4B06-B5F4-AABC28EB734A}">
      <dgm:prSet/>
      <dgm:spPr/>
      <dgm:t>
        <a:bodyPr/>
        <a:lstStyle/>
        <a:p>
          <a:endParaRPr lang="en-US"/>
        </a:p>
      </dgm:t>
    </dgm:pt>
    <dgm:pt modelId="{9E7EA6FD-ED6C-494C-9BD3-7699C2BD9F5A}">
      <dgm:prSet/>
      <dgm:spPr/>
      <dgm:t>
        <a:bodyPr/>
        <a:lstStyle/>
        <a:p>
          <a:r>
            <a:rPr lang="en-US"/>
            <a:t>Cost savings by optimizing operations, predicting demand, and improving customer service.</a:t>
          </a:r>
        </a:p>
      </dgm:t>
    </dgm:pt>
    <dgm:pt modelId="{1574019D-7B03-4CAE-BADC-DE052521BCD5}" type="parTrans" cxnId="{027927BE-7356-4F94-8CDD-342758A105A7}">
      <dgm:prSet/>
      <dgm:spPr/>
      <dgm:t>
        <a:bodyPr/>
        <a:lstStyle/>
        <a:p>
          <a:endParaRPr lang="en-US"/>
        </a:p>
      </dgm:t>
    </dgm:pt>
    <dgm:pt modelId="{2EFC9EF7-2B09-49F4-A13A-8A0DE0933152}" type="sibTrans" cxnId="{027927BE-7356-4F94-8CDD-342758A105A7}">
      <dgm:prSet/>
      <dgm:spPr/>
      <dgm:t>
        <a:bodyPr/>
        <a:lstStyle/>
        <a:p>
          <a:endParaRPr lang="en-US"/>
        </a:p>
      </dgm:t>
    </dgm:pt>
    <dgm:pt modelId="{192FEC54-342C-4D43-B11C-57428FA4ADE2}" type="pres">
      <dgm:prSet presAssocID="{86AE8964-8875-4F96-901A-1A8F74DCCFE9}" presName="root" presStyleCnt="0">
        <dgm:presLayoutVars>
          <dgm:dir/>
          <dgm:resizeHandles val="exact"/>
        </dgm:presLayoutVars>
      </dgm:prSet>
      <dgm:spPr/>
    </dgm:pt>
    <dgm:pt modelId="{F2F22B27-6486-473A-B99D-BFC22E745D6C}" type="pres">
      <dgm:prSet presAssocID="{4F1D28F8-C187-45E6-83D9-411E20110FF9}" presName="compNode" presStyleCnt="0"/>
      <dgm:spPr/>
    </dgm:pt>
    <dgm:pt modelId="{ED044DD5-A1BE-4B21-9633-E226E04CBC57}" type="pres">
      <dgm:prSet presAssocID="{4F1D28F8-C187-45E6-83D9-411E20110FF9}" presName="bgRect" presStyleLbl="bgShp" presStyleIdx="0" presStyleCnt="3"/>
      <dgm:spPr/>
    </dgm:pt>
    <dgm:pt modelId="{9EADC04F-B3DD-4EFB-8CAD-B5B154074FBC}" type="pres">
      <dgm:prSet presAssocID="{4F1D28F8-C187-45E6-83D9-411E20110FF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FCFB23-5B53-48BD-89DD-75B521624110}" type="pres">
      <dgm:prSet presAssocID="{4F1D28F8-C187-45E6-83D9-411E20110FF9}" presName="spaceRect" presStyleCnt="0"/>
      <dgm:spPr/>
    </dgm:pt>
    <dgm:pt modelId="{B5D1C611-DD69-4D47-9445-C3DB55FA1120}" type="pres">
      <dgm:prSet presAssocID="{4F1D28F8-C187-45E6-83D9-411E20110FF9}" presName="parTx" presStyleLbl="revTx" presStyleIdx="0" presStyleCnt="3">
        <dgm:presLayoutVars>
          <dgm:chMax val="0"/>
          <dgm:chPref val="0"/>
        </dgm:presLayoutVars>
      </dgm:prSet>
      <dgm:spPr/>
    </dgm:pt>
    <dgm:pt modelId="{2BA7F235-5E34-421C-B031-A54E96BC8459}" type="pres">
      <dgm:prSet presAssocID="{A519B820-1728-4C11-8C67-09D62323DAB6}" presName="sibTrans" presStyleCnt="0"/>
      <dgm:spPr/>
    </dgm:pt>
    <dgm:pt modelId="{67000091-67A5-4EC7-987A-75B10CD5F33C}" type="pres">
      <dgm:prSet presAssocID="{0D34518D-5A4D-4CA4-9867-13F223AFC230}" presName="compNode" presStyleCnt="0"/>
      <dgm:spPr/>
    </dgm:pt>
    <dgm:pt modelId="{558D8D92-E8DB-497B-AA26-6CC69E2F8158}" type="pres">
      <dgm:prSet presAssocID="{0D34518D-5A4D-4CA4-9867-13F223AFC230}" presName="bgRect" presStyleLbl="bgShp" presStyleIdx="1" presStyleCnt="3"/>
      <dgm:spPr/>
    </dgm:pt>
    <dgm:pt modelId="{B65C5A5B-C1A6-48E8-8E6D-131B62142E4A}" type="pres">
      <dgm:prSet presAssocID="{0D34518D-5A4D-4CA4-9867-13F223AFC2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76F71D92-159E-4A24-95C4-699108CB2B8E}" type="pres">
      <dgm:prSet presAssocID="{0D34518D-5A4D-4CA4-9867-13F223AFC230}" presName="spaceRect" presStyleCnt="0"/>
      <dgm:spPr/>
    </dgm:pt>
    <dgm:pt modelId="{A9728F20-9A83-418A-A24C-A207E7C28F77}" type="pres">
      <dgm:prSet presAssocID="{0D34518D-5A4D-4CA4-9867-13F223AFC230}" presName="parTx" presStyleLbl="revTx" presStyleIdx="1" presStyleCnt="3">
        <dgm:presLayoutVars>
          <dgm:chMax val="0"/>
          <dgm:chPref val="0"/>
        </dgm:presLayoutVars>
      </dgm:prSet>
      <dgm:spPr/>
    </dgm:pt>
    <dgm:pt modelId="{8904B16E-B2AC-4F17-8AE1-F54D2129337E}" type="pres">
      <dgm:prSet presAssocID="{C05FE46F-A9A5-48B3-A3BC-8538F389DA87}" presName="sibTrans" presStyleCnt="0"/>
      <dgm:spPr/>
    </dgm:pt>
    <dgm:pt modelId="{F30C71F6-71BE-4EB9-AD85-D91658514AD2}" type="pres">
      <dgm:prSet presAssocID="{9E7EA6FD-ED6C-494C-9BD3-7699C2BD9F5A}" presName="compNode" presStyleCnt="0"/>
      <dgm:spPr/>
    </dgm:pt>
    <dgm:pt modelId="{3B3CAC68-A3E7-45BF-8E4A-4F591026F5D1}" type="pres">
      <dgm:prSet presAssocID="{9E7EA6FD-ED6C-494C-9BD3-7699C2BD9F5A}" presName="bgRect" presStyleLbl="bgShp" presStyleIdx="2" presStyleCnt="3"/>
      <dgm:spPr/>
    </dgm:pt>
    <dgm:pt modelId="{676727DB-24B1-41F8-AD51-E1142A580433}" type="pres">
      <dgm:prSet presAssocID="{9E7EA6FD-ED6C-494C-9BD3-7699C2BD9F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8F59057-61DE-4276-BAC6-73CFE921C8F2}" type="pres">
      <dgm:prSet presAssocID="{9E7EA6FD-ED6C-494C-9BD3-7699C2BD9F5A}" presName="spaceRect" presStyleCnt="0"/>
      <dgm:spPr/>
    </dgm:pt>
    <dgm:pt modelId="{6C7B8E0F-6143-4D9D-923F-BF168669D80E}" type="pres">
      <dgm:prSet presAssocID="{9E7EA6FD-ED6C-494C-9BD3-7699C2BD9F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054E07-9B2C-4D5D-9068-817426C2B196}" type="presOf" srcId="{9E7EA6FD-ED6C-494C-9BD3-7699C2BD9F5A}" destId="{6C7B8E0F-6143-4D9D-923F-BF168669D80E}" srcOrd="0" destOrd="0" presId="urn:microsoft.com/office/officeart/2018/2/layout/IconVerticalSolidList"/>
    <dgm:cxn modelId="{0FBA9313-3F4B-44C2-9631-47AE0230447E}" srcId="{86AE8964-8875-4F96-901A-1A8F74DCCFE9}" destId="{4F1D28F8-C187-45E6-83D9-411E20110FF9}" srcOrd="0" destOrd="0" parTransId="{8BB9277F-BB2B-4FC5-A7DF-5D34EF368892}" sibTransId="{A519B820-1728-4C11-8C67-09D62323DAB6}"/>
    <dgm:cxn modelId="{120E793E-1E62-4AB7-A46B-6DA7ED52680B}" type="presOf" srcId="{0D34518D-5A4D-4CA4-9867-13F223AFC230}" destId="{A9728F20-9A83-418A-A24C-A207E7C28F77}" srcOrd="0" destOrd="0" presId="urn:microsoft.com/office/officeart/2018/2/layout/IconVerticalSolidList"/>
    <dgm:cxn modelId="{5B0EA966-15CD-42D0-8D27-A2DDF6AA33F7}" type="presOf" srcId="{4F1D28F8-C187-45E6-83D9-411E20110FF9}" destId="{B5D1C611-DD69-4D47-9445-C3DB55FA1120}" srcOrd="0" destOrd="0" presId="urn:microsoft.com/office/officeart/2018/2/layout/IconVerticalSolidList"/>
    <dgm:cxn modelId="{93AF5270-FE30-4B06-B5F4-AABC28EB734A}" srcId="{86AE8964-8875-4F96-901A-1A8F74DCCFE9}" destId="{0D34518D-5A4D-4CA4-9867-13F223AFC230}" srcOrd="1" destOrd="0" parTransId="{B6A2AC8D-1286-4EF3-BE94-2CD599D50DA4}" sibTransId="{C05FE46F-A9A5-48B3-A3BC-8538F389DA87}"/>
    <dgm:cxn modelId="{027927BE-7356-4F94-8CDD-342758A105A7}" srcId="{86AE8964-8875-4F96-901A-1A8F74DCCFE9}" destId="{9E7EA6FD-ED6C-494C-9BD3-7699C2BD9F5A}" srcOrd="2" destOrd="0" parTransId="{1574019D-7B03-4CAE-BADC-DE052521BCD5}" sibTransId="{2EFC9EF7-2B09-49F4-A13A-8A0DE0933152}"/>
    <dgm:cxn modelId="{3BB9FFF5-FC92-4959-8F66-007374595EB2}" type="presOf" srcId="{86AE8964-8875-4F96-901A-1A8F74DCCFE9}" destId="{192FEC54-342C-4D43-B11C-57428FA4ADE2}" srcOrd="0" destOrd="0" presId="urn:microsoft.com/office/officeart/2018/2/layout/IconVerticalSolidList"/>
    <dgm:cxn modelId="{0507C5DC-1694-4E5A-B136-159F3A1760A5}" type="presParOf" srcId="{192FEC54-342C-4D43-B11C-57428FA4ADE2}" destId="{F2F22B27-6486-473A-B99D-BFC22E745D6C}" srcOrd="0" destOrd="0" presId="urn:microsoft.com/office/officeart/2018/2/layout/IconVerticalSolidList"/>
    <dgm:cxn modelId="{63FBD745-3A1B-48D5-A90E-574D31D9E827}" type="presParOf" srcId="{F2F22B27-6486-473A-B99D-BFC22E745D6C}" destId="{ED044DD5-A1BE-4B21-9633-E226E04CBC57}" srcOrd="0" destOrd="0" presId="urn:microsoft.com/office/officeart/2018/2/layout/IconVerticalSolidList"/>
    <dgm:cxn modelId="{B6BC82F5-8C60-4250-AD74-3164829FB984}" type="presParOf" srcId="{F2F22B27-6486-473A-B99D-BFC22E745D6C}" destId="{9EADC04F-B3DD-4EFB-8CAD-B5B154074FBC}" srcOrd="1" destOrd="0" presId="urn:microsoft.com/office/officeart/2018/2/layout/IconVerticalSolidList"/>
    <dgm:cxn modelId="{CAEB9785-CA8A-4F88-B456-3A529D9AB44B}" type="presParOf" srcId="{F2F22B27-6486-473A-B99D-BFC22E745D6C}" destId="{44FCFB23-5B53-48BD-89DD-75B521624110}" srcOrd="2" destOrd="0" presId="urn:microsoft.com/office/officeart/2018/2/layout/IconVerticalSolidList"/>
    <dgm:cxn modelId="{87C70B03-446A-4FF5-97D6-E71F5177C5E5}" type="presParOf" srcId="{F2F22B27-6486-473A-B99D-BFC22E745D6C}" destId="{B5D1C611-DD69-4D47-9445-C3DB55FA1120}" srcOrd="3" destOrd="0" presId="urn:microsoft.com/office/officeart/2018/2/layout/IconVerticalSolidList"/>
    <dgm:cxn modelId="{C895491E-82C1-4E15-905C-EED6C3E6782C}" type="presParOf" srcId="{192FEC54-342C-4D43-B11C-57428FA4ADE2}" destId="{2BA7F235-5E34-421C-B031-A54E96BC8459}" srcOrd="1" destOrd="0" presId="urn:microsoft.com/office/officeart/2018/2/layout/IconVerticalSolidList"/>
    <dgm:cxn modelId="{F6248500-14DE-44EA-B7AB-A9BB87A4D76F}" type="presParOf" srcId="{192FEC54-342C-4D43-B11C-57428FA4ADE2}" destId="{67000091-67A5-4EC7-987A-75B10CD5F33C}" srcOrd="2" destOrd="0" presId="urn:microsoft.com/office/officeart/2018/2/layout/IconVerticalSolidList"/>
    <dgm:cxn modelId="{77B16E34-119B-4636-9C03-FC05F7282FB9}" type="presParOf" srcId="{67000091-67A5-4EC7-987A-75B10CD5F33C}" destId="{558D8D92-E8DB-497B-AA26-6CC69E2F8158}" srcOrd="0" destOrd="0" presId="urn:microsoft.com/office/officeart/2018/2/layout/IconVerticalSolidList"/>
    <dgm:cxn modelId="{08DA250C-699F-4C6F-8DC0-EE5E336A5912}" type="presParOf" srcId="{67000091-67A5-4EC7-987A-75B10CD5F33C}" destId="{B65C5A5B-C1A6-48E8-8E6D-131B62142E4A}" srcOrd="1" destOrd="0" presId="urn:microsoft.com/office/officeart/2018/2/layout/IconVerticalSolidList"/>
    <dgm:cxn modelId="{60382F25-E3FC-4BE1-85C2-3FFAE91F2E53}" type="presParOf" srcId="{67000091-67A5-4EC7-987A-75B10CD5F33C}" destId="{76F71D92-159E-4A24-95C4-699108CB2B8E}" srcOrd="2" destOrd="0" presId="urn:microsoft.com/office/officeart/2018/2/layout/IconVerticalSolidList"/>
    <dgm:cxn modelId="{D8A758D4-A66B-4630-A964-774F3D41F0A1}" type="presParOf" srcId="{67000091-67A5-4EC7-987A-75B10CD5F33C}" destId="{A9728F20-9A83-418A-A24C-A207E7C28F77}" srcOrd="3" destOrd="0" presId="urn:microsoft.com/office/officeart/2018/2/layout/IconVerticalSolidList"/>
    <dgm:cxn modelId="{0995316E-A2CE-4CEB-BFFA-4605D5C7EA06}" type="presParOf" srcId="{192FEC54-342C-4D43-B11C-57428FA4ADE2}" destId="{8904B16E-B2AC-4F17-8AE1-F54D2129337E}" srcOrd="3" destOrd="0" presId="urn:microsoft.com/office/officeart/2018/2/layout/IconVerticalSolidList"/>
    <dgm:cxn modelId="{FB7CB503-90B9-4960-A2C0-AA3BFC7B10E0}" type="presParOf" srcId="{192FEC54-342C-4D43-B11C-57428FA4ADE2}" destId="{F30C71F6-71BE-4EB9-AD85-D91658514AD2}" srcOrd="4" destOrd="0" presId="urn:microsoft.com/office/officeart/2018/2/layout/IconVerticalSolidList"/>
    <dgm:cxn modelId="{E4E1CCEE-C2BB-418F-B538-1BF7CDD1138F}" type="presParOf" srcId="{F30C71F6-71BE-4EB9-AD85-D91658514AD2}" destId="{3B3CAC68-A3E7-45BF-8E4A-4F591026F5D1}" srcOrd="0" destOrd="0" presId="urn:microsoft.com/office/officeart/2018/2/layout/IconVerticalSolidList"/>
    <dgm:cxn modelId="{8C84566D-2AC8-470C-9609-78F3DF67A6FD}" type="presParOf" srcId="{F30C71F6-71BE-4EB9-AD85-D91658514AD2}" destId="{676727DB-24B1-41F8-AD51-E1142A580433}" srcOrd="1" destOrd="0" presId="urn:microsoft.com/office/officeart/2018/2/layout/IconVerticalSolidList"/>
    <dgm:cxn modelId="{DDE65DC7-E409-4DD9-90A8-9D42E25A2663}" type="presParOf" srcId="{F30C71F6-71BE-4EB9-AD85-D91658514AD2}" destId="{A8F59057-61DE-4276-BAC6-73CFE921C8F2}" srcOrd="2" destOrd="0" presId="urn:microsoft.com/office/officeart/2018/2/layout/IconVerticalSolidList"/>
    <dgm:cxn modelId="{FED603D7-26F1-4ECF-B4B0-D68B5EC16C20}" type="presParOf" srcId="{F30C71F6-71BE-4EB9-AD85-D91658514AD2}" destId="{6C7B8E0F-6143-4D9D-923F-BF168669D8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FC520C2-485D-4C6F-AF74-642C56B36B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A6BB3A-84CE-41BC-8735-9AECB9CCE5F7}">
      <dgm:prSet/>
      <dgm:spPr/>
      <dgm:t>
        <a:bodyPr/>
        <a:lstStyle/>
        <a:p>
          <a:r>
            <a:rPr lang="en-US"/>
            <a:t>Gartner: Many organizations struggle with AI trust and transparency.</a:t>
          </a:r>
        </a:p>
      </dgm:t>
    </dgm:pt>
    <dgm:pt modelId="{B495E46C-3BA7-456D-A86C-8C93119A2244}" type="parTrans" cxnId="{620224F7-399D-45B9-8BEB-EF08B99D5467}">
      <dgm:prSet/>
      <dgm:spPr/>
      <dgm:t>
        <a:bodyPr/>
        <a:lstStyle/>
        <a:p>
          <a:endParaRPr lang="en-US"/>
        </a:p>
      </dgm:t>
    </dgm:pt>
    <dgm:pt modelId="{62FEE93E-7584-4508-8696-CDA8714ED29B}" type="sibTrans" cxnId="{620224F7-399D-45B9-8BEB-EF08B99D5467}">
      <dgm:prSet/>
      <dgm:spPr/>
      <dgm:t>
        <a:bodyPr/>
        <a:lstStyle/>
        <a:p>
          <a:endParaRPr lang="en-US"/>
        </a:p>
      </dgm:t>
    </dgm:pt>
    <dgm:pt modelId="{4ADA9D6E-2067-4238-BF70-20AD541ABE78}">
      <dgm:prSet/>
      <dgm:spPr/>
      <dgm:t>
        <a:bodyPr/>
        <a:lstStyle/>
        <a:p>
          <a:r>
            <a:rPr lang="en-US"/>
            <a:t>Importance of model governance, responsible AI usage, and avoiding harmful outcomes.</a:t>
          </a:r>
        </a:p>
      </dgm:t>
    </dgm:pt>
    <dgm:pt modelId="{B311B279-9BFA-4E6D-BD02-9E1630DC30C1}" type="parTrans" cxnId="{88D4BBCA-1D22-4CC8-86F3-AB31B9E8A112}">
      <dgm:prSet/>
      <dgm:spPr/>
      <dgm:t>
        <a:bodyPr/>
        <a:lstStyle/>
        <a:p>
          <a:endParaRPr lang="en-US"/>
        </a:p>
      </dgm:t>
    </dgm:pt>
    <dgm:pt modelId="{5DE7EBA1-0CDF-4385-A350-545D045E3A25}" type="sibTrans" cxnId="{88D4BBCA-1D22-4CC8-86F3-AB31B9E8A112}">
      <dgm:prSet/>
      <dgm:spPr/>
      <dgm:t>
        <a:bodyPr/>
        <a:lstStyle/>
        <a:p>
          <a:endParaRPr lang="en-US"/>
        </a:p>
      </dgm:t>
    </dgm:pt>
    <dgm:pt modelId="{6F9A14A9-A83E-4C19-AC48-70A85C9D7DA4}">
      <dgm:prSet/>
      <dgm:spPr/>
      <dgm:t>
        <a:bodyPr/>
        <a:lstStyle/>
        <a:p>
          <a:r>
            <a:rPr lang="en-US"/>
            <a:t>Regulations around AI are emerging to ensure ethical deployment.</a:t>
          </a:r>
        </a:p>
      </dgm:t>
    </dgm:pt>
    <dgm:pt modelId="{46CA82B3-8C47-4C44-AB83-012FDE833A7F}" type="parTrans" cxnId="{9F3FEC1C-8AD1-47F9-92F3-76DEC7F1148E}">
      <dgm:prSet/>
      <dgm:spPr/>
      <dgm:t>
        <a:bodyPr/>
        <a:lstStyle/>
        <a:p>
          <a:endParaRPr lang="en-US"/>
        </a:p>
      </dgm:t>
    </dgm:pt>
    <dgm:pt modelId="{A3088BCD-7B3F-4EC8-B09B-6723B6554191}" type="sibTrans" cxnId="{9F3FEC1C-8AD1-47F9-92F3-76DEC7F1148E}">
      <dgm:prSet/>
      <dgm:spPr/>
      <dgm:t>
        <a:bodyPr/>
        <a:lstStyle/>
        <a:p>
          <a:endParaRPr lang="en-US"/>
        </a:p>
      </dgm:t>
    </dgm:pt>
    <dgm:pt modelId="{F089D229-5E23-48CC-8EDE-4DB6A55B3ED3}" type="pres">
      <dgm:prSet presAssocID="{AFC520C2-485D-4C6F-AF74-642C56B36BDE}" presName="root" presStyleCnt="0">
        <dgm:presLayoutVars>
          <dgm:dir/>
          <dgm:resizeHandles val="exact"/>
        </dgm:presLayoutVars>
      </dgm:prSet>
      <dgm:spPr/>
    </dgm:pt>
    <dgm:pt modelId="{20F3CF80-50F8-4295-8E20-A22C9CE813DA}" type="pres">
      <dgm:prSet presAssocID="{3AA6BB3A-84CE-41BC-8735-9AECB9CCE5F7}" presName="compNode" presStyleCnt="0"/>
      <dgm:spPr/>
    </dgm:pt>
    <dgm:pt modelId="{69535EAE-4B3E-4905-A053-0D2DF15A8328}" type="pres">
      <dgm:prSet presAssocID="{3AA6BB3A-84CE-41BC-8735-9AECB9CCE5F7}" presName="bgRect" presStyleLbl="bgShp" presStyleIdx="0" presStyleCnt="3"/>
      <dgm:spPr/>
    </dgm:pt>
    <dgm:pt modelId="{88BB0020-12D2-4E62-B653-F5FA3361335E}" type="pres">
      <dgm:prSet presAssocID="{3AA6BB3A-84CE-41BC-8735-9AECB9CCE5F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090BD67-4289-4FC0-9E8B-1D4ADA4E51CD}" type="pres">
      <dgm:prSet presAssocID="{3AA6BB3A-84CE-41BC-8735-9AECB9CCE5F7}" presName="spaceRect" presStyleCnt="0"/>
      <dgm:spPr/>
    </dgm:pt>
    <dgm:pt modelId="{677F8B8C-7BBF-4EBF-96C3-316CB931D8FD}" type="pres">
      <dgm:prSet presAssocID="{3AA6BB3A-84CE-41BC-8735-9AECB9CCE5F7}" presName="parTx" presStyleLbl="revTx" presStyleIdx="0" presStyleCnt="3">
        <dgm:presLayoutVars>
          <dgm:chMax val="0"/>
          <dgm:chPref val="0"/>
        </dgm:presLayoutVars>
      </dgm:prSet>
      <dgm:spPr/>
    </dgm:pt>
    <dgm:pt modelId="{564AB8A7-0F1F-482F-B253-BE3CBC231385}" type="pres">
      <dgm:prSet presAssocID="{62FEE93E-7584-4508-8696-CDA8714ED29B}" presName="sibTrans" presStyleCnt="0"/>
      <dgm:spPr/>
    </dgm:pt>
    <dgm:pt modelId="{35CB98A8-9A0E-42BA-800A-6AAE3B66F86E}" type="pres">
      <dgm:prSet presAssocID="{4ADA9D6E-2067-4238-BF70-20AD541ABE78}" presName="compNode" presStyleCnt="0"/>
      <dgm:spPr/>
    </dgm:pt>
    <dgm:pt modelId="{FFE57799-E2C7-449C-B630-D60873CE669E}" type="pres">
      <dgm:prSet presAssocID="{4ADA9D6E-2067-4238-BF70-20AD541ABE78}" presName="bgRect" presStyleLbl="bgShp" presStyleIdx="1" presStyleCnt="3"/>
      <dgm:spPr/>
    </dgm:pt>
    <dgm:pt modelId="{F9624F44-F960-403F-8852-DB9DB7519934}" type="pres">
      <dgm:prSet presAssocID="{4ADA9D6E-2067-4238-BF70-20AD541ABE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F7D284E-88BF-4FAA-84EF-787528140823}" type="pres">
      <dgm:prSet presAssocID="{4ADA9D6E-2067-4238-BF70-20AD541ABE78}" presName="spaceRect" presStyleCnt="0"/>
      <dgm:spPr/>
    </dgm:pt>
    <dgm:pt modelId="{613D6994-C187-460E-86AD-360E0E4A9006}" type="pres">
      <dgm:prSet presAssocID="{4ADA9D6E-2067-4238-BF70-20AD541ABE78}" presName="parTx" presStyleLbl="revTx" presStyleIdx="1" presStyleCnt="3">
        <dgm:presLayoutVars>
          <dgm:chMax val="0"/>
          <dgm:chPref val="0"/>
        </dgm:presLayoutVars>
      </dgm:prSet>
      <dgm:spPr/>
    </dgm:pt>
    <dgm:pt modelId="{CA543827-A592-4E79-8711-8645660B1888}" type="pres">
      <dgm:prSet presAssocID="{5DE7EBA1-0CDF-4385-A350-545D045E3A25}" presName="sibTrans" presStyleCnt="0"/>
      <dgm:spPr/>
    </dgm:pt>
    <dgm:pt modelId="{111196BE-18E3-4FA6-8EE8-A9BD803363C8}" type="pres">
      <dgm:prSet presAssocID="{6F9A14A9-A83E-4C19-AC48-70A85C9D7DA4}" presName="compNode" presStyleCnt="0"/>
      <dgm:spPr/>
    </dgm:pt>
    <dgm:pt modelId="{85690A69-2E7D-4722-89DB-861612132F10}" type="pres">
      <dgm:prSet presAssocID="{6F9A14A9-A83E-4C19-AC48-70A85C9D7DA4}" presName="bgRect" presStyleLbl="bgShp" presStyleIdx="2" presStyleCnt="3"/>
      <dgm:spPr/>
    </dgm:pt>
    <dgm:pt modelId="{177E88F3-C34B-4956-B517-53FC84147EA7}" type="pres">
      <dgm:prSet presAssocID="{6F9A14A9-A83E-4C19-AC48-70A85C9D7DA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EF9DF41F-E1C8-4C76-92A5-DF8EA77BCB85}" type="pres">
      <dgm:prSet presAssocID="{6F9A14A9-A83E-4C19-AC48-70A85C9D7DA4}" presName="spaceRect" presStyleCnt="0"/>
      <dgm:spPr/>
    </dgm:pt>
    <dgm:pt modelId="{D134218D-737C-497B-808D-8DF7277F8852}" type="pres">
      <dgm:prSet presAssocID="{6F9A14A9-A83E-4C19-AC48-70A85C9D7DA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62C9E11-6738-4749-B707-170DB246839E}" type="presOf" srcId="{6F9A14A9-A83E-4C19-AC48-70A85C9D7DA4}" destId="{D134218D-737C-497B-808D-8DF7277F8852}" srcOrd="0" destOrd="0" presId="urn:microsoft.com/office/officeart/2018/2/layout/IconVerticalSolidList"/>
    <dgm:cxn modelId="{9F3FEC1C-8AD1-47F9-92F3-76DEC7F1148E}" srcId="{AFC520C2-485D-4C6F-AF74-642C56B36BDE}" destId="{6F9A14A9-A83E-4C19-AC48-70A85C9D7DA4}" srcOrd="2" destOrd="0" parTransId="{46CA82B3-8C47-4C44-AB83-012FDE833A7F}" sibTransId="{A3088BCD-7B3F-4EC8-B09B-6723B6554191}"/>
    <dgm:cxn modelId="{88A90056-60C4-414F-8AD7-B6536FF23616}" type="presOf" srcId="{AFC520C2-485D-4C6F-AF74-642C56B36BDE}" destId="{F089D229-5E23-48CC-8EDE-4DB6A55B3ED3}" srcOrd="0" destOrd="0" presId="urn:microsoft.com/office/officeart/2018/2/layout/IconVerticalSolidList"/>
    <dgm:cxn modelId="{43FAA5BA-A858-40C6-A43B-02668EF4C0D1}" type="presOf" srcId="{3AA6BB3A-84CE-41BC-8735-9AECB9CCE5F7}" destId="{677F8B8C-7BBF-4EBF-96C3-316CB931D8FD}" srcOrd="0" destOrd="0" presId="urn:microsoft.com/office/officeart/2018/2/layout/IconVerticalSolidList"/>
    <dgm:cxn modelId="{A04EEAC2-14B8-4678-8A4C-64CA76987CF9}" type="presOf" srcId="{4ADA9D6E-2067-4238-BF70-20AD541ABE78}" destId="{613D6994-C187-460E-86AD-360E0E4A9006}" srcOrd="0" destOrd="0" presId="urn:microsoft.com/office/officeart/2018/2/layout/IconVerticalSolidList"/>
    <dgm:cxn modelId="{88D4BBCA-1D22-4CC8-86F3-AB31B9E8A112}" srcId="{AFC520C2-485D-4C6F-AF74-642C56B36BDE}" destId="{4ADA9D6E-2067-4238-BF70-20AD541ABE78}" srcOrd="1" destOrd="0" parTransId="{B311B279-9BFA-4E6D-BD02-9E1630DC30C1}" sibTransId="{5DE7EBA1-0CDF-4385-A350-545D045E3A25}"/>
    <dgm:cxn modelId="{620224F7-399D-45B9-8BEB-EF08B99D5467}" srcId="{AFC520C2-485D-4C6F-AF74-642C56B36BDE}" destId="{3AA6BB3A-84CE-41BC-8735-9AECB9CCE5F7}" srcOrd="0" destOrd="0" parTransId="{B495E46C-3BA7-456D-A86C-8C93119A2244}" sibTransId="{62FEE93E-7584-4508-8696-CDA8714ED29B}"/>
    <dgm:cxn modelId="{B63CA94F-9939-4329-8715-8211A5336753}" type="presParOf" srcId="{F089D229-5E23-48CC-8EDE-4DB6A55B3ED3}" destId="{20F3CF80-50F8-4295-8E20-A22C9CE813DA}" srcOrd="0" destOrd="0" presId="urn:microsoft.com/office/officeart/2018/2/layout/IconVerticalSolidList"/>
    <dgm:cxn modelId="{B41CA3C5-9984-4F72-BAC2-4E563EF3750B}" type="presParOf" srcId="{20F3CF80-50F8-4295-8E20-A22C9CE813DA}" destId="{69535EAE-4B3E-4905-A053-0D2DF15A8328}" srcOrd="0" destOrd="0" presId="urn:microsoft.com/office/officeart/2018/2/layout/IconVerticalSolidList"/>
    <dgm:cxn modelId="{37C378D3-CD19-42BF-9F3C-56997DBEAB6D}" type="presParOf" srcId="{20F3CF80-50F8-4295-8E20-A22C9CE813DA}" destId="{88BB0020-12D2-4E62-B653-F5FA3361335E}" srcOrd="1" destOrd="0" presId="urn:microsoft.com/office/officeart/2018/2/layout/IconVerticalSolidList"/>
    <dgm:cxn modelId="{30303B34-C192-4AEC-A2B6-10190FD70787}" type="presParOf" srcId="{20F3CF80-50F8-4295-8E20-A22C9CE813DA}" destId="{F090BD67-4289-4FC0-9E8B-1D4ADA4E51CD}" srcOrd="2" destOrd="0" presId="urn:microsoft.com/office/officeart/2018/2/layout/IconVerticalSolidList"/>
    <dgm:cxn modelId="{3EBFAF0A-24A5-4D55-B651-F5A0604DA763}" type="presParOf" srcId="{20F3CF80-50F8-4295-8E20-A22C9CE813DA}" destId="{677F8B8C-7BBF-4EBF-96C3-316CB931D8FD}" srcOrd="3" destOrd="0" presId="urn:microsoft.com/office/officeart/2018/2/layout/IconVerticalSolidList"/>
    <dgm:cxn modelId="{52E3EAB3-4E4B-4ECB-A216-AE9379AB2322}" type="presParOf" srcId="{F089D229-5E23-48CC-8EDE-4DB6A55B3ED3}" destId="{564AB8A7-0F1F-482F-B253-BE3CBC231385}" srcOrd="1" destOrd="0" presId="urn:microsoft.com/office/officeart/2018/2/layout/IconVerticalSolidList"/>
    <dgm:cxn modelId="{09E142D8-F3E5-4EC6-8A7F-15EC387B012C}" type="presParOf" srcId="{F089D229-5E23-48CC-8EDE-4DB6A55B3ED3}" destId="{35CB98A8-9A0E-42BA-800A-6AAE3B66F86E}" srcOrd="2" destOrd="0" presId="urn:microsoft.com/office/officeart/2018/2/layout/IconVerticalSolidList"/>
    <dgm:cxn modelId="{5409CFD5-51F9-4835-88C6-C1A24AB55BEA}" type="presParOf" srcId="{35CB98A8-9A0E-42BA-800A-6AAE3B66F86E}" destId="{FFE57799-E2C7-449C-B630-D60873CE669E}" srcOrd="0" destOrd="0" presId="urn:microsoft.com/office/officeart/2018/2/layout/IconVerticalSolidList"/>
    <dgm:cxn modelId="{CEAA9051-A3BB-469A-B10D-7782A92BE89D}" type="presParOf" srcId="{35CB98A8-9A0E-42BA-800A-6AAE3B66F86E}" destId="{F9624F44-F960-403F-8852-DB9DB7519934}" srcOrd="1" destOrd="0" presId="urn:microsoft.com/office/officeart/2018/2/layout/IconVerticalSolidList"/>
    <dgm:cxn modelId="{FFA546B7-C9FC-49A3-8134-1614012A39CA}" type="presParOf" srcId="{35CB98A8-9A0E-42BA-800A-6AAE3B66F86E}" destId="{2F7D284E-88BF-4FAA-84EF-787528140823}" srcOrd="2" destOrd="0" presId="urn:microsoft.com/office/officeart/2018/2/layout/IconVerticalSolidList"/>
    <dgm:cxn modelId="{644C634F-5BCE-4330-BBBF-7319A9314AFF}" type="presParOf" srcId="{35CB98A8-9A0E-42BA-800A-6AAE3B66F86E}" destId="{613D6994-C187-460E-86AD-360E0E4A9006}" srcOrd="3" destOrd="0" presId="urn:microsoft.com/office/officeart/2018/2/layout/IconVerticalSolidList"/>
    <dgm:cxn modelId="{0FBD178A-CF5A-4961-843D-3E8370E1BA48}" type="presParOf" srcId="{F089D229-5E23-48CC-8EDE-4DB6A55B3ED3}" destId="{CA543827-A592-4E79-8711-8645660B1888}" srcOrd="3" destOrd="0" presId="urn:microsoft.com/office/officeart/2018/2/layout/IconVerticalSolidList"/>
    <dgm:cxn modelId="{F4FC3B0C-0847-422D-89C2-9A6E67ECA2AD}" type="presParOf" srcId="{F089D229-5E23-48CC-8EDE-4DB6A55B3ED3}" destId="{111196BE-18E3-4FA6-8EE8-A9BD803363C8}" srcOrd="4" destOrd="0" presId="urn:microsoft.com/office/officeart/2018/2/layout/IconVerticalSolidList"/>
    <dgm:cxn modelId="{84163AF5-5F10-42BE-928D-5AC7578B73BD}" type="presParOf" srcId="{111196BE-18E3-4FA6-8EE8-A9BD803363C8}" destId="{85690A69-2E7D-4722-89DB-861612132F10}" srcOrd="0" destOrd="0" presId="urn:microsoft.com/office/officeart/2018/2/layout/IconVerticalSolidList"/>
    <dgm:cxn modelId="{C65CF5C3-C664-40AC-83B0-3160FE5A5632}" type="presParOf" srcId="{111196BE-18E3-4FA6-8EE8-A9BD803363C8}" destId="{177E88F3-C34B-4956-B517-53FC84147EA7}" srcOrd="1" destOrd="0" presId="urn:microsoft.com/office/officeart/2018/2/layout/IconVerticalSolidList"/>
    <dgm:cxn modelId="{FBB82853-D89A-438E-99B1-E20C4377301F}" type="presParOf" srcId="{111196BE-18E3-4FA6-8EE8-A9BD803363C8}" destId="{EF9DF41F-E1C8-4C76-92A5-DF8EA77BCB85}" srcOrd="2" destOrd="0" presId="urn:microsoft.com/office/officeart/2018/2/layout/IconVerticalSolidList"/>
    <dgm:cxn modelId="{0430D35E-B82E-4AEF-95E7-C09C8655FD2E}" type="presParOf" srcId="{111196BE-18E3-4FA6-8EE8-A9BD803363C8}" destId="{D134218D-737C-497B-808D-8DF7277F88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E0FC0E-1922-46FD-8C9F-6F403E1511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02BF5D8-2361-473E-975D-68F33856B38E}">
      <dgm:prSet/>
      <dgm:spPr/>
      <dgm:t>
        <a:bodyPr/>
        <a:lstStyle/>
        <a:p>
          <a:r>
            <a:rPr lang="en-US"/>
            <a:t>Roles: Machine Learning Engineer, Data Analyst, Business Intelligence Developer, AI Software Engineer.</a:t>
          </a:r>
        </a:p>
      </dgm:t>
    </dgm:pt>
    <dgm:pt modelId="{DA874CCF-FE56-4C85-988A-CE3A01A4FBF1}" type="parTrans" cxnId="{2C71858C-785C-47D5-BDE6-5FC94737CC31}">
      <dgm:prSet/>
      <dgm:spPr/>
      <dgm:t>
        <a:bodyPr/>
        <a:lstStyle/>
        <a:p>
          <a:endParaRPr lang="en-US"/>
        </a:p>
      </dgm:t>
    </dgm:pt>
    <dgm:pt modelId="{1B27A1A3-93CD-4C56-95FB-0B309CEA69E5}" type="sibTrans" cxnId="{2C71858C-785C-47D5-BDE6-5FC94737CC31}">
      <dgm:prSet/>
      <dgm:spPr/>
      <dgm:t>
        <a:bodyPr/>
        <a:lstStyle/>
        <a:p>
          <a:endParaRPr lang="en-US"/>
        </a:p>
      </dgm:t>
    </dgm:pt>
    <dgm:pt modelId="{5AE454A9-B7EB-4784-9B9F-B351894A59E4}">
      <dgm:prSet/>
      <dgm:spPr/>
      <dgm:t>
        <a:bodyPr/>
        <a:lstStyle/>
        <a:p>
          <a:r>
            <a:rPr lang="en-US"/>
            <a:t>AI skills are required for modern IT solutions and cloud technologies.</a:t>
          </a:r>
        </a:p>
      </dgm:t>
    </dgm:pt>
    <dgm:pt modelId="{F5374030-6496-4DC2-B535-DBE1CA100B18}" type="parTrans" cxnId="{3405DC98-4769-4850-928F-4CB33DA0DA96}">
      <dgm:prSet/>
      <dgm:spPr/>
      <dgm:t>
        <a:bodyPr/>
        <a:lstStyle/>
        <a:p>
          <a:endParaRPr lang="en-US"/>
        </a:p>
      </dgm:t>
    </dgm:pt>
    <dgm:pt modelId="{F55B7A27-9A48-4434-8C9E-0DC9A9454429}" type="sibTrans" cxnId="{3405DC98-4769-4850-928F-4CB33DA0DA96}">
      <dgm:prSet/>
      <dgm:spPr/>
      <dgm:t>
        <a:bodyPr/>
        <a:lstStyle/>
        <a:p>
          <a:endParaRPr lang="en-US"/>
        </a:p>
      </dgm:t>
    </dgm:pt>
    <dgm:pt modelId="{1C4E7710-9B12-4844-B041-7C1C3F97658A}">
      <dgm:prSet/>
      <dgm:spPr/>
      <dgm:t>
        <a:bodyPr/>
        <a:lstStyle/>
        <a:p>
          <a:r>
            <a:rPr lang="en-US"/>
            <a:t>Growing opportunities across industries (e-commerce, healthcare, finance).</a:t>
          </a:r>
        </a:p>
      </dgm:t>
    </dgm:pt>
    <dgm:pt modelId="{227EB2CC-0690-4AD0-AE9A-3F5698702CAB}" type="parTrans" cxnId="{7D8E6369-F721-4859-B2C8-7D8645F55253}">
      <dgm:prSet/>
      <dgm:spPr/>
      <dgm:t>
        <a:bodyPr/>
        <a:lstStyle/>
        <a:p>
          <a:endParaRPr lang="en-US"/>
        </a:p>
      </dgm:t>
    </dgm:pt>
    <dgm:pt modelId="{5E7920DE-19A1-46C3-8623-D03ABAB3DA94}" type="sibTrans" cxnId="{7D8E6369-F721-4859-B2C8-7D8645F55253}">
      <dgm:prSet/>
      <dgm:spPr/>
      <dgm:t>
        <a:bodyPr/>
        <a:lstStyle/>
        <a:p>
          <a:endParaRPr lang="en-US"/>
        </a:p>
      </dgm:t>
    </dgm:pt>
    <dgm:pt modelId="{CE18F382-16F7-49BB-9860-7EB641A1714C}" type="pres">
      <dgm:prSet presAssocID="{74E0FC0E-1922-46FD-8C9F-6F403E15113C}" presName="root" presStyleCnt="0">
        <dgm:presLayoutVars>
          <dgm:dir/>
          <dgm:resizeHandles val="exact"/>
        </dgm:presLayoutVars>
      </dgm:prSet>
      <dgm:spPr/>
    </dgm:pt>
    <dgm:pt modelId="{43AC04B4-3478-4865-AD26-919E3AC5E2C4}" type="pres">
      <dgm:prSet presAssocID="{D02BF5D8-2361-473E-975D-68F33856B38E}" presName="compNode" presStyleCnt="0"/>
      <dgm:spPr/>
    </dgm:pt>
    <dgm:pt modelId="{7CA5BFFC-EFD7-4868-84A9-798846BD9097}" type="pres">
      <dgm:prSet presAssocID="{D02BF5D8-2361-473E-975D-68F33856B38E}" presName="bgRect" presStyleLbl="bgShp" presStyleIdx="0" presStyleCnt="3"/>
      <dgm:spPr/>
    </dgm:pt>
    <dgm:pt modelId="{E9A4AA10-8ED1-446E-860F-CD8945F9863C}" type="pres">
      <dgm:prSet presAssocID="{D02BF5D8-2361-473E-975D-68F33856B3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 outline"/>
        </a:ext>
      </dgm:extLst>
    </dgm:pt>
    <dgm:pt modelId="{9EFA268F-9D64-46C0-84E0-BE535CE2D1E1}" type="pres">
      <dgm:prSet presAssocID="{D02BF5D8-2361-473E-975D-68F33856B38E}" presName="spaceRect" presStyleCnt="0"/>
      <dgm:spPr/>
    </dgm:pt>
    <dgm:pt modelId="{09C6FF77-58F5-4E50-BADB-6DB093F3E0A1}" type="pres">
      <dgm:prSet presAssocID="{D02BF5D8-2361-473E-975D-68F33856B38E}" presName="parTx" presStyleLbl="revTx" presStyleIdx="0" presStyleCnt="3">
        <dgm:presLayoutVars>
          <dgm:chMax val="0"/>
          <dgm:chPref val="0"/>
        </dgm:presLayoutVars>
      </dgm:prSet>
      <dgm:spPr/>
    </dgm:pt>
    <dgm:pt modelId="{3B75465A-DECB-4D04-B8DA-8B768F7BA028}" type="pres">
      <dgm:prSet presAssocID="{1B27A1A3-93CD-4C56-95FB-0B309CEA69E5}" presName="sibTrans" presStyleCnt="0"/>
      <dgm:spPr/>
    </dgm:pt>
    <dgm:pt modelId="{B2AFFF33-E4E4-404A-8289-5FFEFC51BBCA}" type="pres">
      <dgm:prSet presAssocID="{5AE454A9-B7EB-4784-9B9F-B351894A59E4}" presName="compNode" presStyleCnt="0"/>
      <dgm:spPr/>
    </dgm:pt>
    <dgm:pt modelId="{9B666520-C83D-4B73-99AE-DF124CE66496}" type="pres">
      <dgm:prSet presAssocID="{5AE454A9-B7EB-4784-9B9F-B351894A59E4}" presName="bgRect" presStyleLbl="bgShp" presStyleIdx="1" presStyleCnt="3"/>
      <dgm:spPr/>
    </dgm:pt>
    <dgm:pt modelId="{577944DE-F6E2-4269-9529-D69994E70614}" type="pres">
      <dgm:prSet presAssocID="{5AE454A9-B7EB-4784-9B9F-B351894A59E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86A943A8-F0FE-4433-86CF-C7BCA275070D}" type="pres">
      <dgm:prSet presAssocID="{5AE454A9-B7EB-4784-9B9F-B351894A59E4}" presName="spaceRect" presStyleCnt="0"/>
      <dgm:spPr/>
    </dgm:pt>
    <dgm:pt modelId="{B8E93131-848B-44B2-B8FB-1B8E7F5AC96A}" type="pres">
      <dgm:prSet presAssocID="{5AE454A9-B7EB-4784-9B9F-B351894A59E4}" presName="parTx" presStyleLbl="revTx" presStyleIdx="1" presStyleCnt="3">
        <dgm:presLayoutVars>
          <dgm:chMax val="0"/>
          <dgm:chPref val="0"/>
        </dgm:presLayoutVars>
      </dgm:prSet>
      <dgm:spPr/>
    </dgm:pt>
    <dgm:pt modelId="{71DC6FBB-E27C-4F92-ACE2-AD2355298C2F}" type="pres">
      <dgm:prSet presAssocID="{F55B7A27-9A48-4434-8C9E-0DC9A9454429}" presName="sibTrans" presStyleCnt="0"/>
      <dgm:spPr/>
    </dgm:pt>
    <dgm:pt modelId="{82ABCCA6-BB88-4298-AEB1-43764BDD3955}" type="pres">
      <dgm:prSet presAssocID="{1C4E7710-9B12-4844-B041-7C1C3F97658A}" presName="compNode" presStyleCnt="0"/>
      <dgm:spPr/>
    </dgm:pt>
    <dgm:pt modelId="{E902B1DF-3189-48CE-84BD-469DF7EB6437}" type="pres">
      <dgm:prSet presAssocID="{1C4E7710-9B12-4844-B041-7C1C3F97658A}" presName="bgRect" presStyleLbl="bgShp" presStyleIdx="2" presStyleCnt="3"/>
      <dgm:spPr/>
    </dgm:pt>
    <dgm:pt modelId="{F08F2706-9BAD-47C3-8AD8-DCC159F14A79}" type="pres">
      <dgm:prSet presAssocID="{1C4E7710-9B12-4844-B041-7C1C3F9765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72FA650F-30B3-4E4A-8827-99E2D09C3039}" type="pres">
      <dgm:prSet presAssocID="{1C4E7710-9B12-4844-B041-7C1C3F97658A}" presName="spaceRect" presStyleCnt="0"/>
      <dgm:spPr/>
    </dgm:pt>
    <dgm:pt modelId="{8EEF173D-9BAF-4F09-80E4-F1485A9189F3}" type="pres">
      <dgm:prSet presAssocID="{1C4E7710-9B12-4844-B041-7C1C3F97658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301407-4F22-4141-B486-1DFAD15748AD}" type="presOf" srcId="{D02BF5D8-2361-473E-975D-68F33856B38E}" destId="{09C6FF77-58F5-4E50-BADB-6DB093F3E0A1}" srcOrd="0" destOrd="0" presId="urn:microsoft.com/office/officeart/2018/2/layout/IconVerticalSolidList"/>
    <dgm:cxn modelId="{7D8E6369-F721-4859-B2C8-7D8645F55253}" srcId="{74E0FC0E-1922-46FD-8C9F-6F403E15113C}" destId="{1C4E7710-9B12-4844-B041-7C1C3F97658A}" srcOrd="2" destOrd="0" parTransId="{227EB2CC-0690-4AD0-AE9A-3F5698702CAB}" sibTransId="{5E7920DE-19A1-46C3-8623-D03ABAB3DA94}"/>
    <dgm:cxn modelId="{09947851-7901-424F-930C-F0BE801D7995}" type="presOf" srcId="{5AE454A9-B7EB-4784-9B9F-B351894A59E4}" destId="{B8E93131-848B-44B2-B8FB-1B8E7F5AC96A}" srcOrd="0" destOrd="0" presId="urn:microsoft.com/office/officeart/2018/2/layout/IconVerticalSolidList"/>
    <dgm:cxn modelId="{2C71858C-785C-47D5-BDE6-5FC94737CC31}" srcId="{74E0FC0E-1922-46FD-8C9F-6F403E15113C}" destId="{D02BF5D8-2361-473E-975D-68F33856B38E}" srcOrd="0" destOrd="0" parTransId="{DA874CCF-FE56-4C85-988A-CE3A01A4FBF1}" sibTransId="{1B27A1A3-93CD-4C56-95FB-0B309CEA69E5}"/>
    <dgm:cxn modelId="{3405DC98-4769-4850-928F-4CB33DA0DA96}" srcId="{74E0FC0E-1922-46FD-8C9F-6F403E15113C}" destId="{5AE454A9-B7EB-4784-9B9F-B351894A59E4}" srcOrd="1" destOrd="0" parTransId="{F5374030-6496-4DC2-B535-DBE1CA100B18}" sibTransId="{F55B7A27-9A48-4434-8C9E-0DC9A9454429}"/>
    <dgm:cxn modelId="{99A6109C-F603-4157-9971-435480790B4D}" type="presOf" srcId="{74E0FC0E-1922-46FD-8C9F-6F403E15113C}" destId="{CE18F382-16F7-49BB-9860-7EB641A1714C}" srcOrd="0" destOrd="0" presId="urn:microsoft.com/office/officeart/2018/2/layout/IconVerticalSolidList"/>
    <dgm:cxn modelId="{DF3042D7-D451-435F-959D-993030AF4404}" type="presOf" srcId="{1C4E7710-9B12-4844-B041-7C1C3F97658A}" destId="{8EEF173D-9BAF-4F09-80E4-F1485A9189F3}" srcOrd="0" destOrd="0" presId="urn:microsoft.com/office/officeart/2018/2/layout/IconVerticalSolidList"/>
    <dgm:cxn modelId="{96994ECE-AB07-42CA-AAC8-BE8CEDBA2560}" type="presParOf" srcId="{CE18F382-16F7-49BB-9860-7EB641A1714C}" destId="{43AC04B4-3478-4865-AD26-919E3AC5E2C4}" srcOrd="0" destOrd="0" presId="urn:microsoft.com/office/officeart/2018/2/layout/IconVerticalSolidList"/>
    <dgm:cxn modelId="{AC88F60C-7E62-4278-A163-85A0450CEB50}" type="presParOf" srcId="{43AC04B4-3478-4865-AD26-919E3AC5E2C4}" destId="{7CA5BFFC-EFD7-4868-84A9-798846BD9097}" srcOrd="0" destOrd="0" presId="urn:microsoft.com/office/officeart/2018/2/layout/IconVerticalSolidList"/>
    <dgm:cxn modelId="{D8019731-0C06-444B-B562-FA9D1ECD42F7}" type="presParOf" srcId="{43AC04B4-3478-4865-AD26-919E3AC5E2C4}" destId="{E9A4AA10-8ED1-446E-860F-CD8945F9863C}" srcOrd="1" destOrd="0" presId="urn:microsoft.com/office/officeart/2018/2/layout/IconVerticalSolidList"/>
    <dgm:cxn modelId="{681320B0-6C7B-4CED-AB16-6C8958A13429}" type="presParOf" srcId="{43AC04B4-3478-4865-AD26-919E3AC5E2C4}" destId="{9EFA268F-9D64-46C0-84E0-BE535CE2D1E1}" srcOrd="2" destOrd="0" presId="urn:microsoft.com/office/officeart/2018/2/layout/IconVerticalSolidList"/>
    <dgm:cxn modelId="{54382E8D-0643-4F2A-9D61-B5A35F8F9FFC}" type="presParOf" srcId="{43AC04B4-3478-4865-AD26-919E3AC5E2C4}" destId="{09C6FF77-58F5-4E50-BADB-6DB093F3E0A1}" srcOrd="3" destOrd="0" presId="urn:microsoft.com/office/officeart/2018/2/layout/IconVerticalSolidList"/>
    <dgm:cxn modelId="{133DAF57-6EB9-4540-BD98-8460957C9B59}" type="presParOf" srcId="{CE18F382-16F7-49BB-9860-7EB641A1714C}" destId="{3B75465A-DECB-4D04-B8DA-8B768F7BA028}" srcOrd="1" destOrd="0" presId="urn:microsoft.com/office/officeart/2018/2/layout/IconVerticalSolidList"/>
    <dgm:cxn modelId="{49B28779-CD3B-4017-B086-EB7727F6D0AF}" type="presParOf" srcId="{CE18F382-16F7-49BB-9860-7EB641A1714C}" destId="{B2AFFF33-E4E4-404A-8289-5FFEFC51BBCA}" srcOrd="2" destOrd="0" presId="urn:microsoft.com/office/officeart/2018/2/layout/IconVerticalSolidList"/>
    <dgm:cxn modelId="{75D04CA0-A47E-45A6-96F6-9AE4FE182838}" type="presParOf" srcId="{B2AFFF33-E4E4-404A-8289-5FFEFC51BBCA}" destId="{9B666520-C83D-4B73-99AE-DF124CE66496}" srcOrd="0" destOrd="0" presId="urn:microsoft.com/office/officeart/2018/2/layout/IconVerticalSolidList"/>
    <dgm:cxn modelId="{7EE71E65-6A32-4F33-A55E-FAEBFC95935C}" type="presParOf" srcId="{B2AFFF33-E4E4-404A-8289-5FFEFC51BBCA}" destId="{577944DE-F6E2-4269-9529-D69994E70614}" srcOrd="1" destOrd="0" presId="urn:microsoft.com/office/officeart/2018/2/layout/IconVerticalSolidList"/>
    <dgm:cxn modelId="{E7C6577A-2BC8-46E9-BDA8-7531C2215219}" type="presParOf" srcId="{B2AFFF33-E4E4-404A-8289-5FFEFC51BBCA}" destId="{86A943A8-F0FE-4433-86CF-C7BCA275070D}" srcOrd="2" destOrd="0" presId="urn:microsoft.com/office/officeart/2018/2/layout/IconVerticalSolidList"/>
    <dgm:cxn modelId="{F6D9BB5E-6DC3-4740-91FF-6208B2302A9D}" type="presParOf" srcId="{B2AFFF33-E4E4-404A-8289-5FFEFC51BBCA}" destId="{B8E93131-848B-44B2-B8FB-1B8E7F5AC96A}" srcOrd="3" destOrd="0" presId="urn:microsoft.com/office/officeart/2018/2/layout/IconVerticalSolidList"/>
    <dgm:cxn modelId="{D715B69E-0E9A-4EF6-92D2-5326C9569378}" type="presParOf" srcId="{CE18F382-16F7-49BB-9860-7EB641A1714C}" destId="{71DC6FBB-E27C-4F92-ACE2-AD2355298C2F}" srcOrd="3" destOrd="0" presId="urn:microsoft.com/office/officeart/2018/2/layout/IconVerticalSolidList"/>
    <dgm:cxn modelId="{2C2B8E5E-645F-40EB-8680-3DA1683A04FE}" type="presParOf" srcId="{CE18F382-16F7-49BB-9860-7EB641A1714C}" destId="{82ABCCA6-BB88-4298-AEB1-43764BDD3955}" srcOrd="4" destOrd="0" presId="urn:microsoft.com/office/officeart/2018/2/layout/IconVerticalSolidList"/>
    <dgm:cxn modelId="{726E0B21-BE40-4CDA-9C1B-7E8F080D7ABB}" type="presParOf" srcId="{82ABCCA6-BB88-4298-AEB1-43764BDD3955}" destId="{E902B1DF-3189-48CE-84BD-469DF7EB6437}" srcOrd="0" destOrd="0" presId="urn:microsoft.com/office/officeart/2018/2/layout/IconVerticalSolidList"/>
    <dgm:cxn modelId="{FF39EB0E-62D1-4357-8154-EAA4F7DD34F4}" type="presParOf" srcId="{82ABCCA6-BB88-4298-AEB1-43764BDD3955}" destId="{F08F2706-9BAD-47C3-8AD8-DCC159F14A79}" srcOrd="1" destOrd="0" presId="urn:microsoft.com/office/officeart/2018/2/layout/IconVerticalSolidList"/>
    <dgm:cxn modelId="{A6E9786F-9C22-41C8-A715-AE896B3843EE}" type="presParOf" srcId="{82ABCCA6-BB88-4298-AEB1-43764BDD3955}" destId="{72FA650F-30B3-4E4A-8827-99E2D09C3039}" srcOrd="2" destOrd="0" presId="urn:microsoft.com/office/officeart/2018/2/layout/IconVerticalSolidList"/>
    <dgm:cxn modelId="{8C79AEE1-ED3D-4088-A1DA-CFD3794B0BDC}" type="presParOf" srcId="{82ABCCA6-BB88-4298-AEB1-43764BDD3955}" destId="{8EEF173D-9BAF-4F09-80E4-F1485A9189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9F9250D-3E4B-458C-8B83-CC7FC8D770D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43C35FB-5B0B-4B26-A9B5-6EEBAA4182B0}">
      <dgm:prSet/>
      <dgm:spPr/>
      <dgm:t>
        <a:bodyPr/>
        <a:lstStyle/>
        <a:p>
          <a:r>
            <a:rPr lang="en-US" dirty="0"/>
            <a:t>Azure Cognitive Services: Pre-built APIs for language, vision, speech, and decision-making.</a:t>
          </a:r>
        </a:p>
      </dgm:t>
    </dgm:pt>
    <dgm:pt modelId="{3E12AC35-E6DB-4AC1-8FB1-E634E9FFEFCC}" type="parTrans" cxnId="{B4184B3C-B456-40CA-980B-F90A8B89C6BF}">
      <dgm:prSet/>
      <dgm:spPr/>
      <dgm:t>
        <a:bodyPr/>
        <a:lstStyle/>
        <a:p>
          <a:endParaRPr lang="en-US"/>
        </a:p>
      </dgm:t>
    </dgm:pt>
    <dgm:pt modelId="{296909CD-F307-4492-989A-51475990CAEA}" type="sibTrans" cxnId="{B4184B3C-B456-40CA-980B-F90A8B89C6BF}">
      <dgm:prSet/>
      <dgm:spPr/>
      <dgm:t>
        <a:bodyPr/>
        <a:lstStyle/>
        <a:p>
          <a:endParaRPr lang="en-US"/>
        </a:p>
      </dgm:t>
    </dgm:pt>
    <dgm:pt modelId="{465B70BD-23C0-4370-83AB-A1AA344F57D7}">
      <dgm:prSet/>
      <dgm:spPr/>
      <dgm:t>
        <a:bodyPr/>
        <a:lstStyle/>
        <a:p>
          <a:r>
            <a:rPr lang="en-US"/>
            <a:t>Azure Machine Learning: Build, train, and deploy ML models at scale.</a:t>
          </a:r>
        </a:p>
      </dgm:t>
    </dgm:pt>
    <dgm:pt modelId="{14593023-B714-459F-A722-19DF5AF922B9}" type="parTrans" cxnId="{3705DC67-B9A8-41ED-A260-92957208BF76}">
      <dgm:prSet/>
      <dgm:spPr/>
      <dgm:t>
        <a:bodyPr/>
        <a:lstStyle/>
        <a:p>
          <a:endParaRPr lang="en-US"/>
        </a:p>
      </dgm:t>
    </dgm:pt>
    <dgm:pt modelId="{51C1270B-A078-4865-BD25-47AA4E3D71D1}" type="sibTrans" cxnId="{3705DC67-B9A8-41ED-A260-92957208BF76}">
      <dgm:prSet/>
      <dgm:spPr/>
      <dgm:t>
        <a:bodyPr/>
        <a:lstStyle/>
        <a:p>
          <a:endParaRPr lang="en-US"/>
        </a:p>
      </dgm:t>
    </dgm:pt>
    <dgm:pt modelId="{65747CBC-FBE3-48B9-A19F-78531236BFDE}">
      <dgm:prSet/>
      <dgm:spPr/>
      <dgm:t>
        <a:bodyPr/>
        <a:lstStyle/>
        <a:p>
          <a:r>
            <a:rPr lang="en-US"/>
            <a:t>AI Builder: No-code AI development for Power Apps and Power Automate.</a:t>
          </a:r>
        </a:p>
      </dgm:t>
    </dgm:pt>
    <dgm:pt modelId="{4475A60D-01BD-4597-942B-5F2D15435CBF}" type="parTrans" cxnId="{C6D05E98-0375-4D06-8A76-7E184127086C}">
      <dgm:prSet/>
      <dgm:spPr/>
      <dgm:t>
        <a:bodyPr/>
        <a:lstStyle/>
        <a:p>
          <a:endParaRPr lang="en-US"/>
        </a:p>
      </dgm:t>
    </dgm:pt>
    <dgm:pt modelId="{A81E424C-39FE-425E-A642-EED49F3C4107}" type="sibTrans" cxnId="{C6D05E98-0375-4D06-8A76-7E184127086C}">
      <dgm:prSet/>
      <dgm:spPr/>
      <dgm:t>
        <a:bodyPr/>
        <a:lstStyle/>
        <a:p>
          <a:endParaRPr lang="en-US"/>
        </a:p>
      </dgm:t>
    </dgm:pt>
    <dgm:pt modelId="{1EB7A114-96FD-4381-9B6C-31DBCE4BBCF1}" type="pres">
      <dgm:prSet presAssocID="{E9F9250D-3E4B-458C-8B83-CC7FC8D770D5}" presName="linear" presStyleCnt="0">
        <dgm:presLayoutVars>
          <dgm:animLvl val="lvl"/>
          <dgm:resizeHandles val="exact"/>
        </dgm:presLayoutVars>
      </dgm:prSet>
      <dgm:spPr/>
    </dgm:pt>
    <dgm:pt modelId="{8E24739C-9B85-4FB2-86F0-739D780ADAA5}" type="pres">
      <dgm:prSet presAssocID="{343C35FB-5B0B-4B26-A9B5-6EEBAA4182B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C79B24-D9BC-49FA-84AD-9F87BB6E1812}" type="pres">
      <dgm:prSet presAssocID="{296909CD-F307-4492-989A-51475990CAEA}" presName="spacer" presStyleCnt="0"/>
      <dgm:spPr/>
    </dgm:pt>
    <dgm:pt modelId="{E0229175-EC59-47C0-B277-7484FCAC014F}" type="pres">
      <dgm:prSet presAssocID="{465B70BD-23C0-4370-83AB-A1AA344F57D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E094079-583A-4AC7-A214-8E0AD3F43EA2}" type="pres">
      <dgm:prSet presAssocID="{51C1270B-A078-4865-BD25-47AA4E3D71D1}" presName="spacer" presStyleCnt="0"/>
      <dgm:spPr/>
    </dgm:pt>
    <dgm:pt modelId="{626742EE-DD44-46F0-9224-DF85E5036463}" type="pres">
      <dgm:prSet presAssocID="{65747CBC-FBE3-48B9-A19F-78531236BFD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E84A41D-F2E5-4696-9EE3-9C83530F986F}" type="presOf" srcId="{E9F9250D-3E4B-458C-8B83-CC7FC8D770D5}" destId="{1EB7A114-96FD-4381-9B6C-31DBCE4BBCF1}" srcOrd="0" destOrd="0" presId="urn:microsoft.com/office/officeart/2005/8/layout/vList2"/>
    <dgm:cxn modelId="{AB062335-217F-4476-8C49-CCC55BF4448C}" type="presOf" srcId="{65747CBC-FBE3-48B9-A19F-78531236BFDE}" destId="{626742EE-DD44-46F0-9224-DF85E5036463}" srcOrd="0" destOrd="0" presId="urn:microsoft.com/office/officeart/2005/8/layout/vList2"/>
    <dgm:cxn modelId="{B4184B3C-B456-40CA-980B-F90A8B89C6BF}" srcId="{E9F9250D-3E4B-458C-8B83-CC7FC8D770D5}" destId="{343C35FB-5B0B-4B26-A9B5-6EEBAA4182B0}" srcOrd="0" destOrd="0" parTransId="{3E12AC35-E6DB-4AC1-8FB1-E634E9FFEFCC}" sibTransId="{296909CD-F307-4492-989A-51475990CAEA}"/>
    <dgm:cxn modelId="{3705DC67-B9A8-41ED-A260-92957208BF76}" srcId="{E9F9250D-3E4B-458C-8B83-CC7FC8D770D5}" destId="{465B70BD-23C0-4370-83AB-A1AA344F57D7}" srcOrd="1" destOrd="0" parTransId="{14593023-B714-459F-A722-19DF5AF922B9}" sibTransId="{51C1270B-A078-4865-BD25-47AA4E3D71D1}"/>
    <dgm:cxn modelId="{2D6A047E-1C91-4A93-94CE-D91C673FB980}" type="presOf" srcId="{465B70BD-23C0-4370-83AB-A1AA344F57D7}" destId="{E0229175-EC59-47C0-B277-7484FCAC014F}" srcOrd="0" destOrd="0" presId="urn:microsoft.com/office/officeart/2005/8/layout/vList2"/>
    <dgm:cxn modelId="{C6D05E98-0375-4D06-8A76-7E184127086C}" srcId="{E9F9250D-3E4B-458C-8B83-CC7FC8D770D5}" destId="{65747CBC-FBE3-48B9-A19F-78531236BFDE}" srcOrd="2" destOrd="0" parTransId="{4475A60D-01BD-4597-942B-5F2D15435CBF}" sibTransId="{A81E424C-39FE-425E-A642-EED49F3C4107}"/>
    <dgm:cxn modelId="{5A794FE4-C941-414E-959A-9CAF04FD0678}" type="presOf" srcId="{343C35FB-5B0B-4B26-A9B5-6EEBAA4182B0}" destId="{8E24739C-9B85-4FB2-86F0-739D780ADAA5}" srcOrd="0" destOrd="0" presId="urn:microsoft.com/office/officeart/2005/8/layout/vList2"/>
    <dgm:cxn modelId="{9F34180D-7F51-47E6-8A62-102F5AB6F994}" type="presParOf" srcId="{1EB7A114-96FD-4381-9B6C-31DBCE4BBCF1}" destId="{8E24739C-9B85-4FB2-86F0-739D780ADAA5}" srcOrd="0" destOrd="0" presId="urn:microsoft.com/office/officeart/2005/8/layout/vList2"/>
    <dgm:cxn modelId="{AC8B225C-51E1-4775-BF6E-8805EC1F7870}" type="presParOf" srcId="{1EB7A114-96FD-4381-9B6C-31DBCE4BBCF1}" destId="{03C79B24-D9BC-49FA-84AD-9F87BB6E1812}" srcOrd="1" destOrd="0" presId="urn:microsoft.com/office/officeart/2005/8/layout/vList2"/>
    <dgm:cxn modelId="{76EC26D4-974C-4067-B2C6-A8DE7E6EA9F9}" type="presParOf" srcId="{1EB7A114-96FD-4381-9B6C-31DBCE4BBCF1}" destId="{E0229175-EC59-47C0-B277-7484FCAC014F}" srcOrd="2" destOrd="0" presId="urn:microsoft.com/office/officeart/2005/8/layout/vList2"/>
    <dgm:cxn modelId="{FFACE7CF-B808-4765-8657-C1B382C608D6}" type="presParOf" srcId="{1EB7A114-96FD-4381-9B6C-31DBCE4BBCF1}" destId="{AE094079-583A-4AC7-A214-8E0AD3F43EA2}" srcOrd="3" destOrd="0" presId="urn:microsoft.com/office/officeart/2005/8/layout/vList2"/>
    <dgm:cxn modelId="{E9943A40-91FA-43C5-87E6-C2256F898C90}" type="presParOf" srcId="{1EB7A114-96FD-4381-9B6C-31DBCE4BBCF1}" destId="{626742EE-DD44-46F0-9224-DF85E503646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F31850-8EFE-4E95-A7E5-AA04B66B1E4A}">
      <dsp:nvSpPr>
        <dsp:cNvPr id="0" name=""/>
        <dsp:cNvSpPr/>
      </dsp:nvSpPr>
      <dsp:spPr>
        <a:xfrm>
          <a:off x="0" y="76006"/>
          <a:ext cx="11029615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The future of applications lies in AI and ML for increased efficiency and value creation.</a:t>
          </a:r>
        </a:p>
      </dsp:txBody>
      <dsp:txXfrm>
        <a:off x="48547" y="124553"/>
        <a:ext cx="10932521" cy="897406"/>
      </dsp:txXfrm>
    </dsp:sp>
    <dsp:sp modelId="{7CC98650-5DFA-4D48-9F68-047523BC489B}">
      <dsp:nvSpPr>
        <dsp:cNvPr id="0" name=""/>
        <dsp:cNvSpPr/>
      </dsp:nvSpPr>
      <dsp:spPr>
        <a:xfrm>
          <a:off x="0" y="1142506"/>
          <a:ext cx="11029615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Cognitive Services: Pre-built AI capabilities for apps without needing AI/ML expertise.</a:t>
          </a:r>
        </a:p>
      </dsp:txBody>
      <dsp:txXfrm>
        <a:off x="48547" y="1191053"/>
        <a:ext cx="10932521" cy="897406"/>
      </dsp:txXfrm>
    </dsp:sp>
    <dsp:sp modelId="{E4DDB1E5-561F-494E-A4FA-E7032B8339AE}">
      <dsp:nvSpPr>
        <dsp:cNvPr id="0" name=""/>
        <dsp:cNvSpPr/>
      </dsp:nvSpPr>
      <dsp:spPr>
        <a:xfrm>
          <a:off x="0" y="2209006"/>
          <a:ext cx="11029615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Machine Learning: A complete platform for ML engineers and data scientists.</a:t>
          </a:r>
        </a:p>
      </dsp:txBody>
      <dsp:txXfrm>
        <a:off x="48547" y="2257553"/>
        <a:ext cx="10932521" cy="897406"/>
      </dsp:txXfrm>
    </dsp:sp>
    <dsp:sp modelId="{5CAFFAF2-1BF6-49E3-A0D8-7E1D645B06A9}">
      <dsp:nvSpPr>
        <dsp:cNvPr id="0" name=""/>
        <dsp:cNvSpPr/>
      </dsp:nvSpPr>
      <dsp:spPr>
        <a:xfrm>
          <a:off x="0" y="3275506"/>
          <a:ext cx="11029615" cy="994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Builder: Enables citizen developers to create intelligent apps with no-code tools.</a:t>
          </a:r>
        </a:p>
      </dsp:txBody>
      <dsp:txXfrm>
        <a:off x="48547" y="3324053"/>
        <a:ext cx="10932521" cy="89740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C68C28-A417-4C5B-8EF8-9AD947275F56}">
      <dsp:nvSpPr>
        <dsp:cNvPr id="0" name=""/>
        <dsp:cNvSpPr/>
      </dsp:nvSpPr>
      <dsp:spPr>
        <a:xfrm>
          <a:off x="0" y="2299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3388EE0-2E7B-483D-A235-C6417327B247}">
      <dsp:nvSpPr>
        <dsp:cNvPr id="0" name=""/>
        <dsp:cNvSpPr/>
      </dsp:nvSpPr>
      <dsp:spPr>
        <a:xfrm>
          <a:off x="0" y="2299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AI innovations will continue to grow in areas like healthcare, finance, and customer service.</a:t>
          </a:r>
        </a:p>
      </dsp:txBody>
      <dsp:txXfrm>
        <a:off x="0" y="2299"/>
        <a:ext cx="7012370" cy="1568177"/>
      </dsp:txXfrm>
    </dsp:sp>
    <dsp:sp modelId="{8E7E62AB-4FC9-4DDA-AB38-BF2CA9A4F6EF}">
      <dsp:nvSpPr>
        <dsp:cNvPr id="0" name=""/>
        <dsp:cNvSpPr/>
      </dsp:nvSpPr>
      <dsp:spPr>
        <a:xfrm>
          <a:off x="0" y="1570476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1BAEEB9-DDCC-4ED4-89E6-27F49A392707}">
      <dsp:nvSpPr>
        <dsp:cNvPr id="0" name=""/>
        <dsp:cNvSpPr/>
      </dsp:nvSpPr>
      <dsp:spPr>
        <a:xfrm>
          <a:off x="0" y="1570476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Edge AI and IoT will enable faster, real-time processing.</a:t>
          </a:r>
        </a:p>
      </dsp:txBody>
      <dsp:txXfrm>
        <a:off x="0" y="1570476"/>
        <a:ext cx="7012370" cy="1568177"/>
      </dsp:txXfrm>
    </dsp:sp>
    <dsp:sp modelId="{E83FC17B-08B5-4729-A83A-E20E6656A2AE}">
      <dsp:nvSpPr>
        <dsp:cNvPr id="0" name=""/>
        <dsp:cNvSpPr/>
      </dsp:nvSpPr>
      <dsp:spPr>
        <a:xfrm>
          <a:off x="0" y="3138654"/>
          <a:ext cx="701237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10C582-DC02-4C8C-B510-6AFFD0DD69A8}">
      <dsp:nvSpPr>
        <dsp:cNvPr id="0" name=""/>
        <dsp:cNvSpPr/>
      </dsp:nvSpPr>
      <dsp:spPr>
        <a:xfrm>
          <a:off x="0" y="3138654"/>
          <a:ext cx="7012370" cy="1568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Azure’s platform provides scalable, secure AI solutions for businesses.</a:t>
          </a:r>
        </a:p>
      </dsp:txBody>
      <dsp:txXfrm>
        <a:off x="0" y="3138654"/>
        <a:ext cx="7012370" cy="15681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0890AA-00A6-4B40-8CB2-41E037FFBB9A}">
      <dsp:nvSpPr>
        <dsp:cNvPr id="0" name=""/>
        <dsp:cNvSpPr/>
      </dsp:nvSpPr>
      <dsp:spPr>
        <a:xfrm>
          <a:off x="0" y="62085"/>
          <a:ext cx="7012370" cy="2246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ML is a subfield of AI focused on creating algorithms and models that learn from and make predictions based on data.</a:t>
          </a:r>
        </a:p>
      </dsp:txBody>
      <dsp:txXfrm>
        <a:off x="109660" y="171745"/>
        <a:ext cx="6793050" cy="2027080"/>
      </dsp:txXfrm>
    </dsp:sp>
    <dsp:sp modelId="{EDA0B43D-635F-40E8-8348-1F70DD789872}">
      <dsp:nvSpPr>
        <dsp:cNvPr id="0" name=""/>
        <dsp:cNvSpPr/>
      </dsp:nvSpPr>
      <dsp:spPr>
        <a:xfrm>
          <a:off x="0" y="2400645"/>
          <a:ext cx="7012370" cy="2246400"/>
        </a:xfrm>
        <a:prstGeom prst="roundRect">
          <a:avLst/>
        </a:prstGeom>
        <a:gradFill rotWithShape="0">
          <a:gsLst>
            <a:gs pos="0">
              <a:schemeClr val="accent2">
                <a:hueOff val="-1490421"/>
                <a:satOff val="-9757"/>
                <a:lumOff val="-2156"/>
                <a:alphaOff val="0"/>
                <a:tint val="98000"/>
                <a:lumMod val="110000"/>
              </a:schemeClr>
            </a:gs>
            <a:gs pos="84000">
              <a:schemeClr val="accent2">
                <a:hueOff val="-1490421"/>
                <a:satOff val="-9757"/>
                <a:lumOff val="-21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Core Concept: ML enables systems to learn from data patterns to improve prediction accuracy without being explicitly programmed.</a:t>
          </a:r>
        </a:p>
      </dsp:txBody>
      <dsp:txXfrm>
        <a:off x="109660" y="2510305"/>
        <a:ext cx="6793050" cy="202708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69798D-0034-40CE-956A-3BA18C113E56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5FEB6-7EBC-428F-A6B6-283E6CA9ED15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2E86B2-8474-4A12-B6F4-C364450567F6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Real-World Issue: Self-driving car accidents and responsibility.</a:t>
          </a:r>
        </a:p>
      </dsp:txBody>
      <dsp:txXfrm>
        <a:off x="1553633" y="574"/>
        <a:ext cx="5458736" cy="1345137"/>
      </dsp:txXfrm>
    </dsp:sp>
    <dsp:sp modelId="{3F2D2494-05AE-4FB5-ACDA-C15A763FCA01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20CE89-B737-468B-991A-09B86689504C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4E72B-5C01-4398-BCEA-4EF9D7F17698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Ethical AI must comply with laws, norms, and expectations.</a:t>
          </a:r>
        </a:p>
      </dsp:txBody>
      <dsp:txXfrm>
        <a:off x="1553633" y="1681996"/>
        <a:ext cx="5458736" cy="1345137"/>
      </dsp:txXfrm>
    </dsp:sp>
    <dsp:sp modelId="{FCC146AB-2388-4DF4-8495-C62D497588CD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16EF8-E422-4C3F-94FE-04AC8836EF1C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D758C4-1A9A-47E8-9A99-8E92756A4763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Future Outlook: Research indicates concerns over AI being optimized for returns and authority, not public good.</a:t>
          </a:r>
        </a:p>
      </dsp:txBody>
      <dsp:txXfrm>
        <a:off x="1553633" y="3363418"/>
        <a:ext cx="5458736" cy="134513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8C851A-65E8-46FF-923B-3410073A8978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BFFDA6-98FC-44C1-8507-5FB073560551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1E9B1-B6A1-41F6-BB55-14F771110545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Ensuring trust, transparency, and responsible AI implementation.</a:t>
          </a:r>
        </a:p>
      </dsp:txBody>
      <dsp:txXfrm>
        <a:off x="1553633" y="574"/>
        <a:ext cx="5458736" cy="1345137"/>
      </dsp:txXfrm>
    </dsp:sp>
    <dsp:sp modelId="{CCBD481F-5BEE-432F-BCFD-AD03E7853424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5CDBE-ECFA-4DD6-A726-D4E507AE7D52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0C171-458B-4AC2-BE54-65C480B4413A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Managing risks like biased models, incorrect decisions, and privacy concerns.</a:t>
          </a:r>
        </a:p>
      </dsp:txBody>
      <dsp:txXfrm>
        <a:off x="1553633" y="1681996"/>
        <a:ext cx="5458736" cy="1345137"/>
      </dsp:txXfrm>
    </dsp:sp>
    <dsp:sp modelId="{F2AE764C-7B41-47EE-B66B-93A1E358ADD4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4753D-CFBB-4AF3-A932-286DEE6D1108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3D0309-C992-42BD-85C8-40A579A3FED5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Importance of AI governance and regulations to protect users.</a:t>
          </a:r>
        </a:p>
      </dsp:txBody>
      <dsp:txXfrm>
        <a:off x="1553633" y="3363418"/>
        <a:ext cx="5458736" cy="134513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CAFC2-BA1C-4960-95EC-50A8578A5AFD}">
      <dsp:nvSpPr>
        <dsp:cNvPr id="0" name=""/>
        <dsp:cNvSpPr/>
      </dsp:nvSpPr>
      <dsp:spPr>
        <a:xfrm>
          <a:off x="0" y="590603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7A95D-3A5F-4652-89F5-E5916F07813F}">
      <dsp:nvSpPr>
        <dsp:cNvPr id="0" name=""/>
        <dsp:cNvSpPr/>
      </dsp:nvSpPr>
      <dsp:spPr>
        <a:xfrm>
          <a:off x="329829" y="835931"/>
          <a:ext cx="599690" cy="59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FCAE4-0B6F-47AF-8558-E2391F1F3629}">
      <dsp:nvSpPr>
        <dsp:cNvPr id="0" name=""/>
        <dsp:cNvSpPr/>
      </dsp:nvSpPr>
      <dsp:spPr>
        <a:xfrm>
          <a:off x="1259349" y="590603"/>
          <a:ext cx="4963326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Risks of Unethical AI: </a:t>
          </a:r>
        </a:p>
      </dsp:txBody>
      <dsp:txXfrm>
        <a:off x="1259349" y="590603"/>
        <a:ext cx="4963326" cy="1090345"/>
      </dsp:txXfrm>
    </dsp:sp>
    <dsp:sp modelId="{66B6A975-41A3-4383-A5F0-8D6F303CA247}">
      <dsp:nvSpPr>
        <dsp:cNvPr id="0" name=""/>
        <dsp:cNvSpPr/>
      </dsp:nvSpPr>
      <dsp:spPr>
        <a:xfrm>
          <a:off x="6222676" y="590603"/>
          <a:ext cx="4806938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Bias in decision-making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Lack of accountability.</a:t>
          </a:r>
        </a:p>
      </dsp:txBody>
      <dsp:txXfrm>
        <a:off x="6222676" y="590603"/>
        <a:ext cx="4806938" cy="1090345"/>
      </dsp:txXfrm>
    </dsp:sp>
    <dsp:sp modelId="{04A664C4-60FA-4192-9C6F-2FE7EBF304F8}">
      <dsp:nvSpPr>
        <dsp:cNvPr id="0" name=""/>
        <dsp:cNvSpPr/>
      </dsp:nvSpPr>
      <dsp:spPr>
        <a:xfrm>
          <a:off x="0" y="1953536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4E43A9-2181-48AB-B8B3-6FB80FC092AA}">
      <dsp:nvSpPr>
        <dsp:cNvPr id="0" name=""/>
        <dsp:cNvSpPr/>
      </dsp:nvSpPr>
      <dsp:spPr>
        <a:xfrm>
          <a:off x="329829" y="2198864"/>
          <a:ext cx="599690" cy="59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837C1F-0453-43C5-9640-4D9C3A77663B}">
      <dsp:nvSpPr>
        <dsp:cNvPr id="0" name=""/>
        <dsp:cNvSpPr/>
      </dsp:nvSpPr>
      <dsp:spPr>
        <a:xfrm>
          <a:off x="1259349" y="1953536"/>
          <a:ext cx="4963326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Microsoft’s Efforts: </a:t>
          </a:r>
        </a:p>
      </dsp:txBody>
      <dsp:txXfrm>
        <a:off x="1259349" y="1953536"/>
        <a:ext cx="4963326" cy="1090345"/>
      </dsp:txXfrm>
    </dsp:sp>
    <dsp:sp modelId="{8FC7D183-70EC-4A20-A1DA-33157A76B5B3}">
      <dsp:nvSpPr>
        <dsp:cNvPr id="0" name=""/>
        <dsp:cNvSpPr/>
      </dsp:nvSpPr>
      <dsp:spPr>
        <a:xfrm>
          <a:off x="6222676" y="1953536"/>
          <a:ext cx="4806938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Providing tools for responsible AI development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Ensuring fairness, liability, safety, and security.</a:t>
          </a:r>
        </a:p>
      </dsp:txBody>
      <dsp:txXfrm>
        <a:off x="6222676" y="1953536"/>
        <a:ext cx="4806938" cy="109034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C49632-DFE3-4427-9138-2ABBB193DE45}">
      <dsp:nvSpPr>
        <dsp:cNvPr id="0" name=""/>
        <dsp:cNvSpPr/>
      </dsp:nvSpPr>
      <dsp:spPr>
        <a:xfrm>
          <a:off x="0" y="80265"/>
          <a:ext cx="7012370" cy="1093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Customizable pre-trained models: Leverage Microsoft’s AI research for faster development.</a:t>
          </a:r>
        </a:p>
      </dsp:txBody>
      <dsp:txXfrm>
        <a:off x="53402" y="133667"/>
        <a:ext cx="6905566" cy="987146"/>
      </dsp:txXfrm>
    </dsp:sp>
    <dsp:sp modelId="{9E98AC05-A080-4F6F-B8A3-3A355F9A8EE7}">
      <dsp:nvSpPr>
        <dsp:cNvPr id="0" name=""/>
        <dsp:cNvSpPr/>
      </dsp:nvSpPr>
      <dsp:spPr>
        <a:xfrm>
          <a:off x="0" y="1231815"/>
          <a:ext cx="7012370" cy="1093950"/>
        </a:xfrm>
        <a:prstGeom prst="roundRect">
          <a:avLst/>
        </a:prstGeom>
        <a:solidFill>
          <a:schemeClr val="accent2">
            <a:hueOff val="-496807"/>
            <a:satOff val="-3252"/>
            <a:lumOff val="-71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Supports hybrid cloud and edge scenarios: Run AI in the cloud or on local devices, providing flexibility and scalability.</a:t>
          </a:r>
        </a:p>
      </dsp:txBody>
      <dsp:txXfrm>
        <a:off x="53402" y="1285217"/>
        <a:ext cx="6905566" cy="987146"/>
      </dsp:txXfrm>
    </dsp:sp>
    <dsp:sp modelId="{6C481F38-9A7D-4C88-B149-77D3A775C040}">
      <dsp:nvSpPr>
        <dsp:cNvPr id="0" name=""/>
        <dsp:cNvSpPr/>
      </dsp:nvSpPr>
      <dsp:spPr>
        <a:xfrm>
          <a:off x="0" y="2383365"/>
          <a:ext cx="7012370" cy="1093950"/>
        </a:xfrm>
        <a:prstGeom prst="roundRect">
          <a:avLst/>
        </a:prstGeom>
        <a:solidFill>
          <a:schemeClr val="accent2">
            <a:hueOff val="-993614"/>
            <a:satOff val="-6505"/>
            <a:lumOff val="-143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Broad API support across industries: Tailored solutions for healthcare, retail, manufacturing, and more.</a:t>
          </a:r>
        </a:p>
      </dsp:txBody>
      <dsp:txXfrm>
        <a:off x="53402" y="2436767"/>
        <a:ext cx="6905566" cy="987146"/>
      </dsp:txXfrm>
    </dsp:sp>
    <dsp:sp modelId="{87040B99-DFFC-4455-AF8A-6F9256C3E1D9}">
      <dsp:nvSpPr>
        <dsp:cNvPr id="0" name=""/>
        <dsp:cNvSpPr/>
      </dsp:nvSpPr>
      <dsp:spPr>
        <a:xfrm>
          <a:off x="0" y="3534915"/>
          <a:ext cx="7012370" cy="1093950"/>
        </a:xfrm>
        <a:prstGeom prst="roundRect">
          <a:avLst/>
        </a:prstGeom>
        <a:solidFill>
          <a:schemeClr val="accent2">
            <a:hueOff val="-1490421"/>
            <a:satOff val="-9757"/>
            <a:lumOff val="-215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Security and Compliance: Built-in support for data governance, privacy, and regulatory compliance with Azure's trusted cloud infrastructure.</a:t>
          </a:r>
        </a:p>
      </dsp:txBody>
      <dsp:txXfrm>
        <a:off x="53402" y="3588317"/>
        <a:ext cx="6905566" cy="9871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35ED3A-0716-4CE2-AA04-0EF1EC3D04B6}">
      <dsp:nvSpPr>
        <dsp:cNvPr id="0" name=""/>
        <dsp:cNvSpPr/>
      </dsp:nvSpPr>
      <dsp:spPr>
        <a:xfrm>
          <a:off x="299533" y="16345"/>
          <a:ext cx="1380920" cy="13809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61ADA-9CCE-4739-9F63-D8A5BAE621F3}">
      <dsp:nvSpPr>
        <dsp:cNvPr id="0" name=""/>
        <dsp:cNvSpPr/>
      </dsp:nvSpPr>
      <dsp:spPr>
        <a:xfrm>
          <a:off x="589527" y="306339"/>
          <a:ext cx="800933" cy="800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9CA82-EFBE-41CC-8F1C-546DD2959F67}">
      <dsp:nvSpPr>
        <dsp:cNvPr id="0" name=""/>
        <dsp:cNvSpPr/>
      </dsp:nvSpPr>
      <dsp:spPr>
        <a:xfrm>
          <a:off x="1976365" y="16345"/>
          <a:ext cx="3255027" cy="1380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Speech: Convert speech to text, translate languages, text-to-speech.</a:t>
          </a:r>
        </a:p>
      </dsp:txBody>
      <dsp:txXfrm>
        <a:off x="1976365" y="16345"/>
        <a:ext cx="3255027" cy="1380920"/>
      </dsp:txXfrm>
    </dsp:sp>
    <dsp:sp modelId="{E6D597E8-867E-40C8-BAFD-24A647D0A584}">
      <dsp:nvSpPr>
        <dsp:cNvPr id="0" name=""/>
        <dsp:cNvSpPr/>
      </dsp:nvSpPr>
      <dsp:spPr>
        <a:xfrm>
          <a:off x="5798556" y="16345"/>
          <a:ext cx="1380920" cy="13809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103C5-4B3A-4ACB-BEB8-05D3271BDC43}">
      <dsp:nvSpPr>
        <dsp:cNvPr id="0" name=""/>
        <dsp:cNvSpPr/>
      </dsp:nvSpPr>
      <dsp:spPr>
        <a:xfrm>
          <a:off x="6088550" y="306339"/>
          <a:ext cx="800933" cy="800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D90F7-72CA-4F41-90CB-551A62F1E9F4}">
      <dsp:nvSpPr>
        <dsp:cNvPr id="0" name=""/>
        <dsp:cNvSpPr/>
      </dsp:nvSpPr>
      <dsp:spPr>
        <a:xfrm>
          <a:off x="7475389" y="16345"/>
          <a:ext cx="3255027" cy="1380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Vision: Analyze visual data and images, recognize objects, faces, and handwriting.</a:t>
          </a:r>
        </a:p>
      </dsp:txBody>
      <dsp:txXfrm>
        <a:off x="7475389" y="16345"/>
        <a:ext cx="3255027" cy="1380920"/>
      </dsp:txXfrm>
    </dsp:sp>
    <dsp:sp modelId="{BE4FBC71-3B58-4CC3-8E50-536777B02311}">
      <dsp:nvSpPr>
        <dsp:cNvPr id="0" name=""/>
        <dsp:cNvSpPr/>
      </dsp:nvSpPr>
      <dsp:spPr>
        <a:xfrm>
          <a:off x="299533" y="1969640"/>
          <a:ext cx="1380920" cy="13809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CAA5B-B3FF-4909-B4E4-8FD770B49E59}">
      <dsp:nvSpPr>
        <dsp:cNvPr id="0" name=""/>
        <dsp:cNvSpPr/>
      </dsp:nvSpPr>
      <dsp:spPr>
        <a:xfrm>
          <a:off x="589527" y="2259633"/>
          <a:ext cx="800933" cy="800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1CCC6-ACC8-4C75-8661-EC959627254C}">
      <dsp:nvSpPr>
        <dsp:cNvPr id="0" name=""/>
        <dsp:cNvSpPr/>
      </dsp:nvSpPr>
      <dsp:spPr>
        <a:xfrm>
          <a:off x="1976365" y="1969640"/>
          <a:ext cx="3255027" cy="1380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Language: NLP for extracting meaning from text, building conversational bots.</a:t>
          </a:r>
        </a:p>
      </dsp:txBody>
      <dsp:txXfrm>
        <a:off x="1976365" y="1969640"/>
        <a:ext cx="3255027" cy="1380920"/>
      </dsp:txXfrm>
    </dsp:sp>
    <dsp:sp modelId="{E2B03B6F-551E-48CE-9DF9-CD8ACADAFD70}">
      <dsp:nvSpPr>
        <dsp:cNvPr id="0" name=""/>
        <dsp:cNvSpPr/>
      </dsp:nvSpPr>
      <dsp:spPr>
        <a:xfrm>
          <a:off x="5798556" y="1969640"/>
          <a:ext cx="1380920" cy="138092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F307E-6FCD-48CB-BAF6-377A538CCD8A}">
      <dsp:nvSpPr>
        <dsp:cNvPr id="0" name=""/>
        <dsp:cNvSpPr/>
      </dsp:nvSpPr>
      <dsp:spPr>
        <a:xfrm>
          <a:off x="6088550" y="2259633"/>
          <a:ext cx="800933" cy="8009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F35EF-B7F5-4CE2-8C4E-86F7F337CFB4}">
      <dsp:nvSpPr>
        <dsp:cNvPr id="0" name=""/>
        <dsp:cNvSpPr/>
      </dsp:nvSpPr>
      <dsp:spPr>
        <a:xfrm>
          <a:off x="7475389" y="1969640"/>
          <a:ext cx="3255027" cy="1380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Decision: Build decision-making systems, detect anomalies in data, moderate content.</a:t>
          </a:r>
        </a:p>
      </dsp:txBody>
      <dsp:txXfrm>
        <a:off x="7475389" y="1969640"/>
        <a:ext cx="3255027" cy="1380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01FC9-BA9B-42FA-9393-427759C22977}">
      <dsp:nvSpPr>
        <dsp:cNvPr id="0" name=""/>
        <dsp:cNvSpPr/>
      </dsp:nvSpPr>
      <dsp:spPr>
        <a:xfrm>
          <a:off x="0" y="433"/>
          <a:ext cx="11029615" cy="1013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3BF5A-4620-4EE1-8308-C31DFEB6CECF}">
      <dsp:nvSpPr>
        <dsp:cNvPr id="0" name=""/>
        <dsp:cNvSpPr/>
      </dsp:nvSpPr>
      <dsp:spPr>
        <a:xfrm>
          <a:off x="306630" y="228505"/>
          <a:ext cx="557510" cy="5575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5695F-797E-4C44-856F-2A6BA2345C7A}">
      <dsp:nvSpPr>
        <dsp:cNvPr id="0" name=""/>
        <dsp:cNvSpPr/>
      </dsp:nvSpPr>
      <dsp:spPr>
        <a:xfrm>
          <a:off x="1170771" y="433"/>
          <a:ext cx="9858843" cy="101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78" tIns="107278" rIns="107278" bIns="1072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AI: Simulates human intelligence to automate decision-making and improve efficiency.</a:t>
          </a:r>
        </a:p>
      </dsp:txBody>
      <dsp:txXfrm>
        <a:off x="1170771" y="433"/>
        <a:ext cx="9858843" cy="1013655"/>
      </dsp:txXfrm>
    </dsp:sp>
    <dsp:sp modelId="{6C112962-3F36-46A9-8CD4-23A55E8273D6}">
      <dsp:nvSpPr>
        <dsp:cNvPr id="0" name=""/>
        <dsp:cNvSpPr/>
      </dsp:nvSpPr>
      <dsp:spPr>
        <a:xfrm>
          <a:off x="0" y="1267501"/>
          <a:ext cx="11029615" cy="1013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836F1E-477F-4192-976B-9DDB81029322}">
      <dsp:nvSpPr>
        <dsp:cNvPr id="0" name=""/>
        <dsp:cNvSpPr/>
      </dsp:nvSpPr>
      <dsp:spPr>
        <a:xfrm>
          <a:off x="306630" y="1495574"/>
          <a:ext cx="557510" cy="5575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A6613-52CB-4491-A5B6-5BC40468F08F}">
      <dsp:nvSpPr>
        <dsp:cNvPr id="0" name=""/>
        <dsp:cNvSpPr/>
      </dsp:nvSpPr>
      <dsp:spPr>
        <a:xfrm>
          <a:off x="1170771" y="1267501"/>
          <a:ext cx="9858843" cy="101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78" tIns="107278" rIns="107278" bIns="1072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Gartner Definition: AI involves advanced analysis and logic, supporting and automating decisions.</a:t>
          </a:r>
        </a:p>
      </dsp:txBody>
      <dsp:txXfrm>
        <a:off x="1170771" y="1267501"/>
        <a:ext cx="9858843" cy="1013655"/>
      </dsp:txXfrm>
    </dsp:sp>
    <dsp:sp modelId="{D9C24FE4-FF54-48DD-8F82-4181662B5907}">
      <dsp:nvSpPr>
        <dsp:cNvPr id="0" name=""/>
        <dsp:cNvSpPr/>
      </dsp:nvSpPr>
      <dsp:spPr>
        <a:xfrm>
          <a:off x="0" y="2534570"/>
          <a:ext cx="11029615" cy="10136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A903D-DCF6-43C5-9EA6-2578051F0A8E}">
      <dsp:nvSpPr>
        <dsp:cNvPr id="0" name=""/>
        <dsp:cNvSpPr/>
      </dsp:nvSpPr>
      <dsp:spPr>
        <a:xfrm>
          <a:off x="306630" y="2762643"/>
          <a:ext cx="557510" cy="5575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B913A-2BA7-49FA-A562-0658AA25EFDF}">
      <dsp:nvSpPr>
        <dsp:cNvPr id="0" name=""/>
        <dsp:cNvSpPr/>
      </dsp:nvSpPr>
      <dsp:spPr>
        <a:xfrm>
          <a:off x="1170771" y="2534570"/>
          <a:ext cx="9858843" cy="10136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278" tIns="107278" rIns="107278" bIns="10727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Key languages and tools: Python, C#, R, Azure AI Services.</a:t>
          </a:r>
        </a:p>
      </dsp:txBody>
      <dsp:txXfrm>
        <a:off x="1170771" y="2534570"/>
        <a:ext cx="9858843" cy="10136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C3BC95-617D-40BB-9266-30667B2CEDB9}">
      <dsp:nvSpPr>
        <dsp:cNvPr id="0" name=""/>
        <dsp:cNvSpPr/>
      </dsp:nvSpPr>
      <dsp:spPr>
        <a:xfrm>
          <a:off x="0" y="5678"/>
          <a:ext cx="11029615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Common sci-fi misconceptions: AI will replace jobs entirely.</a:t>
          </a:r>
        </a:p>
      </dsp:txBody>
      <dsp:txXfrm>
        <a:off x="56237" y="61915"/>
        <a:ext cx="10917141" cy="1039555"/>
      </dsp:txXfrm>
    </dsp:sp>
    <dsp:sp modelId="{822D26DB-4496-4B8D-944A-7787FBC8DF8B}">
      <dsp:nvSpPr>
        <dsp:cNvPr id="0" name=""/>
        <dsp:cNvSpPr/>
      </dsp:nvSpPr>
      <dsp:spPr>
        <a:xfrm>
          <a:off x="0" y="1241228"/>
          <a:ext cx="11029615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Reality: AI enhances work by automating repetitive tasks and allowing humans to focus on creative roles.</a:t>
          </a:r>
        </a:p>
      </dsp:txBody>
      <dsp:txXfrm>
        <a:off x="56237" y="1297465"/>
        <a:ext cx="10917141" cy="1039555"/>
      </dsp:txXfrm>
    </dsp:sp>
    <dsp:sp modelId="{8994CB1C-E6BE-44F0-B77F-7E4BD1E4D079}">
      <dsp:nvSpPr>
        <dsp:cNvPr id="0" name=""/>
        <dsp:cNvSpPr/>
      </dsp:nvSpPr>
      <dsp:spPr>
        <a:xfrm>
          <a:off x="0" y="2476777"/>
          <a:ext cx="11029615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Future-proofing careers with AI knowledge.</a:t>
          </a:r>
        </a:p>
      </dsp:txBody>
      <dsp:txXfrm>
        <a:off x="56237" y="2533014"/>
        <a:ext cx="10917141" cy="10395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E50223-5A37-4ECB-9D26-60F56A05064D}">
      <dsp:nvSpPr>
        <dsp:cNvPr id="0" name=""/>
        <dsp:cNvSpPr/>
      </dsp:nvSpPr>
      <dsp:spPr>
        <a:xfrm>
          <a:off x="0" y="173685"/>
          <a:ext cx="7012370" cy="10342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Launched in 2023, providing access to models like GPT-3.5, GPT-4, Codex, and DALL-E 2.</a:t>
          </a:r>
        </a:p>
      </dsp:txBody>
      <dsp:txXfrm>
        <a:off x="50489" y="224174"/>
        <a:ext cx="6911392" cy="933302"/>
      </dsp:txXfrm>
    </dsp:sp>
    <dsp:sp modelId="{43B3F7B1-788B-47CB-92E0-DE4D2EA6FCB9}">
      <dsp:nvSpPr>
        <dsp:cNvPr id="0" name=""/>
        <dsp:cNvSpPr/>
      </dsp:nvSpPr>
      <dsp:spPr>
        <a:xfrm>
          <a:off x="0" y="1282845"/>
          <a:ext cx="7012370" cy="1034280"/>
        </a:xfrm>
        <a:prstGeom prst="roundRect">
          <a:avLst/>
        </a:prstGeom>
        <a:gradFill rotWithShape="0">
          <a:gsLst>
            <a:gs pos="0">
              <a:schemeClr val="accent2">
                <a:hueOff val="-496807"/>
                <a:satOff val="-3252"/>
                <a:lumOff val="-719"/>
                <a:alphaOff val="0"/>
                <a:tint val="98000"/>
                <a:lumMod val="110000"/>
              </a:schemeClr>
            </a:gs>
            <a:gs pos="84000">
              <a:schemeClr val="accent2">
                <a:hueOff val="-496807"/>
                <a:satOff val="-3252"/>
                <a:lumOff val="-719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Enterprise-grade AI models for building large-scale AI solutions.</a:t>
          </a:r>
        </a:p>
      </dsp:txBody>
      <dsp:txXfrm>
        <a:off x="50489" y="1333334"/>
        <a:ext cx="6911392" cy="933302"/>
      </dsp:txXfrm>
    </dsp:sp>
    <dsp:sp modelId="{11408CFC-83A3-4207-B38E-4322BA42EE72}">
      <dsp:nvSpPr>
        <dsp:cNvPr id="0" name=""/>
        <dsp:cNvSpPr/>
      </dsp:nvSpPr>
      <dsp:spPr>
        <a:xfrm>
          <a:off x="0" y="2392005"/>
          <a:ext cx="7012370" cy="1034280"/>
        </a:xfrm>
        <a:prstGeom prst="roundRect">
          <a:avLst/>
        </a:prstGeom>
        <a:gradFill rotWithShape="0">
          <a:gsLst>
            <a:gs pos="0">
              <a:schemeClr val="accent2">
                <a:hueOff val="-993614"/>
                <a:satOff val="-6505"/>
                <a:lumOff val="-1437"/>
                <a:alphaOff val="0"/>
                <a:tint val="98000"/>
                <a:lumMod val="110000"/>
              </a:schemeClr>
            </a:gs>
            <a:gs pos="84000">
              <a:schemeClr val="accent2">
                <a:hueOff val="-993614"/>
                <a:satOff val="-6505"/>
                <a:lumOff val="-1437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Integration in tools like GitHub Copilot, Power BI, and Microsoft Designer.</a:t>
          </a:r>
        </a:p>
      </dsp:txBody>
      <dsp:txXfrm>
        <a:off x="50489" y="2442494"/>
        <a:ext cx="6911392" cy="933302"/>
      </dsp:txXfrm>
    </dsp:sp>
    <dsp:sp modelId="{3C0DFE6B-F089-4337-BC3F-2C3995994B9F}">
      <dsp:nvSpPr>
        <dsp:cNvPr id="0" name=""/>
        <dsp:cNvSpPr/>
      </dsp:nvSpPr>
      <dsp:spPr>
        <a:xfrm>
          <a:off x="0" y="3501165"/>
          <a:ext cx="7012370" cy="1034280"/>
        </a:xfrm>
        <a:prstGeom prst="roundRect">
          <a:avLst/>
        </a:prstGeom>
        <a:gradFill rotWithShape="0">
          <a:gsLst>
            <a:gs pos="0">
              <a:schemeClr val="accent2">
                <a:hueOff val="-1490421"/>
                <a:satOff val="-9757"/>
                <a:lumOff val="-2156"/>
                <a:alphaOff val="0"/>
                <a:tint val="98000"/>
                <a:lumMod val="110000"/>
              </a:schemeClr>
            </a:gs>
            <a:gs pos="84000">
              <a:schemeClr val="accent2">
                <a:hueOff val="-1490421"/>
                <a:satOff val="-9757"/>
                <a:lumOff val="-21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Azure OpenAI service requires an application to use, ensuring responsible AI usage.</a:t>
          </a:r>
        </a:p>
      </dsp:txBody>
      <dsp:txXfrm>
        <a:off x="50489" y="3551654"/>
        <a:ext cx="6911392" cy="9333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FE4EA-A6B0-470D-8B3D-70A0AC9EC4E1}">
      <dsp:nvSpPr>
        <dsp:cNvPr id="0" name=""/>
        <dsp:cNvSpPr/>
      </dsp:nvSpPr>
      <dsp:spPr>
        <a:xfrm>
          <a:off x="0" y="3293"/>
          <a:ext cx="1102961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GenAI creates content (images, text, etc.) based on learned data without replication.</a:t>
          </a:r>
        </a:p>
      </dsp:txBody>
      <dsp:txXfrm>
        <a:off x="56315" y="59608"/>
        <a:ext cx="10916985" cy="1040990"/>
      </dsp:txXfrm>
    </dsp:sp>
    <dsp:sp modelId="{DEE81935-2121-4DA5-9926-38EDA035C8BD}">
      <dsp:nvSpPr>
        <dsp:cNvPr id="0" name=""/>
        <dsp:cNvSpPr/>
      </dsp:nvSpPr>
      <dsp:spPr>
        <a:xfrm>
          <a:off x="0" y="1240433"/>
          <a:ext cx="1102961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Used in fields like media creation, content generation, and virtual agents.</a:t>
          </a:r>
        </a:p>
      </dsp:txBody>
      <dsp:txXfrm>
        <a:off x="56315" y="1296748"/>
        <a:ext cx="10916985" cy="1040990"/>
      </dsp:txXfrm>
    </dsp:sp>
    <dsp:sp modelId="{D0481180-924F-47CA-972B-E2BD6AD7DE50}">
      <dsp:nvSpPr>
        <dsp:cNvPr id="0" name=""/>
        <dsp:cNvSpPr/>
      </dsp:nvSpPr>
      <dsp:spPr>
        <a:xfrm>
          <a:off x="0" y="2477572"/>
          <a:ext cx="11029615" cy="11536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Example: Virtual health assistants (VHAs) in healthcare.</a:t>
          </a:r>
        </a:p>
      </dsp:txBody>
      <dsp:txXfrm>
        <a:off x="56315" y="2533887"/>
        <a:ext cx="10916985" cy="104099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4DD5-A1BE-4B21-9633-E226E04CBC57}">
      <dsp:nvSpPr>
        <dsp:cNvPr id="0" name=""/>
        <dsp:cNvSpPr/>
      </dsp:nvSpPr>
      <dsp:spPr>
        <a:xfrm>
          <a:off x="0" y="465"/>
          <a:ext cx="11029950" cy="1089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DC04F-B3DD-4EFB-8CAD-B5B154074FBC}">
      <dsp:nvSpPr>
        <dsp:cNvPr id="0" name=""/>
        <dsp:cNvSpPr/>
      </dsp:nvSpPr>
      <dsp:spPr>
        <a:xfrm>
          <a:off x="329582" y="245609"/>
          <a:ext cx="599240" cy="5992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1C611-DD69-4D47-9445-C3DB55FA1120}">
      <dsp:nvSpPr>
        <dsp:cNvPr id="0" name=""/>
        <dsp:cNvSpPr/>
      </dsp:nvSpPr>
      <dsp:spPr>
        <a:xfrm>
          <a:off x="1258405" y="465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automates repetitive tasks, increasing productivity and allowing for strategic focus.</a:t>
          </a:r>
        </a:p>
      </dsp:txBody>
      <dsp:txXfrm>
        <a:off x="1258405" y="465"/>
        <a:ext cx="9771544" cy="1089528"/>
      </dsp:txXfrm>
    </dsp:sp>
    <dsp:sp modelId="{558D8D92-E8DB-497B-AA26-6CC69E2F8158}">
      <dsp:nvSpPr>
        <dsp:cNvPr id="0" name=""/>
        <dsp:cNvSpPr/>
      </dsp:nvSpPr>
      <dsp:spPr>
        <a:xfrm>
          <a:off x="0" y="1362376"/>
          <a:ext cx="11029950" cy="108952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5C5A5B-C1A6-48E8-8E6D-131B62142E4A}">
      <dsp:nvSpPr>
        <dsp:cNvPr id="0" name=""/>
        <dsp:cNvSpPr/>
      </dsp:nvSpPr>
      <dsp:spPr>
        <a:xfrm>
          <a:off x="329582" y="1607520"/>
          <a:ext cx="599240" cy="5992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28F20-9A83-418A-A24C-A207E7C28F77}">
      <dsp:nvSpPr>
        <dsp:cNvPr id="0" name=""/>
        <dsp:cNvSpPr/>
      </dsp:nvSpPr>
      <dsp:spPr>
        <a:xfrm>
          <a:off x="1258405" y="136237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Enhances decision-making by providing deep insights from data analysis.</a:t>
          </a:r>
        </a:p>
      </dsp:txBody>
      <dsp:txXfrm>
        <a:off x="1258405" y="1362376"/>
        <a:ext cx="9771544" cy="1089528"/>
      </dsp:txXfrm>
    </dsp:sp>
    <dsp:sp modelId="{3B3CAC68-A3E7-45BF-8E4A-4F591026F5D1}">
      <dsp:nvSpPr>
        <dsp:cNvPr id="0" name=""/>
        <dsp:cNvSpPr/>
      </dsp:nvSpPr>
      <dsp:spPr>
        <a:xfrm>
          <a:off x="0" y="2724286"/>
          <a:ext cx="11029950" cy="108952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6727DB-24B1-41F8-AD51-E1142A580433}">
      <dsp:nvSpPr>
        <dsp:cNvPr id="0" name=""/>
        <dsp:cNvSpPr/>
      </dsp:nvSpPr>
      <dsp:spPr>
        <a:xfrm>
          <a:off x="329582" y="2969430"/>
          <a:ext cx="599240" cy="5992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B8E0F-6143-4D9D-923F-BF168669D80E}">
      <dsp:nvSpPr>
        <dsp:cNvPr id="0" name=""/>
        <dsp:cNvSpPr/>
      </dsp:nvSpPr>
      <dsp:spPr>
        <a:xfrm>
          <a:off x="1258405" y="2724286"/>
          <a:ext cx="9771544" cy="1089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08" tIns="115308" rIns="115308" bIns="11530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Cost savings by optimizing operations, predicting demand, and improving customer service.</a:t>
          </a:r>
        </a:p>
      </dsp:txBody>
      <dsp:txXfrm>
        <a:off x="1258405" y="2724286"/>
        <a:ext cx="9771544" cy="108952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35EAE-4B3E-4905-A053-0D2DF15A8328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B0020-12D2-4E62-B653-F5FA3361335E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F8B8C-7BBF-4EBF-96C3-316CB931D8FD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Gartner: Many organizations struggle with AI trust and transparency.</a:t>
          </a:r>
        </a:p>
      </dsp:txBody>
      <dsp:txXfrm>
        <a:off x="1553633" y="574"/>
        <a:ext cx="5458736" cy="1345137"/>
      </dsp:txXfrm>
    </dsp:sp>
    <dsp:sp modelId="{FFE57799-E2C7-449C-B630-D60873CE669E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24F44-F960-403F-8852-DB9DB7519934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3D6994-C187-460E-86AD-360E0E4A9006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Importance of model governance, responsible AI usage, and avoiding harmful outcomes.</a:t>
          </a:r>
        </a:p>
      </dsp:txBody>
      <dsp:txXfrm>
        <a:off x="1553633" y="1681996"/>
        <a:ext cx="5458736" cy="1345137"/>
      </dsp:txXfrm>
    </dsp:sp>
    <dsp:sp modelId="{85690A69-2E7D-4722-89DB-861612132F10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E88F3-C34B-4956-B517-53FC84147EA7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4218D-737C-497B-808D-8DF7277F8852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Regulations around AI are emerging to ensure ethical deployment.</a:t>
          </a:r>
        </a:p>
      </dsp:txBody>
      <dsp:txXfrm>
        <a:off x="1553633" y="3363418"/>
        <a:ext cx="5458736" cy="13451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5BFFC-EFD7-4868-84A9-798846BD9097}">
      <dsp:nvSpPr>
        <dsp:cNvPr id="0" name=""/>
        <dsp:cNvSpPr/>
      </dsp:nvSpPr>
      <dsp:spPr>
        <a:xfrm>
          <a:off x="0" y="574"/>
          <a:ext cx="7012370" cy="13451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A4AA10-8ED1-446E-860F-CD8945F9863C}">
      <dsp:nvSpPr>
        <dsp:cNvPr id="0" name=""/>
        <dsp:cNvSpPr/>
      </dsp:nvSpPr>
      <dsp:spPr>
        <a:xfrm>
          <a:off x="406904" y="303230"/>
          <a:ext cx="739825" cy="73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6FF77-58F5-4E50-BADB-6DB093F3E0A1}">
      <dsp:nvSpPr>
        <dsp:cNvPr id="0" name=""/>
        <dsp:cNvSpPr/>
      </dsp:nvSpPr>
      <dsp:spPr>
        <a:xfrm>
          <a:off x="1553633" y="574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Roles: Machine Learning Engineer, Data Analyst, Business Intelligence Developer, AI Software Engineer.</a:t>
          </a:r>
        </a:p>
      </dsp:txBody>
      <dsp:txXfrm>
        <a:off x="1553633" y="574"/>
        <a:ext cx="5458736" cy="1345137"/>
      </dsp:txXfrm>
    </dsp:sp>
    <dsp:sp modelId="{9B666520-C83D-4B73-99AE-DF124CE66496}">
      <dsp:nvSpPr>
        <dsp:cNvPr id="0" name=""/>
        <dsp:cNvSpPr/>
      </dsp:nvSpPr>
      <dsp:spPr>
        <a:xfrm>
          <a:off x="0" y="1681996"/>
          <a:ext cx="7012370" cy="13451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944DE-F6E2-4269-9529-D69994E70614}">
      <dsp:nvSpPr>
        <dsp:cNvPr id="0" name=""/>
        <dsp:cNvSpPr/>
      </dsp:nvSpPr>
      <dsp:spPr>
        <a:xfrm>
          <a:off x="406904" y="1984652"/>
          <a:ext cx="739825" cy="73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E93131-848B-44B2-B8FB-1B8E7F5AC96A}">
      <dsp:nvSpPr>
        <dsp:cNvPr id="0" name=""/>
        <dsp:cNvSpPr/>
      </dsp:nvSpPr>
      <dsp:spPr>
        <a:xfrm>
          <a:off x="1553633" y="1681996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skills are required for modern IT solutions and cloud technologies.</a:t>
          </a:r>
        </a:p>
      </dsp:txBody>
      <dsp:txXfrm>
        <a:off x="1553633" y="1681996"/>
        <a:ext cx="5458736" cy="1345137"/>
      </dsp:txXfrm>
    </dsp:sp>
    <dsp:sp modelId="{E902B1DF-3189-48CE-84BD-469DF7EB6437}">
      <dsp:nvSpPr>
        <dsp:cNvPr id="0" name=""/>
        <dsp:cNvSpPr/>
      </dsp:nvSpPr>
      <dsp:spPr>
        <a:xfrm>
          <a:off x="0" y="3363418"/>
          <a:ext cx="7012370" cy="13451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2706-9BAD-47C3-8AD8-DCC159F14A79}">
      <dsp:nvSpPr>
        <dsp:cNvPr id="0" name=""/>
        <dsp:cNvSpPr/>
      </dsp:nvSpPr>
      <dsp:spPr>
        <a:xfrm>
          <a:off x="406904" y="3666074"/>
          <a:ext cx="739825" cy="73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F173D-9BAF-4F09-80E4-F1485A9189F3}">
      <dsp:nvSpPr>
        <dsp:cNvPr id="0" name=""/>
        <dsp:cNvSpPr/>
      </dsp:nvSpPr>
      <dsp:spPr>
        <a:xfrm>
          <a:off x="1553633" y="3363418"/>
          <a:ext cx="5458736" cy="13451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360" tIns="142360" rIns="142360" bIns="14236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Growing opportunities across industries (e-commerce, healthcare, finance).</a:t>
          </a:r>
        </a:p>
      </dsp:txBody>
      <dsp:txXfrm>
        <a:off x="1553633" y="3363418"/>
        <a:ext cx="5458736" cy="13451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24739C-9B85-4FB2-86F0-739D780ADAA5}">
      <dsp:nvSpPr>
        <dsp:cNvPr id="0" name=""/>
        <dsp:cNvSpPr/>
      </dsp:nvSpPr>
      <dsp:spPr>
        <a:xfrm>
          <a:off x="0" y="49710"/>
          <a:ext cx="7012370" cy="14847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Azure Cognitive Services: Pre-built APIs for language, vision, speech, and decision-making.</a:t>
          </a:r>
        </a:p>
      </dsp:txBody>
      <dsp:txXfrm>
        <a:off x="72479" y="122189"/>
        <a:ext cx="6867412" cy="1339772"/>
      </dsp:txXfrm>
    </dsp:sp>
    <dsp:sp modelId="{E0229175-EC59-47C0-B277-7484FCAC014F}">
      <dsp:nvSpPr>
        <dsp:cNvPr id="0" name=""/>
        <dsp:cNvSpPr/>
      </dsp:nvSpPr>
      <dsp:spPr>
        <a:xfrm>
          <a:off x="0" y="1612200"/>
          <a:ext cx="7012370" cy="1484730"/>
        </a:xfrm>
        <a:prstGeom prst="roundRect">
          <a:avLst/>
        </a:prstGeom>
        <a:gradFill rotWithShape="0">
          <a:gsLst>
            <a:gs pos="0">
              <a:schemeClr val="accent2">
                <a:hueOff val="-745210"/>
                <a:satOff val="-4879"/>
                <a:lumOff val="-1078"/>
                <a:alphaOff val="0"/>
                <a:tint val="98000"/>
                <a:lumMod val="110000"/>
              </a:schemeClr>
            </a:gs>
            <a:gs pos="84000">
              <a:schemeClr val="accent2">
                <a:hueOff val="-745210"/>
                <a:satOff val="-4879"/>
                <a:lumOff val="-1078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Azure Machine Learning: Build, train, and deploy ML models at scale.</a:t>
          </a:r>
        </a:p>
      </dsp:txBody>
      <dsp:txXfrm>
        <a:off x="72479" y="1684679"/>
        <a:ext cx="6867412" cy="1339772"/>
      </dsp:txXfrm>
    </dsp:sp>
    <dsp:sp modelId="{626742EE-DD44-46F0-9224-DF85E5036463}">
      <dsp:nvSpPr>
        <dsp:cNvPr id="0" name=""/>
        <dsp:cNvSpPr/>
      </dsp:nvSpPr>
      <dsp:spPr>
        <a:xfrm>
          <a:off x="0" y="3174690"/>
          <a:ext cx="7012370" cy="1484730"/>
        </a:xfrm>
        <a:prstGeom prst="roundRect">
          <a:avLst/>
        </a:prstGeom>
        <a:gradFill rotWithShape="0">
          <a:gsLst>
            <a:gs pos="0">
              <a:schemeClr val="accent2">
                <a:hueOff val="-1490421"/>
                <a:satOff val="-9757"/>
                <a:lumOff val="-2156"/>
                <a:alphaOff val="0"/>
                <a:tint val="98000"/>
                <a:lumMod val="110000"/>
              </a:schemeClr>
            </a:gs>
            <a:gs pos="84000">
              <a:schemeClr val="accent2">
                <a:hueOff val="-1490421"/>
                <a:satOff val="-9757"/>
                <a:lumOff val="-2156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AI Builder: No-code AI development for Power Apps and Power Automate.</a:t>
          </a:r>
        </a:p>
      </dsp:txBody>
      <dsp:txXfrm>
        <a:off x="72479" y="3247169"/>
        <a:ext cx="6867412" cy="1339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F5BD8-AB19-415A-A6E8-2C02BC4B51DD}" type="datetimeFigureOut">
              <a:rPr lang="en-PK" smtClean="0"/>
              <a:t>16/10/2024</a:t>
            </a:fld>
            <a:endParaRPr lang="en-PK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6FAB4-9C4C-4B5F-AFD2-1EBD9F3DC86B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18734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3511-33AF-40AE-82D0-F33732B7D147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4AF1F-39F2-4B31-8139-B1BB4A980734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68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41853-5107-4B00-83AD-32E4F7B18F30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65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47BF-ED07-45D6-BE38-A9AEB24EAF9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439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55-DA85-497A-A47D-E5AD3FB1E09B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993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1DA88-1C6C-455D-BD3E-4309786BA0F9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069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C1C80-0345-43F3-9621-4C7DC2C05A5A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01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572C0-8626-407D-A7C9-4D25B4156BA5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692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9C96B-941D-41C4-B3C5-9C8283BBCCD3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572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611126C9-D3D6-4A6D-BD80-931F70242AF5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 dirty="0"/>
              <a:t>CS4037 - Muhammad Sudais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803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5DA07-CC06-426F-A7E9-CF6138A41C37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CS4037 - Muhammad Sudais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0224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A8E0D95-E414-403E-B8FF-E99C0A1E76A0}" type="datetime1">
              <a:rPr lang="en-US" smtClean="0"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CS4037 - Muhammad Sudais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141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7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2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1FA8F66-3B85-411D-A2A6-A50DF3026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loud shaped hard drive with cables">
            <a:extLst>
              <a:ext uri="{FF2B5EF4-FFF2-40B4-BE49-F238E27FC236}">
                <a16:creationId xmlns:a16="http://schemas.microsoft.com/office/drawing/2014/main" id="{7C0FD50E-8B5E-C60A-FF87-E384C8CD29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179E790-E691-4202-B7FA-62924FC8D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5EE0A0-4DA6-4AA2-A475-14DB03C55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76057"/>
            <a:ext cx="11303626" cy="2034709"/>
          </a:xfrm>
          <a:prstGeom prst="rect">
            <a:avLst/>
          </a:prstGeom>
          <a:solidFill>
            <a:schemeClr val="bg1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BA529-DA4E-F585-399D-BB7F6180F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0357" y="4671000"/>
            <a:ext cx="9434185" cy="51459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Introduction to Cloud Computing</a:t>
            </a:r>
            <a:endParaRPr lang="en-PK" b="1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46B46-E43E-46C0-EF89-1C44C3E6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607" y="5509956"/>
            <a:ext cx="3407964" cy="707786"/>
          </a:xfrm>
        </p:spPr>
        <p:txBody>
          <a:bodyPr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Gadugi" panose="020B0502040204020203" pitchFamily="34" charset="0"/>
                <a:ea typeface="Gadugi" panose="020B0502040204020203" pitchFamily="34" charset="0"/>
              </a:rPr>
              <a:t>Muhammad Sudais</a:t>
            </a:r>
          </a:p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US" cap="none" dirty="0">
                <a:latin typeface="Gadugi" panose="020B0502040204020203" pitchFamily="34" charset="0"/>
                <a:ea typeface="Gadugi" panose="020B0502040204020203" pitchFamily="34" charset="0"/>
              </a:rPr>
              <a:t>muhammad.sudais.v@nu.edu.pk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C2C8290-F364-4729-7231-0B36984ADF01}"/>
              </a:ext>
            </a:extLst>
          </p:cNvPr>
          <p:cNvSpPr txBox="1">
            <a:spLocks/>
          </p:cNvSpPr>
          <p:nvPr/>
        </p:nvSpPr>
        <p:spPr>
          <a:xfrm>
            <a:off x="8072283" y="1349679"/>
            <a:ext cx="2212259" cy="577856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rgbClr val="82D9C9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rPr>
              <a:t>Week 9</a:t>
            </a:r>
            <a:endParaRPr lang="en-PK" b="1" dirty="0">
              <a:solidFill>
                <a:srgbClr val="82D9C9"/>
              </a:solidFill>
              <a:latin typeface="Gadugi" panose="020B0502040204020203" pitchFamily="34" charset="0"/>
              <a:ea typeface="Gadugi" panose="020B0502040204020203" pitchFamily="34" charset="0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71FE4D-CF87-0368-EE5D-C2F3C601F2B5}"/>
              </a:ext>
            </a:extLst>
          </p:cNvPr>
          <p:cNvSpPr txBox="1"/>
          <p:nvPr/>
        </p:nvSpPr>
        <p:spPr>
          <a:xfrm>
            <a:off x="850357" y="5118234"/>
            <a:ext cx="1111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CS-4037</a:t>
            </a:r>
            <a:endParaRPr lang="en-P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47302-4335-EFE6-1605-67EA7E9857BA}"/>
              </a:ext>
            </a:extLst>
          </p:cNvPr>
          <p:cNvSpPr txBox="1"/>
          <p:nvPr/>
        </p:nvSpPr>
        <p:spPr>
          <a:xfrm>
            <a:off x="7457832" y="1876054"/>
            <a:ext cx="34411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3E62DB"/>
                </a:solidFill>
              </a:rPr>
              <a:t>Azure Artificial Intelligence, </a:t>
            </a:r>
            <a:r>
              <a:rPr lang="en-US">
                <a:solidFill>
                  <a:srgbClr val="3E62DB"/>
                </a:solidFill>
              </a:rPr>
              <a:t>Machine Learning &amp; Big Data</a:t>
            </a:r>
            <a:endParaRPr lang="en-PK" dirty="0">
              <a:solidFill>
                <a:srgbClr val="3E62D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8342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Challenges in AI Adoption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4658C6-3A7F-7B7E-194B-0E0794FB6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535634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High Demand for AI Skills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F5E8D0-F201-D003-912F-E633D54DAD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191290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Starting with AI in Azure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7EB3187-FFFD-FA14-BFAA-F727295AF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06758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The Future of AI in Azure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83050DE8-EDC1-0617-4954-36BB057867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0041941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What is Machine Learning?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EFB1E-6970-64F2-E135-6BB490AB8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272567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Categories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Supervised Learning: Trained on labeled data with known outputs. Example: Predicting house prices.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Unsupervised Learning: Trained on unlabeled data to identify hidden patterns. Example: Customer segmentation.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</a:rPr>
              <a:t>Reinforcement Learning: Trained to make decisions based on rewards or penalties. Example: Game AI or self-driving cars.</a:t>
            </a:r>
          </a:p>
        </p:txBody>
      </p:sp>
      <p:pic>
        <p:nvPicPr>
          <p:cNvPr id="1026" name="Picture 2" descr="What Is Reinforcement Learning? - MATLAB &amp; Simulink">
            <a:extLst>
              <a:ext uri="{FF2B5EF4-FFF2-40B4-BE49-F238E27FC236}">
                <a16:creationId xmlns:a16="http://schemas.microsoft.com/office/drawing/2014/main" id="{0D5FE906-4F79-9791-6FC2-91F0BC6AB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686800"/>
            <a:ext cx="6831503" cy="346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is MLOps?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sz="2000" dirty="0"/>
              <a:t>Similar to DevOps, but for ML. </a:t>
            </a:r>
            <a:r>
              <a:rPr lang="en-US" sz="2000" dirty="0" err="1"/>
              <a:t>MLOps</a:t>
            </a:r>
            <a:r>
              <a:rPr lang="en-US" sz="2000" dirty="0"/>
              <a:t> automates the entire ML lifecycle from development to deployment.</a:t>
            </a:r>
          </a:p>
          <a:p>
            <a:r>
              <a:rPr lang="en-US" sz="2000" dirty="0"/>
              <a:t>Goal: Ensure scalability, reliability, and effective deployment of ML models.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Deep Learning in 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 subset of ML that uses artificial neural networks with multiple layers.</a:t>
            </a:r>
          </a:p>
          <a:p>
            <a:r>
              <a:rPr lang="en-US">
                <a:solidFill>
                  <a:srgbClr val="FFFFFF"/>
                </a:solidFill>
              </a:rPr>
              <a:t>Key Applications: Autonomous vehicles, speech recognition, image classification, and medical diagnoses.</a:t>
            </a:r>
          </a:p>
        </p:txBody>
      </p:sp>
      <p:pic>
        <p:nvPicPr>
          <p:cNvPr id="2050" name="Picture 2" descr="Deep Learning vs Machine Learning: The Ultimate Battle.">
            <a:extLst>
              <a:ext uri="{FF2B5EF4-FFF2-40B4-BE49-F238E27FC236}">
                <a16:creationId xmlns:a16="http://schemas.microsoft.com/office/drawing/2014/main" id="{81DCF3A6-5EA4-F200-9C51-9E16A0546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5779" y="936141"/>
            <a:ext cx="6624406" cy="4968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What is Ethical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t>Ethical AI focuses on designing AI systems that are fair, transparent, and responsible.</a:t>
            </a:r>
          </a:p>
          <a:p>
            <a:r>
              <a:t>Core Question: What should these systems be allowed to do?</a:t>
            </a:r>
          </a:p>
          <a:p>
            <a:r>
              <a:t>Ethical AI ensures that AI technologies maintain human dignity and don’t harm society.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Responsible AI Practices on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sz="1800" dirty="0"/>
              <a:t>Microsoft developed </a:t>
            </a:r>
            <a:r>
              <a:rPr sz="1800" dirty="0" err="1"/>
              <a:t>Fairlearn</a:t>
            </a:r>
            <a:r>
              <a:rPr sz="1800" dirty="0"/>
              <a:t>, a toolkit to detect and mitigate fairness issues in AI models.</a:t>
            </a:r>
          </a:p>
          <a:p>
            <a:r>
              <a:rPr sz="1800" dirty="0"/>
              <a:t>Key Focus Areas: </a:t>
            </a:r>
            <a:endParaRPr lang="en-US" sz="1800" dirty="0"/>
          </a:p>
          <a:p>
            <a:pPr lvl="1"/>
            <a:r>
              <a:rPr sz="1600" dirty="0"/>
              <a:t>Fairness in data and algorithms</a:t>
            </a:r>
            <a:r>
              <a:rPr lang="en-US" sz="1600" dirty="0"/>
              <a:t>.</a:t>
            </a:r>
          </a:p>
          <a:p>
            <a:pPr lvl="1"/>
            <a:r>
              <a:rPr sz="1600" dirty="0"/>
              <a:t>Transparency and accountability</a:t>
            </a:r>
            <a:r>
              <a:rPr lang="en-US" sz="1600" dirty="0"/>
              <a:t>.</a:t>
            </a:r>
          </a:p>
          <a:p>
            <a:pPr lvl="1"/>
            <a:r>
              <a:rPr sz="1600" dirty="0"/>
              <a:t>Mitigation of biased decisions.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6924045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6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Artificial Intelligence, Machine Learning,</a:t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 and Cognitive Services in Azure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61" y="4942982"/>
            <a:ext cx="482763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LEARNING MICROSOFT AZURE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  <a:endParaRPr lang="en-US" sz="100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21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Addressing Ethical Concerns in AI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7CA0F3-EF27-F5C6-70D3-E3C4B7C3B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524275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500">
                <a:solidFill>
                  <a:schemeClr val="bg1">
                    <a:lumMod val="85000"/>
                    <a:lumOff val="15000"/>
                  </a:schemeClr>
                </a:solidFill>
              </a:rPr>
              <a:t>Ethical Considerations in AI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4AFA2-38D0-AE0E-1ED3-E2FC8EDCE6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59432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89987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Ethical AI Matters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6CD590B-4AD3-701A-EE98-81B9351CDD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784066"/>
              </p:ext>
            </p:extLst>
          </p:nvPr>
        </p:nvGraphicFramePr>
        <p:xfrm>
          <a:off x="492702" y="1750929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11097B3-4427-5230-0DCC-ABC92ED25AD9}"/>
              </a:ext>
            </a:extLst>
          </p:cNvPr>
          <p:cNvSpPr txBox="1"/>
          <p:nvPr/>
        </p:nvSpPr>
        <p:spPr>
          <a:xfrm>
            <a:off x="1719416" y="5694179"/>
            <a:ext cx="87531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K" sz="2400" dirty="0"/>
              <a:t>"Ethical AI is not just a technological issue, but a societal one."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Introduction to Azure AI and Cognitive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 fontScale="92500" lnSpcReduction="20000"/>
          </a:bodyPr>
          <a:lstStyle/>
          <a:p>
            <a:r>
              <a:rPr sz="2000" dirty="0"/>
              <a:t>Overview</a:t>
            </a:r>
            <a:r>
              <a:rPr lang="en-US" sz="2000" dirty="0"/>
              <a:t>:</a:t>
            </a:r>
          </a:p>
          <a:p>
            <a:pPr lvl="1"/>
            <a:r>
              <a:rPr lang="en-US" sz="1800" dirty="0"/>
              <a:t>A</a:t>
            </a:r>
            <a:r>
              <a:rPr sz="1800" dirty="0"/>
              <a:t> suite of </a:t>
            </a:r>
            <a:r>
              <a:rPr lang="en-US" sz="1800" dirty="0"/>
              <a:t>powerful APIs that enable developers to </a:t>
            </a:r>
            <a:r>
              <a:rPr sz="1800" dirty="0"/>
              <a:t>add intelligent features into their applications.</a:t>
            </a:r>
          </a:p>
          <a:p>
            <a:r>
              <a:rPr sz="2000" dirty="0"/>
              <a:t>Key Features: </a:t>
            </a:r>
            <a:endParaRPr lang="en-US" sz="2000" dirty="0"/>
          </a:p>
          <a:p>
            <a:pPr lvl="1"/>
            <a:r>
              <a:rPr lang="en-US" sz="1800" dirty="0"/>
              <a:t>Pre-built APIs for vision, speech, language, and decision-making tasks.</a:t>
            </a:r>
          </a:p>
          <a:p>
            <a:pPr lvl="1"/>
            <a:r>
              <a:rPr lang="en-US" sz="1800" dirty="0"/>
              <a:t>No deep AI knowledge required to integrate.</a:t>
            </a:r>
          </a:p>
          <a:p>
            <a:pPr lvl="1"/>
            <a:r>
              <a:rPr lang="en-US" sz="1800" dirty="0"/>
              <a:t>Accessible via REST APIs, SDKs, and services that can run in the cloud or on edge devices.</a:t>
            </a:r>
          </a:p>
          <a:p>
            <a:r>
              <a:rPr lang="en-US" sz="2000" dirty="0"/>
              <a:t>Use Cases:</a:t>
            </a:r>
          </a:p>
          <a:p>
            <a:pPr lvl="1"/>
            <a:r>
              <a:rPr lang="en-US" sz="1800" dirty="0"/>
              <a:t>Add speech recognition to call centers.</a:t>
            </a:r>
          </a:p>
          <a:p>
            <a:pPr lvl="1"/>
            <a:r>
              <a:rPr lang="en-US" sz="1800" dirty="0"/>
              <a:t>Automate text analysis in document workflows.</a:t>
            </a:r>
          </a:p>
          <a:p>
            <a:pPr lvl="1"/>
            <a:r>
              <a:rPr lang="en-US" sz="1800" dirty="0"/>
              <a:t>Implement intelligent chatbots for customer service.</a:t>
            </a:r>
            <a:endParaRPr sz="18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/>
              <a:t>Key Benefits of Using Azure AI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32ECAF9-5C15-53BB-B005-83C692CDEF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500453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682" y="39839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Cognitive Services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5B1924-1739-B09A-77E7-3FF4667F6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359590"/>
              </p:ext>
            </p:extLst>
          </p:nvPr>
        </p:nvGraphicFramePr>
        <p:xfrm>
          <a:off x="578348" y="1745545"/>
          <a:ext cx="11029950" cy="33669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124E482-C70C-1BCD-29D9-E93B274CDE1F}"/>
              </a:ext>
            </a:extLst>
          </p:cNvPr>
          <p:cNvSpPr txBox="1"/>
          <p:nvPr/>
        </p:nvSpPr>
        <p:spPr>
          <a:xfrm>
            <a:off x="786580" y="5269694"/>
            <a:ext cx="88097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dirty="0"/>
              <a:t>Examples: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Speech-to-text in real-time meetings.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Image tagging for e-commerce product catalogs.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Customer service chatbots using natural language understanding.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Speech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/>
              <a:t>Key Features: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Speech-to-text for converting spoken language into text.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Text-to-speech for creating natural-sounding audio from text.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Speech translation across multiple languages.</a:t>
            </a:r>
          </a:p>
          <a:p>
            <a:pPr>
              <a:lnSpc>
                <a:spcPct val="110000"/>
              </a:lnSpc>
            </a:pPr>
            <a:r>
              <a:rPr lang="en-US"/>
              <a:t>Customization: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Train custom speech models to recognize industry-specific jargon (e.g., healthcare terms).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Adapt the service to regional accents and dialects.</a:t>
            </a:r>
          </a:p>
          <a:p>
            <a:pPr>
              <a:lnSpc>
                <a:spcPct val="110000"/>
              </a:lnSpc>
            </a:pPr>
            <a:r>
              <a:rPr lang="en-US"/>
              <a:t>Example: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Implement real-time captioning for accessibility during live events.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Use speech synthesis in automated phone systems.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Vision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Computer Vision:</a:t>
            </a:r>
          </a:p>
          <a:p>
            <a:pPr lvl="1"/>
            <a:r>
              <a:rPr lang="en-US" dirty="0"/>
              <a:t>Image recognition, object detection, and optical character recognition (OCR) for text extraction.</a:t>
            </a:r>
          </a:p>
          <a:p>
            <a:pPr lvl="1"/>
            <a:r>
              <a:rPr lang="en-US" dirty="0"/>
              <a:t>Custom vision to build your own image classification models.</a:t>
            </a:r>
          </a:p>
          <a:p>
            <a:r>
              <a:rPr lang="en-US" dirty="0"/>
              <a:t>Face API:</a:t>
            </a:r>
          </a:p>
          <a:p>
            <a:pPr lvl="1"/>
            <a:r>
              <a:rPr lang="en-US" dirty="0"/>
              <a:t>Detect and recognize human faces in images or video streams.</a:t>
            </a:r>
          </a:p>
          <a:p>
            <a:pPr lvl="1"/>
            <a:r>
              <a:rPr lang="en-US" dirty="0"/>
              <a:t>Features include emotion detection, age estimation, and face identification.</a:t>
            </a:r>
          </a:p>
          <a:p>
            <a:r>
              <a:rPr lang="en-US" dirty="0"/>
              <a:t>Use Case Example:</a:t>
            </a:r>
          </a:p>
          <a:p>
            <a:pPr lvl="1"/>
            <a:r>
              <a:rPr lang="en-US" dirty="0"/>
              <a:t>Inventory management with object detection and tagging.</a:t>
            </a:r>
          </a:p>
          <a:p>
            <a:pPr lvl="1"/>
            <a:r>
              <a:rPr lang="en-US" dirty="0"/>
              <a:t>Automated identity verification in banking apps using facial recognition. </a:t>
            </a:r>
          </a:p>
          <a:p>
            <a:pPr lvl="1"/>
            <a:r>
              <a:rPr lang="en-US" dirty="0"/>
              <a:t>How OCR extracts data from a scanned invoice.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Language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Natural Language Processing (NLP):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Text analytics for sentiment analysis, key phrase extraction, language detection, and entity recognition.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 err="1"/>
              <a:t>QnA</a:t>
            </a:r>
            <a:r>
              <a:rPr lang="en-US" dirty="0"/>
              <a:t> Maker: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Build a question-and-answer system from structured data sources like FAQs.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LUIS (Language Understanding Intelligent Service):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Build custom models that understand intent and extract information from conversations.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Use Cases: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Build conversational AI for customer support chatbots.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Enhance document workflows by extracting key information from contracts or emails. 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dirty="0"/>
              <a:t>Deploy sentiment analysis to monitor social media feedback.</a:t>
            </a:r>
            <a:endParaRPr lang="en-PK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Decision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Anomaly Detector:</a:t>
            </a:r>
          </a:p>
          <a:p>
            <a:pPr lvl="1"/>
            <a:r>
              <a:rPr lang="en-US" dirty="0"/>
              <a:t>Detect irregular patterns in time-series data (e.g., detecting fraud in transaction data).</a:t>
            </a:r>
          </a:p>
          <a:p>
            <a:r>
              <a:rPr lang="en-US" dirty="0"/>
              <a:t>Content Moderator:</a:t>
            </a:r>
          </a:p>
          <a:p>
            <a:pPr lvl="1"/>
            <a:r>
              <a:rPr lang="en-US" dirty="0"/>
              <a:t>Automatically flag inappropriate or offensive content in images, text, and video.</a:t>
            </a:r>
          </a:p>
          <a:p>
            <a:r>
              <a:rPr lang="en-US" dirty="0"/>
              <a:t>Personalizer:</a:t>
            </a:r>
          </a:p>
          <a:p>
            <a:pPr lvl="1"/>
            <a:r>
              <a:rPr lang="en-US" dirty="0"/>
              <a:t>Deliver personalized recommendations by learning from user interactions.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Use anomaly detection in predictive maintenance for machinery.</a:t>
            </a:r>
          </a:p>
          <a:p>
            <a:pPr lvl="1"/>
            <a:r>
              <a:rPr lang="en-US" dirty="0"/>
              <a:t>Moderate user-generated content on a social platform.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AI in Azure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AFAFB6-98D7-0369-69DC-434D9783BE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7709209"/>
              </p:ext>
            </p:extLst>
          </p:nvPr>
        </p:nvGraphicFramePr>
        <p:xfrm>
          <a:off x="581193" y="2054788"/>
          <a:ext cx="11029615" cy="434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Azure Machine Learning (ML)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/>
              <a:t>Comprehensive platform to manage the entire machine learning lifecycle: from data preparation to model deployment and monitoring.</a:t>
            </a:r>
          </a:p>
          <a:p>
            <a:r>
              <a:rPr lang="en-US"/>
              <a:t>Key Features:</a:t>
            </a:r>
          </a:p>
          <a:p>
            <a:pPr lvl="1"/>
            <a:r>
              <a:rPr lang="en-US"/>
              <a:t>Build, train, and deploy ML models at scale.</a:t>
            </a:r>
          </a:p>
          <a:p>
            <a:pPr lvl="1"/>
            <a:r>
              <a:rPr lang="en-US"/>
              <a:t>Support for popular frameworks (TensorFlow, PyTorch, scikit-learn).</a:t>
            </a:r>
          </a:p>
          <a:p>
            <a:pPr lvl="1"/>
            <a:r>
              <a:rPr lang="en-US"/>
              <a:t>Seamless integration with Azure DevOps and CI/CD pipelines for MLOps.</a:t>
            </a:r>
          </a:p>
          <a:p>
            <a:r>
              <a:rPr lang="en-US"/>
              <a:t>MLOps:</a:t>
            </a:r>
          </a:p>
          <a:p>
            <a:pPr lvl="1"/>
            <a:r>
              <a:rPr lang="en-US"/>
              <a:t>Automate and streamline the continuous training and deployment of models with Azure DevOps.</a:t>
            </a:r>
          </a:p>
          <a:p>
            <a:r>
              <a:rPr lang="en-US"/>
              <a:t>Use Case Example:</a:t>
            </a:r>
          </a:p>
          <a:p>
            <a:pPr lvl="1"/>
            <a:r>
              <a:rPr lang="en-US"/>
              <a:t>Real-time predictive analytics for fraud detection in financial transactions.</a:t>
            </a:r>
          </a:p>
          <a:p>
            <a:pPr lvl="1"/>
            <a:r>
              <a:rPr lang="en-US"/>
              <a:t>Customer segmentation and recommendation models for e-commerce.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4111" name="Rectangle 4110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ML Studio and AutoML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1500"/>
              <a:t>Azure ML Studio: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Web-based interface to develop, train, and deploy ML models using drag-and-drop workflows.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Supports both code-first and no-code experiences.</a:t>
            </a:r>
          </a:p>
          <a:p>
            <a:pPr>
              <a:lnSpc>
                <a:spcPct val="110000"/>
              </a:lnSpc>
            </a:pPr>
            <a:r>
              <a:rPr lang="en-US" sz="1500"/>
              <a:t>Automated ML (AutoML):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No-code machine learning where Azure automatically selects the best models and hyperparameters.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Ideal for business users or beginners in ML.</a:t>
            </a:r>
          </a:p>
          <a:p>
            <a:pPr>
              <a:lnSpc>
                <a:spcPct val="110000"/>
              </a:lnSpc>
            </a:pPr>
            <a:r>
              <a:rPr lang="en-US" sz="1500"/>
              <a:t>Use Case Example: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Rapidly prototype a customer churn prediction model using AutoML.</a:t>
            </a:r>
          </a:p>
        </p:txBody>
      </p:sp>
      <p:pic>
        <p:nvPicPr>
          <p:cNvPr id="4098" name="Picture 2" descr="Introduction to Azure Machine Learning | by Valentina Alto | Microsoft Azure  | Medium">
            <a:extLst>
              <a:ext uri="{FF2B5EF4-FFF2-40B4-BE49-F238E27FC236}">
                <a16:creationId xmlns:a16="http://schemas.microsoft.com/office/drawing/2014/main" id="{1CAACAAB-2432-6B8F-1845-083CE9BE4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9349" y="3876262"/>
            <a:ext cx="5531602" cy="277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AI Builder for Power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AI Builder: No-code AI solutions that integrate with Power Apps and Power Automate.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Pre-built models for tasks like form processing, object detection, and text recognition.</a:t>
            </a:r>
          </a:p>
          <a:p>
            <a:pPr lvl="1"/>
            <a:r>
              <a:rPr lang="en-US" dirty="0"/>
              <a:t>Easy deployment in business applications with drag-and-drop simplicity.</a:t>
            </a:r>
          </a:p>
          <a:p>
            <a:r>
              <a:rPr lang="en-US" dirty="0"/>
              <a:t>Use Case Example:</a:t>
            </a:r>
          </a:p>
          <a:p>
            <a:pPr lvl="1"/>
            <a:r>
              <a:rPr lang="en-US" dirty="0"/>
              <a:t>Automate document approval processes by extracting data from forms.</a:t>
            </a:r>
          </a:p>
          <a:p>
            <a:pPr lvl="1"/>
            <a:r>
              <a:rPr lang="en-US" dirty="0"/>
              <a:t>Build AI-powered mobile apps that recognize products in real-time for inventory management.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Applied AI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Form Recognizer: Extracts structured data from invoices, receipts, and business forms.</a:t>
            </a:r>
          </a:p>
          <a:p>
            <a:r>
              <a:rPr lang="en-US" dirty="0"/>
              <a:t>Azure Cognitive Search: Leverages AI to extract insights from all kinds of content (documents, images).</a:t>
            </a:r>
          </a:p>
          <a:p>
            <a:r>
              <a:rPr lang="en-US" dirty="0"/>
              <a:t>Azure Bot Service: Build intelligent chatbots that integrate with multiple communication channels.</a:t>
            </a:r>
          </a:p>
          <a:p>
            <a:r>
              <a:rPr lang="en-US" dirty="0"/>
              <a:t>Use Case Example:</a:t>
            </a:r>
          </a:p>
          <a:p>
            <a:pPr lvl="1"/>
            <a:r>
              <a:rPr lang="en-US" dirty="0"/>
              <a:t>Automate customer service with bots that answer common inquiries.</a:t>
            </a:r>
          </a:p>
          <a:p>
            <a:pPr lvl="1"/>
            <a:r>
              <a:rPr lang="en-US" dirty="0"/>
              <a:t>Streamline document processing workflows by extracting and indexing key data from forms.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Security and Compliance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Built-in security with Azure Active Directory (AAD), role-based access control (RBAC), and Key Vault for managing sensitive information.</a:t>
            </a:r>
          </a:p>
          <a:p>
            <a:r>
              <a:rPr lang="en-US" dirty="0"/>
              <a:t>Compliance with industry standards such as GDPR, HIPAA, and SOC 2.</a:t>
            </a:r>
          </a:p>
          <a:p>
            <a:r>
              <a:rPr lang="en-US" dirty="0"/>
              <a:t>Privacy and Responsible AI:</a:t>
            </a:r>
          </a:p>
          <a:p>
            <a:pPr lvl="1"/>
            <a:r>
              <a:rPr lang="en-US" dirty="0"/>
              <a:t>Azure’s commitment to ethical AI development, ensuring transparency, fairness, and accountability in AI models.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Use Azure AI services to handle sensitive customer data in compliance with healthcare or financial regulations.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Cloud shaped hard drive with cables">
            <a:extLst>
              <a:ext uri="{FF2B5EF4-FFF2-40B4-BE49-F238E27FC236}">
                <a16:creationId xmlns:a16="http://schemas.microsoft.com/office/drawing/2014/main" id="{E06FCEF4-3A55-C0E4-2BE9-193E2A25E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6"/>
          <a:stretch/>
        </p:blipFill>
        <p:spPr>
          <a:xfrm>
            <a:off x="20" y="12170"/>
            <a:ext cx="12191977" cy="6858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8AA8E5-D86F-57AD-77C7-B603600C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316" y="301560"/>
            <a:ext cx="7572974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CHAPTER 7</a:t>
            </a:r>
            <a:br>
              <a:rPr lang="en-US" sz="32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Big Data, Reporting, and Analytics Services in Azure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3D3D-099D-40B4-2DFB-4B808DE51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4361" y="4942982"/>
            <a:ext cx="4827639" cy="16634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3600" cap="all" dirty="0">
                <a:solidFill>
                  <a:schemeClr val="tx1"/>
                </a:solidFill>
              </a:rPr>
              <a:t>|</a:t>
            </a:r>
            <a:r>
              <a:rPr lang="en-US" sz="2400" cap="all" dirty="0">
                <a:solidFill>
                  <a:schemeClr val="tx1"/>
                </a:solidFill>
              </a:rPr>
              <a:t>LEARNING MICROSOFT AZURE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B745E2-B198-1C04-3E74-A82C4935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813" y="6423913"/>
            <a:ext cx="2304288" cy="3651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457200">
              <a:spcAft>
                <a:spcPts val="600"/>
              </a:spcAft>
            </a:pPr>
            <a:r>
              <a:rPr lang="en-US" sz="1000" kern="1200" cap="all">
                <a:solidFill>
                  <a:schemeClr val="tx1"/>
                </a:solidFill>
                <a:latin typeface="+mn-lt"/>
                <a:ea typeface="+mn-ea"/>
                <a:cs typeface="+mn-cs"/>
              </a:rPr>
              <a:t>CS4037 - Muhammad Sudais</a:t>
            </a:r>
            <a:endParaRPr lang="en-US" sz="1000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450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9C8C3-4FBE-76CB-DEC6-E2D0E878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Big Data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DDDB-BBAA-C525-75DD-538ACDAFB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7929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Overview of Big Data: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The exponential growth of data in recent years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Shift from traditional analytics to cloud-based solutions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“Data is the new oil” – emphasizing its value in business strategy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Objective: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Understand the impact of big data analytics in driving informed business decisions.</a:t>
            </a: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What is Big Data?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Definition and Characteristics: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Volume: Scale of data (terabytes to petabytes)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Variety: Diverse data types (structured, semi-structured, unstructured)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Velocity: Speed of data processing (real-time analytics)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Veracity: Trustworthiness and quality of data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Examples of Big Data Use Cases: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Social media sentiment analysis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IoT sensor data for predictive maintenance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Gaming analytics for user engagement</a:t>
            </a:r>
          </a:p>
        </p:txBody>
      </p:sp>
    </p:spTree>
    <p:extLst>
      <p:ext uri="{BB962C8B-B14F-4D97-AF65-F5344CB8AC3E}">
        <p14:creationId xmlns:p14="http://schemas.microsoft.com/office/powerpoint/2010/main" val="1217507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838AD8-93D2-E4FE-C447-AF7773F44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Big Data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EFED0-10E4-3022-39E5-0CBA4DEBC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79292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/>
              <a:t>The Need for Big Data Analytics:</a:t>
            </a:r>
          </a:p>
          <a:p>
            <a:pPr>
              <a:lnSpc>
                <a:spcPct val="110000"/>
              </a:lnSpc>
            </a:pPr>
            <a:r>
              <a:rPr lang="en-US" dirty="0"/>
              <a:t>Impact of Data on Decision Making: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Evidence-Based Decisions: How analytics help mitigate risks and uncover opportunities.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Data-Driven Strategies: Creating competitive advantages through insights.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/>
              <a:t>Big Data Solutions in Azure</a:t>
            </a:r>
          </a:p>
          <a:p>
            <a:pPr>
              <a:lnSpc>
                <a:spcPct val="110000"/>
              </a:lnSpc>
            </a:pPr>
            <a:r>
              <a:rPr lang="en-US" dirty="0"/>
              <a:t>Cloud Services for Big Data: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Azure Synapse Analytics: Integrating big data and data warehousing.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Azure Databricks: Collaborative Apache Spark-based analytics service.</a:t>
            </a:r>
          </a:p>
          <a:p>
            <a:pPr>
              <a:lnSpc>
                <a:spcPct val="110000"/>
              </a:lnSpc>
            </a:pPr>
            <a:r>
              <a:rPr lang="en-US" dirty="0"/>
              <a:t>Managed Services: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How Azure simplifies deployment, scaling, and maintenance of big data solutions.</a:t>
            </a:r>
          </a:p>
          <a:p>
            <a:pPr>
              <a:lnSpc>
                <a:spcPct val="110000"/>
              </a:lnSpc>
            </a:pPr>
            <a:r>
              <a:rPr lang="en-US" dirty="0"/>
              <a:t>Real-Time Analytics: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Capabilities for processing data streams in real time.</a:t>
            </a:r>
            <a:endParaRPr lang="en-PK" sz="1600" dirty="0"/>
          </a:p>
        </p:txBody>
      </p:sp>
    </p:spTree>
    <p:extLst>
      <p:ext uri="{BB962C8B-B14F-4D97-AF65-F5344CB8AC3E}">
        <p14:creationId xmlns:p14="http://schemas.microsoft.com/office/powerpoint/2010/main" val="2698635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48C9E-EA76-52B9-CDCF-67CBBF25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Data &amp; Analytics Services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B4A7-5FAE-767B-8FB4-FFCC60BFD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485678"/>
            <a:ext cx="6108179" cy="5888772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Azure Database Options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Databases Available in Azure: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Azure SQL Database: Fully managed relational database with scalability.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Azure Cosmos DB: Multi-model database for global distribution and horizontal scalability.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PostgreSQL/MySQL: Open-source databases available as managed services.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Key Features: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Elasticity: Scale up/down as needed.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High Availability: Built-in disaster recovery and backup solutions.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Security: Advanced threat protection and encryption.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Azure Analytics Services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Analytics Products: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Azure HDInsight: Cloud-based service for big data analytics using Hadoop and Spark.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Azure Analysis Services: Provides enterprise-grade analytical data models.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Capabilities: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Generate dashboards and reports with real-time data insights.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Integration with Power BI for advanced visualization.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Data Engineering in Azure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Key Services: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Azure Data Factory: Data integration service for creating ETL and ELT workflows.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Azure Data Lake Storage: Scalable data repository for big data analytics.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b="1" dirty="0"/>
              <a:t>Functionality: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Building complex data pipelines to ingest, prepare, and transform data from various sources.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/>
              <a:t>Support for both batch and streaming data.</a:t>
            </a:r>
            <a:endParaRPr lang="en-PK" sz="1200" dirty="0"/>
          </a:p>
        </p:txBody>
      </p:sp>
    </p:spTree>
    <p:extLst>
      <p:ext uri="{BB962C8B-B14F-4D97-AF65-F5344CB8AC3E}">
        <p14:creationId xmlns:p14="http://schemas.microsoft.com/office/powerpoint/2010/main" val="23319052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6AD7E6-C647-45B5-217D-A3D446FA6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Machine Learning in Azure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6896-848D-2792-F6C5-DD38FC31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</p:spPr>
        <p:txBody>
          <a:bodyPr anchor="ctr">
            <a:normAutofit/>
          </a:bodyPr>
          <a:lstStyle/>
          <a:p>
            <a:r>
              <a:rPr lang="en-US" dirty="0"/>
              <a:t>Azure Machine Learning Services (AMLS):</a:t>
            </a:r>
          </a:p>
          <a:p>
            <a:pPr lvl="1"/>
            <a:r>
              <a:rPr lang="en-US" dirty="0"/>
              <a:t>Comprehensive platform for building, training, and deploying machine learning models.</a:t>
            </a:r>
          </a:p>
          <a:p>
            <a:r>
              <a:rPr lang="en-US" dirty="0"/>
              <a:t>Zero-Code and Code-First Options:</a:t>
            </a:r>
          </a:p>
          <a:p>
            <a:pPr lvl="1"/>
            <a:r>
              <a:rPr lang="en-US" dirty="0"/>
              <a:t>Automated ML: For users with minimal coding experience.</a:t>
            </a:r>
          </a:p>
          <a:p>
            <a:pPr lvl="1"/>
            <a:r>
              <a:rPr lang="en-US" dirty="0"/>
              <a:t>Notebook Experience: For data scientists who prefer coding with Python or R.</a:t>
            </a:r>
          </a:p>
          <a:p>
            <a:r>
              <a:rPr lang="en-US" dirty="0"/>
              <a:t>Integration with Other Azure Services:</a:t>
            </a:r>
          </a:p>
          <a:p>
            <a:pPr lvl="1"/>
            <a:r>
              <a:rPr lang="en-US" dirty="0"/>
              <a:t>Leveraging data from Azure Synapse and Data Lake for ML model training.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247784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Understanding Artificial Intelligence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87E714-847B-8FE6-B83F-BC2ABC9E8B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708770"/>
              </p:ext>
            </p:extLst>
          </p:nvPr>
        </p:nvGraphicFramePr>
        <p:xfrm>
          <a:off x="581192" y="2340863"/>
          <a:ext cx="11029615" cy="3548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pic>
        <p:nvPicPr>
          <p:cNvPr id="5122" name="Picture 2" descr="Microsoft Azure Data Factory Development Services | ARC">
            <a:extLst>
              <a:ext uri="{FF2B5EF4-FFF2-40B4-BE49-F238E27FC236}">
                <a16:creationId xmlns:a16="http://schemas.microsoft.com/office/drawing/2014/main" id="{EB16369C-BE82-ECD1-98B9-579AFB817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0636" y="1927394"/>
            <a:ext cx="5476375" cy="320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86FDD-DF52-A733-EEC0-C523B94C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606" y="938022"/>
            <a:ext cx="4597758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Complex Data Pipeline Tools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95B1-0872-35BE-79FA-CB2B80C4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606" y="2340864"/>
            <a:ext cx="4597758" cy="379323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Azure Data Factory: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Extract, Load, Transform (ELT): Capabilities for data movement and transformation.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Automation and Scheduling: Set triggers to run workflows on demand or at scheduled intervals.</a:t>
            </a:r>
          </a:p>
          <a:p>
            <a:r>
              <a:rPr lang="en-US">
                <a:solidFill>
                  <a:srgbClr val="FFFFFF"/>
                </a:solidFill>
              </a:rPr>
              <a:t>Real-World Example:</a:t>
            </a:r>
          </a:p>
          <a:p>
            <a:pPr lvl="1"/>
            <a:r>
              <a:rPr lang="en-US">
                <a:solidFill>
                  <a:srgbClr val="FFFFFF"/>
                </a:solidFill>
              </a:rPr>
              <a:t>Use case of a retail company analyzing sales data from multiple sources for inventory management.</a:t>
            </a:r>
          </a:p>
          <a:p>
            <a:endParaRPr lang="en-PK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126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86FDD-DF52-A733-EEC0-C523B94C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Designing Big Data Solutions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95B1-0872-35BE-79FA-CB2B80C4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Four-Step Process:</a:t>
            </a:r>
          </a:p>
          <a:p>
            <a:pPr lvl="1"/>
            <a:r>
              <a:rPr lang="en-US" dirty="0"/>
              <a:t>Evaluation: Assessing business requirements and data sources.</a:t>
            </a:r>
          </a:p>
          <a:p>
            <a:pPr lvl="1"/>
            <a:r>
              <a:rPr lang="en-US" dirty="0"/>
              <a:t>Architecture: Designing a scalable and flexible architecture.</a:t>
            </a:r>
          </a:p>
          <a:p>
            <a:pPr lvl="1"/>
            <a:r>
              <a:rPr lang="en-US" dirty="0"/>
              <a:t>Configuration: Setting up Azure resources to meet the design.</a:t>
            </a:r>
          </a:p>
          <a:p>
            <a:pPr lvl="1"/>
            <a:r>
              <a:rPr lang="en-US" dirty="0"/>
              <a:t>Production: Deploying and monitoring the solution.</a:t>
            </a:r>
          </a:p>
          <a:p>
            <a:r>
              <a:rPr lang="en-US" dirty="0"/>
              <a:t>Importance of Understanding Data Needs:</a:t>
            </a:r>
          </a:p>
          <a:p>
            <a:pPr lvl="1"/>
            <a:r>
              <a:rPr lang="en-US" dirty="0"/>
              <a:t>Aligning technology with business objectives to drive value.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728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86FDD-DF52-A733-EEC0-C523B94C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Identifying Big Data Architecture</a:t>
            </a:r>
            <a:endParaRPr lang="en-PK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95B1-0872-35BE-79FA-CB2B80C4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r>
              <a:rPr lang="en-US" dirty="0"/>
              <a:t>Categories of Architecture:</a:t>
            </a:r>
          </a:p>
          <a:p>
            <a:pPr lvl="1"/>
            <a:r>
              <a:rPr lang="en-US" dirty="0"/>
              <a:t>Data Volume: Strategies for managing large datasets.</a:t>
            </a:r>
          </a:p>
          <a:p>
            <a:pPr lvl="1"/>
            <a:r>
              <a:rPr lang="en-US" dirty="0"/>
              <a:t>Velocity: Approaches for real-time processing and analytics.</a:t>
            </a:r>
          </a:p>
          <a:p>
            <a:pPr lvl="1"/>
            <a:r>
              <a:rPr lang="en-US" dirty="0"/>
              <a:t>Variety: Handling different data formats and sources.</a:t>
            </a:r>
          </a:p>
          <a:p>
            <a:pPr lvl="1"/>
            <a:r>
              <a:rPr lang="en-US" dirty="0"/>
              <a:t>Sources: Integrating data from IoT, social media, transactional databases, etc.</a:t>
            </a:r>
          </a:p>
          <a:p>
            <a:r>
              <a:rPr lang="en-US" dirty="0"/>
              <a:t>Implications for System Design:</a:t>
            </a:r>
          </a:p>
          <a:p>
            <a:pPr lvl="1"/>
            <a:r>
              <a:rPr lang="en-US" dirty="0"/>
              <a:t>Balancing performance, cost, and scalability.</a:t>
            </a:r>
          </a:p>
          <a:p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A33FE-DDD4-4A7F-AC36-A22BDC5D1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402" y="3543763"/>
            <a:ext cx="5223490" cy="284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132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86FDD-DF52-A733-EEC0-C523B94C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 sz="2500">
                <a:solidFill>
                  <a:srgbClr val="FFFEFF"/>
                </a:solidFill>
              </a:rPr>
              <a:t>Challenges and Considerations</a:t>
            </a:r>
            <a:endParaRPr lang="en-PK" sz="2500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95B1-0872-35BE-79FA-CB2B80C4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1037968"/>
            <a:ext cx="6725899" cy="4820832"/>
          </a:xfrm>
        </p:spPr>
        <p:txBody>
          <a:bodyPr>
            <a:normAutofit/>
          </a:bodyPr>
          <a:lstStyle/>
          <a:p>
            <a:r>
              <a:rPr lang="en-US" dirty="0"/>
              <a:t>Common Challenges in Big Data:</a:t>
            </a:r>
          </a:p>
          <a:p>
            <a:pPr lvl="1"/>
            <a:r>
              <a:rPr lang="en-US" dirty="0"/>
              <a:t>Data Management: Strategies for cleaning and organizing data.</a:t>
            </a:r>
          </a:p>
          <a:p>
            <a:pPr lvl="1"/>
            <a:r>
              <a:rPr lang="en-US" dirty="0"/>
              <a:t>Integration: Connecting disparate data sources and systems.</a:t>
            </a:r>
          </a:p>
          <a:p>
            <a:pPr lvl="1"/>
            <a:r>
              <a:rPr lang="en-US" dirty="0"/>
              <a:t>Security: Protecting sensitive data and ensuring compliance.</a:t>
            </a:r>
          </a:p>
          <a:p>
            <a:r>
              <a:rPr lang="en-US" dirty="0"/>
              <a:t>Considerations for Implementation:</a:t>
            </a:r>
          </a:p>
          <a:p>
            <a:pPr lvl="1"/>
            <a:r>
              <a:rPr lang="en-US" dirty="0"/>
              <a:t>Choosing the right Azure services based on specific needs and constraints.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6108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86FDD-DF52-A733-EEC0-C523B94C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Big Data Architecture in Azure</a:t>
            </a:r>
            <a:endParaRPr lang="en-PK">
              <a:solidFill>
                <a:srgbClr val="FFFE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95B1-0872-35BE-79FA-CB2B80C4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935" y="597643"/>
            <a:ext cx="6725899" cy="579292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Introduction: Azure provides a comprehensive architecture for handling large volumes of data from diverse sources, enabling businesses to derive insights and make informed decisions.</a:t>
            </a:r>
          </a:p>
          <a:p>
            <a:r>
              <a:rPr lang="en-US" sz="1800" dirty="0"/>
              <a:t>Key Components:</a:t>
            </a:r>
          </a:p>
          <a:p>
            <a:pPr lvl="1"/>
            <a:r>
              <a:rPr lang="en-US" sz="1600" dirty="0"/>
              <a:t>Data Sources: Various sources including IoT devices, social media, and enterprise applications.</a:t>
            </a:r>
          </a:p>
          <a:p>
            <a:pPr lvl="1"/>
            <a:r>
              <a:rPr lang="en-US" sz="1600" dirty="0"/>
              <a:t>Data Storage: Scalable storage solutions like Azure Data Lake for unstructured data.</a:t>
            </a:r>
          </a:p>
          <a:p>
            <a:pPr lvl="1"/>
            <a:r>
              <a:rPr lang="en-US" sz="1600" dirty="0"/>
              <a:t>Real-time Ingestion: Tools for real-time data collection from multiple streams.</a:t>
            </a:r>
          </a:p>
          <a:p>
            <a:pPr lvl="1"/>
            <a:r>
              <a:rPr lang="en-US" sz="1600" dirty="0"/>
              <a:t>Batch Processing: Frameworks like Hadoop for processing large datasets.</a:t>
            </a:r>
          </a:p>
          <a:p>
            <a:pPr lvl="1"/>
            <a:r>
              <a:rPr lang="en-US" sz="1600" dirty="0"/>
              <a:t>Stream Processing: Azure Stream Analytics for real-time analytics.</a:t>
            </a:r>
          </a:p>
          <a:p>
            <a:pPr lvl="1"/>
            <a:r>
              <a:rPr lang="en-US" sz="1600" dirty="0"/>
              <a:t>Machine Learning: Integrating ML models to enhance data insights.</a:t>
            </a:r>
          </a:p>
          <a:p>
            <a:pPr lvl="1"/>
            <a:r>
              <a:rPr lang="en-US" sz="1600" dirty="0"/>
              <a:t>Reporting: Visualization tools like Power BI for reporting and dashboards.</a:t>
            </a:r>
          </a:p>
          <a:p>
            <a:pPr marL="0" indent="0">
              <a:buNone/>
            </a:pP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2893915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86FDD-DF52-A733-EEC0-C523B94C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Benefits of Azure Big Data Services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95B1-0872-35BE-79FA-CB2B80C4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527580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Managed Services: Azure provides several managed services that minimize infrastructure management overhead, allowing teams to focus on data and analytics.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Azure Data Lake Store: Scalable and secure data storage.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Azure Synapse Analytics: Integrated analytics service.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Azure Stream Analytics: Real-time data processing service.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Azure Data Factory: Data integration service for ETL processes.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Azure Event Hub: Big data streaming platform.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Azure IoT Hub: Solution for connecting IoT devices.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Open Source Technologies: Azure supports numerous open-source frameworks, allowing developers to leverage existing skills and technologies.</a:t>
            </a:r>
          </a:p>
        </p:txBody>
      </p:sp>
    </p:spTree>
    <p:extLst>
      <p:ext uri="{BB962C8B-B14F-4D97-AF65-F5344CB8AC3E}">
        <p14:creationId xmlns:p14="http://schemas.microsoft.com/office/powerpoint/2010/main" val="37518545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86FDD-DF52-A733-EEC0-C523B94C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Azure Data Lake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195B1-0872-35BE-79FA-CB2B80C4F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Description: Azure Data Lake is a highly scalable and secure cloud storage solution designed to store massive amounts of unstructured data.</a:t>
            </a:r>
          </a:p>
          <a:p>
            <a:pPr>
              <a:lnSpc>
                <a:spcPct val="110000"/>
              </a:lnSpc>
            </a:pPr>
            <a:r>
              <a:rPr lang="en-US" sz="1700"/>
              <a:t>Key Features: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Enterprise-grade security: Ensures data privacy with encryption, authentication, and role-based access control.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Native format data storage: Supports various data formats (JSON, CSV, Parquet, etc.) without requiring pre-processing.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Integration with Hadoop and Spark: Seamlessly works with big data frameworks for analytics and processing.</a:t>
            </a:r>
          </a:p>
          <a:p>
            <a:pPr>
              <a:lnSpc>
                <a:spcPct val="110000"/>
              </a:lnSpc>
            </a:pPr>
            <a:endParaRPr lang="en-PK" sz="1700"/>
          </a:p>
        </p:txBody>
      </p:sp>
    </p:spTree>
    <p:extLst>
      <p:ext uri="{BB962C8B-B14F-4D97-AF65-F5344CB8AC3E}">
        <p14:creationId xmlns:p14="http://schemas.microsoft.com/office/powerpoint/2010/main" val="375902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55C59-0A32-7DAE-B133-94267CCB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NoSQL Databases in Azure</a:t>
            </a:r>
            <a:br>
              <a:rPr lang="en-US" sz="4000">
                <a:solidFill>
                  <a:schemeClr val="accent1"/>
                </a:solidFill>
              </a:rPr>
            </a:b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89A-378F-F11B-7834-EA74F0CA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Overview: NoSQL databases are designed to handle large volumes of unstructured or semi-structured data, providing flexibility and scalability.</a:t>
            </a:r>
          </a:p>
          <a:p>
            <a:pPr>
              <a:lnSpc>
                <a:spcPct val="110000"/>
              </a:lnSpc>
            </a:pPr>
            <a:r>
              <a:rPr lang="en-US" sz="1700"/>
              <a:t>Supported Databases: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Azure Cosmos DB: Globally distributed, multi-model database service for high availability and low latency.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HBase on HDInsight: Open-source NoSQL database that runs on Hadoop for storing and processing big data.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Azure Data Explorer: Fast and highly scalable data exploration service for analyzing large amounts of structured and semi-structured data.</a:t>
            </a:r>
          </a:p>
          <a:p>
            <a:pPr>
              <a:lnSpc>
                <a:spcPct val="110000"/>
              </a:lnSpc>
            </a:pPr>
            <a:endParaRPr lang="en-PK" sz="1700"/>
          </a:p>
        </p:txBody>
      </p:sp>
    </p:spTree>
    <p:extLst>
      <p:ext uri="{BB962C8B-B14F-4D97-AF65-F5344CB8AC3E}">
        <p14:creationId xmlns:p14="http://schemas.microsoft.com/office/powerpoint/2010/main" val="6270851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55C59-0A32-7DAE-B133-94267CCB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5000"/>
            <a:ext cx="4076149" cy="1873986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Real-time Stream Processing with Azure Stream Analytics</a:t>
            </a:r>
            <a:endParaRPr lang="en-PK" sz="3200" dirty="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89A-378F-F11B-7834-EA74F0CA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Functionality: Azure Stream Analytics enables the analysis of real-time data streams from various sources, allowing for timely decision-making.</a:t>
            </a:r>
            <a:endParaRPr lang="en-US"/>
          </a:p>
          <a:p>
            <a:pPr>
              <a:lnSpc>
                <a:spcPct val="110000"/>
              </a:lnSpc>
            </a:pPr>
            <a:r>
              <a:rPr lang="en-US" dirty="0"/>
              <a:t>Key Use Cases:</a:t>
            </a:r>
            <a:endParaRPr lang="en-US"/>
          </a:p>
          <a:p>
            <a:pPr lvl="1">
              <a:lnSpc>
                <a:spcPct val="110000"/>
              </a:lnSpc>
            </a:pPr>
            <a:r>
              <a:rPr lang="en-US" sz="1600"/>
              <a:t>IoT Monitoring: Real-time analytics for connected devices to monitor performance and detect anomalies.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Web Logs: Analyze web traffic and user behavior for immediate insights.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Point of Sale (POS) Systems: Real-time transaction monitoring for fraud detection and inventory management.</a:t>
            </a:r>
          </a:p>
          <a:p>
            <a:pPr lvl="1">
              <a:lnSpc>
                <a:spcPct val="110000"/>
              </a:lnSpc>
            </a:pPr>
            <a:r>
              <a:rPr lang="en-US" sz="1600"/>
              <a:t>Machine Learning Integration: Enhances analytics capabilities by applying machine learning models to streaming data.</a:t>
            </a:r>
          </a:p>
          <a:p>
            <a:pPr>
              <a:lnSpc>
                <a:spcPct val="110000"/>
              </a:lnSpc>
            </a:pPr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2D60A0-8D28-C130-2EB1-CCDBAB11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99" y="3220876"/>
            <a:ext cx="4206241" cy="270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56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55C59-0A32-7DAE-B133-94267CCB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Unified Analytics with Azure Synapse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89A-378F-F11B-7834-EA74F0CA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Description: Azure Synapse is an integrated analytics service that combines big data and data warehousing into a unified experience.</a:t>
            </a:r>
          </a:p>
          <a:p>
            <a:pPr>
              <a:lnSpc>
                <a:spcPct val="110000"/>
              </a:lnSpc>
            </a:pPr>
            <a:r>
              <a:rPr lang="en-US" sz="1700"/>
              <a:t>Features: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SQL and Spark integration: Allows users to run queries using either T-SQL or Spark for data processing.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T-SQL queries for data visualization: Facilitates easy querying of data for reporting and visualization.</a:t>
            </a:r>
          </a:p>
          <a:p>
            <a:pPr lvl="1">
              <a:lnSpc>
                <a:spcPct val="110000"/>
              </a:lnSpc>
            </a:pPr>
            <a:r>
              <a:rPr lang="en-US" sz="1700"/>
              <a:t>Serverless and dedicated options: Flexibility to choose between serverless on-demand and provisioned resources.</a:t>
            </a:r>
          </a:p>
          <a:p>
            <a:pPr marL="0" indent="0">
              <a:lnSpc>
                <a:spcPct val="110000"/>
              </a:lnSpc>
              <a:buNone/>
            </a:pPr>
            <a:endParaRPr lang="en-PK" sz="1700"/>
          </a:p>
        </p:txBody>
      </p:sp>
    </p:spTree>
    <p:extLst>
      <p:ext uri="{BB962C8B-B14F-4D97-AF65-F5344CB8AC3E}">
        <p14:creationId xmlns:p14="http://schemas.microsoft.com/office/powerpoint/2010/main" val="27659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AI Misconceptions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A168B-16E4-2396-A7EA-3865625819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55C59-0A32-7DAE-B133-94267CCB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3700">
                <a:solidFill>
                  <a:schemeClr val="accent1"/>
                </a:solidFill>
              </a:rPr>
              <a:t>Collaborative Analytics with Azure Databricks</a:t>
            </a:r>
            <a:br>
              <a:rPr lang="en-US" sz="3700">
                <a:solidFill>
                  <a:schemeClr val="accent1"/>
                </a:solidFill>
              </a:rPr>
            </a:br>
            <a:endParaRPr lang="en-PK" sz="37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89A-378F-F11B-7834-EA74F0CA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Overview: Azure Databricks is a collaborative Apache Spark-based analytics platform designed for data science and data engineering.</a:t>
            </a:r>
          </a:p>
          <a:p>
            <a:pPr>
              <a:lnSpc>
                <a:spcPct val="110000"/>
              </a:lnSpc>
            </a:pPr>
            <a:r>
              <a:rPr lang="en-US" sz="1900"/>
              <a:t>Key Benefits: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Collaborative workspace: Provides an interactive environment for data scientists and engineers to work together.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Managed Spark clusters: Automatic management of Spark clusters for efficient resource allocation.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Support for multiple languages: Supports Python, R, Scala, and SQL for diverse data processing tasks.</a:t>
            </a:r>
            <a:endParaRPr lang="en-PK" sz="1900"/>
          </a:p>
        </p:txBody>
      </p:sp>
    </p:spTree>
    <p:extLst>
      <p:ext uri="{BB962C8B-B14F-4D97-AF65-F5344CB8AC3E}">
        <p14:creationId xmlns:p14="http://schemas.microsoft.com/office/powerpoint/2010/main" val="3401728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55C59-0A32-7DAE-B133-94267CCB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Managed Analytics with Azure HDInsight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89A-378F-F11B-7834-EA74F0CA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Description: Azure HDInsight is a fully managed service for running open-source frameworks such as Apache Hadoop and Spark in the cloud.</a:t>
            </a:r>
          </a:p>
          <a:p>
            <a:pPr>
              <a:lnSpc>
                <a:spcPct val="110000"/>
              </a:lnSpc>
            </a:pPr>
            <a:r>
              <a:rPr lang="en-US" sz="1900"/>
              <a:t>Capabilities: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Create and scale data clusters: Easily deploy and manage clusters for big data processing.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Integration with Azure services: Seamless integration with Azure Data Lake Storage and Azure Data Factory for data ingestion and storage.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Support for various frameworks: Includes support for frameworks like Spark, Hive, and Kafka for diverse big data processing needs.</a:t>
            </a:r>
          </a:p>
          <a:p>
            <a:pPr>
              <a:lnSpc>
                <a:spcPct val="110000"/>
              </a:lnSpc>
            </a:pPr>
            <a:endParaRPr lang="en-PK" sz="1900"/>
          </a:p>
        </p:txBody>
      </p:sp>
    </p:spTree>
    <p:extLst>
      <p:ext uri="{BB962C8B-B14F-4D97-AF65-F5344CB8AC3E}">
        <p14:creationId xmlns:p14="http://schemas.microsoft.com/office/powerpoint/2010/main" val="12456336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55C59-0A32-7DAE-B133-94267CCB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Data Integration with Azure Data Factory 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89A-378F-F11B-7834-EA74F0CA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Functionality: Azure Data Factory is a cloud-based data integration service that allows users to create, schedule, and manage data workflows.</a:t>
            </a:r>
          </a:p>
          <a:p>
            <a:pPr>
              <a:lnSpc>
                <a:spcPct val="110000"/>
              </a:lnSpc>
            </a:pPr>
            <a:r>
              <a:rPr lang="en-US" sz="2000"/>
              <a:t>Integration Capabilities: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ETL processes: Extract, Transform, Load data from various sources (SQL Server, NoSQL databases, flat files, etc.).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Support for real-time data streaming: Ability to ingest and process data in real-time.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Data orchestration: Automate workflows and monitor data pipelines effectively.</a:t>
            </a:r>
          </a:p>
          <a:p>
            <a:pPr>
              <a:lnSpc>
                <a:spcPct val="110000"/>
              </a:lnSpc>
            </a:pPr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2990005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55C59-0A32-7DAE-B133-94267CCB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Azure Analysis Services : Enterprise-Grade Data Modeling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89A-378F-F11B-7834-EA74F0CA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Overview: Azure Analysis Services is a cloud-based analytics engine designed for enterprise-grade business intelligence solutions.</a:t>
            </a:r>
          </a:p>
          <a:p>
            <a:pPr>
              <a:lnSpc>
                <a:spcPct val="110000"/>
              </a:lnSpc>
            </a:pPr>
            <a:r>
              <a:rPr lang="en-US" sz="1900"/>
              <a:t>Key Features: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High-performance BI solutions: Enables organizations to create complex data models for analytics.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Autoscaling capabilities: Automatically adjusts resources based on workload, optimizing costs and performance.</a:t>
            </a:r>
          </a:p>
          <a:p>
            <a:pPr lvl="1">
              <a:lnSpc>
                <a:spcPct val="110000"/>
              </a:lnSpc>
            </a:pPr>
            <a:r>
              <a:rPr lang="en-US" sz="1900"/>
              <a:t>Integration with Power BI: Seamless integration for creating rich visualizations and reports.</a:t>
            </a:r>
          </a:p>
          <a:p>
            <a:pPr>
              <a:lnSpc>
                <a:spcPct val="110000"/>
              </a:lnSpc>
            </a:pPr>
            <a:endParaRPr lang="en-PK" sz="1900"/>
          </a:p>
        </p:txBody>
      </p:sp>
    </p:spTree>
    <p:extLst>
      <p:ext uri="{BB962C8B-B14F-4D97-AF65-F5344CB8AC3E}">
        <p14:creationId xmlns:p14="http://schemas.microsoft.com/office/powerpoint/2010/main" val="28947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55C59-0A32-7DAE-B133-94267CCB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Enhancing Applications with Power BI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89A-378F-F11B-7834-EA74F0CA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000"/>
              <a:t>Overview: Power BI enables organizations to visualize data and share insights across the organization and embed them in applications.</a:t>
            </a:r>
          </a:p>
          <a:p>
            <a:pPr>
              <a:lnSpc>
                <a:spcPct val="110000"/>
              </a:lnSpc>
            </a:pPr>
            <a:r>
              <a:rPr lang="en-US" sz="2000"/>
              <a:t>Embedding Options: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HTML iframe: Easily embed interactive Power BI reports in web applications.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REST APIs and SDKs: Provides extensive APIs for embedding capabilities across various platforms.</a:t>
            </a:r>
          </a:p>
          <a:p>
            <a:pPr lvl="1">
              <a:lnSpc>
                <a:spcPct val="110000"/>
              </a:lnSpc>
            </a:pPr>
            <a:r>
              <a:rPr lang="en-US" sz="2000"/>
              <a:t>Custom Visuals: Support for custom visuals to tailor reports to specific business needs.</a:t>
            </a:r>
          </a:p>
          <a:p>
            <a:pPr marL="0" indent="0">
              <a:lnSpc>
                <a:spcPct val="110000"/>
              </a:lnSpc>
              <a:buNone/>
            </a:pPr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1809328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55C59-0A32-7DAE-B133-94267CCB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chemeClr val="accent1"/>
                </a:solidFill>
              </a:rPr>
              <a:t>Real-World Use Cases of Azure Big Data Services</a:t>
            </a:r>
            <a:endParaRPr lang="en-PK" sz="4000">
              <a:solidFill>
                <a:schemeClr val="accent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E89A-378F-F11B-7834-EA74F0CA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US" sz="2000"/>
              <a:t>Retail Analytics: Analyze customer behavior and inventory levels to optimize stock and enhance customer experience.</a:t>
            </a:r>
          </a:p>
          <a:p>
            <a:r>
              <a:rPr lang="en-US" sz="2000"/>
              <a:t>IoT Solutions: Monitor and analyze data from IoT devices for predictive maintenance and operational efficiency.</a:t>
            </a:r>
          </a:p>
          <a:p>
            <a:r>
              <a:rPr lang="en-US" sz="2000"/>
              <a:t>Healthcare: Use big data analytics for patient monitoring and improving treatment outcomes.</a:t>
            </a:r>
          </a:p>
          <a:p>
            <a:r>
              <a:rPr lang="en-US" sz="2000"/>
              <a:t>Financial Services: Fraud detection and risk assessment through real-time analytics of transaction data.</a:t>
            </a:r>
          </a:p>
          <a:p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384121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>
                    <a:lumMod val="85000"/>
                    <a:lumOff val="15000"/>
                  </a:schemeClr>
                </a:solidFill>
              </a:rPr>
              <a:t>Azure OpenAI Service and GPT Evolution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723898"/>
            <a:ext cx="7498616" cy="567690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1CA4A9-E06A-7FEB-3670-8BADB5DBF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146762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858DF7D-C2D0-4B03-A7A0-2F06B789E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26B711-3121-40B0-8377-A64F3DC00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45C4D3D-ABBA-4B4E-93E5-01E343719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8DDD5E5-0097-4C6C-B266-5732EDA96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952EF87-C74F-4D3F-9CAD-EEA1733C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97643"/>
            <a:ext cx="3703320" cy="5792922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14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EFF"/>
                </a:solidFill>
              </a:rPr>
              <a:t>Key AI Innovations in Azure</a:t>
            </a:r>
          </a:p>
        </p:txBody>
      </p: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4534935" y="548639"/>
            <a:ext cx="6725899" cy="5841925"/>
          </a:xfrm>
        </p:spPr>
        <p:txBody>
          <a:bodyPr>
            <a:normAutofit/>
          </a:bodyPr>
          <a:lstStyle/>
          <a:p>
            <a:r>
              <a:rPr sz="2000" dirty="0"/>
              <a:t>Natural Language Processing (NLP): Used for chatbots, IVR systems, etc.</a:t>
            </a:r>
          </a:p>
          <a:p>
            <a:r>
              <a:rPr sz="2000" dirty="0"/>
              <a:t>Internet of Things (IoT): AI applied in smart homes, healthcare, transportation.</a:t>
            </a:r>
          </a:p>
          <a:p>
            <a:r>
              <a:rPr sz="2000" dirty="0"/>
              <a:t>Computer Vision (CV): Object recognition in self-driving cars, retail, and drones.</a:t>
            </a:r>
          </a:p>
          <a:p>
            <a:r>
              <a:rPr sz="2000" dirty="0"/>
              <a:t>Synthetic Data: Generated to protect sensitive info and train AI models.</a:t>
            </a:r>
          </a:p>
          <a:p>
            <a:r>
              <a:rPr sz="2000" dirty="0"/>
              <a:t>Edge AI: Deploy AI at the "edge," enabling real-time responses in devices.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Generative AI in 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5E2DA4-7C62-FC7F-00BD-4B4075FC2E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Why AI is Important for Businesses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5E27FF-20FA-6339-F62A-1187A50D3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63197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AnalogousFromLightSeedLeftStep">
      <a:dk1>
        <a:srgbClr val="000000"/>
      </a:dk1>
      <a:lt1>
        <a:srgbClr val="FFFFFF"/>
      </a:lt1>
      <a:dk2>
        <a:srgbClr val="243941"/>
      </a:dk2>
      <a:lt2>
        <a:srgbClr val="E8E6E2"/>
      </a:lt2>
      <a:accent1>
        <a:srgbClr val="94A3C5"/>
      </a:accent1>
      <a:accent2>
        <a:srgbClr val="7FAABA"/>
      </a:accent2>
      <a:accent3>
        <a:srgbClr val="82ACA6"/>
      </a:accent3>
      <a:accent4>
        <a:srgbClr val="77AE8F"/>
      </a:accent4>
      <a:accent5>
        <a:srgbClr val="81AD82"/>
      </a:accent5>
      <a:accent6>
        <a:srgbClr val="8AAB75"/>
      </a:accent6>
      <a:hlink>
        <a:srgbClr val="938159"/>
      </a:hlink>
      <a:folHlink>
        <a:srgbClr val="7F7F7F"/>
      </a:folHlink>
    </a:clrScheme>
    <a:fontScheme name="Dividend">
      <a:maj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ova Ligh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585493-89F0-4F75-99E0-3DC92A3D1D61}">
  <we:reference id="wa200005669" version="2.0.0.0" store="en-US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3464</TotalTime>
  <Words>3753</Words>
  <Application>Microsoft Office PowerPoint</Application>
  <PresentationFormat>Widescreen</PresentationFormat>
  <Paragraphs>379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Aptos</vt:lpstr>
      <vt:lpstr>Arial</vt:lpstr>
      <vt:lpstr>Arial Nova Light</vt:lpstr>
      <vt:lpstr>Gadugi</vt:lpstr>
      <vt:lpstr>Gill Sans MT</vt:lpstr>
      <vt:lpstr>Wingdings 2</vt:lpstr>
      <vt:lpstr>DividendVTI</vt:lpstr>
      <vt:lpstr>Introduction to Cloud Computing</vt:lpstr>
      <vt:lpstr> CHAPTER 6 Artificial Intelligence, Machine Learning,  and Cognitive Services in Azure</vt:lpstr>
      <vt:lpstr>Overview of AI in Azure</vt:lpstr>
      <vt:lpstr>Understanding Artificial Intelligence</vt:lpstr>
      <vt:lpstr>Addressing AI Misconceptions</vt:lpstr>
      <vt:lpstr>Azure OpenAI Service and GPT Evolution</vt:lpstr>
      <vt:lpstr>Key AI Innovations in Azure</vt:lpstr>
      <vt:lpstr>Generative AI in Action</vt:lpstr>
      <vt:lpstr>Why AI is Important for Businesses</vt:lpstr>
      <vt:lpstr>Challenges in AI Adoption</vt:lpstr>
      <vt:lpstr>High Demand for AI Skills</vt:lpstr>
      <vt:lpstr>Starting with AI in Azure</vt:lpstr>
      <vt:lpstr>The Future of AI in Azure</vt:lpstr>
      <vt:lpstr>What is Machine Learning?</vt:lpstr>
      <vt:lpstr>Categories of Machine Learning</vt:lpstr>
      <vt:lpstr>What is MLOps?</vt:lpstr>
      <vt:lpstr>Deep Learning in ML</vt:lpstr>
      <vt:lpstr>What is Ethical AI?</vt:lpstr>
      <vt:lpstr>Responsible AI Practices on Azure</vt:lpstr>
      <vt:lpstr>Addressing Ethical Concerns in AI</vt:lpstr>
      <vt:lpstr>Ethical Considerations in AI</vt:lpstr>
      <vt:lpstr>Why Ethical AI Matters</vt:lpstr>
      <vt:lpstr>Introduction to Azure AI and Cognitive Services</vt:lpstr>
      <vt:lpstr>Key Benefits of Using Azure AI</vt:lpstr>
      <vt:lpstr>Cognitive Services Overview</vt:lpstr>
      <vt:lpstr>Speech Services</vt:lpstr>
      <vt:lpstr>Vision Services</vt:lpstr>
      <vt:lpstr>Language Services</vt:lpstr>
      <vt:lpstr>Decision Services</vt:lpstr>
      <vt:lpstr>Azure Machine Learning (ML) Overview</vt:lpstr>
      <vt:lpstr>Azure ML Studio and AutoML</vt:lpstr>
      <vt:lpstr>AI Builder for Power Platform</vt:lpstr>
      <vt:lpstr>Applied AI Services</vt:lpstr>
      <vt:lpstr>Security and Compliance in AI</vt:lpstr>
      <vt:lpstr> CHAPTER 7 Big Data, Reporting, and Analytics Services in Azure</vt:lpstr>
      <vt:lpstr>Big Data</vt:lpstr>
      <vt:lpstr>Big Data</vt:lpstr>
      <vt:lpstr>Azure Data &amp; Analytics Services</vt:lpstr>
      <vt:lpstr>Machine Learning in Azure</vt:lpstr>
      <vt:lpstr>Complex Data Pipeline Tools</vt:lpstr>
      <vt:lpstr>Designing Big Data Solutions</vt:lpstr>
      <vt:lpstr>Identifying Big Data Architecture</vt:lpstr>
      <vt:lpstr>Challenges and Considerations</vt:lpstr>
      <vt:lpstr>Big Data Architecture in Azure</vt:lpstr>
      <vt:lpstr>Benefits of Azure Big Data Services</vt:lpstr>
      <vt:lpstr>Azure Data Lake</vt:lpstr>
      <vt:lpstr>NoSQL Databases in Azure </vt:lpstr>
      <vt:lpstr>Real-time Stream Processing with Azure Stream Analytics</vt:lpstr>
      <vt:lpstr>Unified Analytics with Azure Synapse</vt:lpstr>
      <vt:lpstr>Collaborative Analytics with Azure Databricks </vt:lpstr>
      <vt:lpstr>Managed Analytics with Azure HDInsight</vt:lpstr>
      <vt:lpstr>Data Integration with Azure Data Factory </vt:lpstr>
      <vt:lpstr>Azure Analysis Services : Enterprise-Grade Data Modeling</vt:lpstr>
      <vt:lpstr>Enhancing Applications with Power BI</vt:lpstr>
      <vt:lpstr>Real-World Use Cases of Azure Big Data Services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Sudais MSM</dc:creator>
  <cp:lastModifiedBy>Sudais MSM</cp:lastModifiedBy>
  <cp:revision>36</cp:revision>
  <dcterms:created xsi:type="dcterms:W3CDTF">2024-08-20T00:20:53Z</dcterms:created>
  <dcterms:modified xsi:type="dcterms:W3CDTF">2024-10-15T19:56:06Z</dcterms:modified>
</cp:coreProperties>
</file>