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1"/>
  </p:notesMasterIdLst>
  <p:sldIdLst>
    <p:sldId id="259" r:id="rId2"/>
    <p:sldId id="283" r:id="rId3"/>
    <p:sldId id="284" r:id="rId4"/>
    <p:sldId id="260" r:id="rId5"/>
    <p:sldId id="263" r:id="rId6"/>
    <p:sldId id="262" r:id="rId7"/>
    <p:sldId id="267" r:id="rId8"/>
    <p:sldId id="268" r:id="rId9"/>
    <p:sldId id="274" r:id="rId10"/>
    <p:sldId id="275" r:id="rId11"/>
    <p:sldId id="276" r:id="rId12"/>
    <p:sldId id="277" r:id="rId13"/>
    <p:sldId id="278" r:id="rId14"/>
    <p:sldId id="280" r:id="rId15"/>
    <p:sldId id="279" r:id="rId16"/>
    <p:sldId id="388" r:id="rId17"/>
    <p:sldId id="281" r:id="rId18"/>
    <p:sldId id="270" r:id="rId19"/>
    <p:sldId id="264" r:id="rId20"/>
    <p:sldId id="271" r:id="rId21"/>
    <p:sldId id="269" r:id="rId22"/>
    <p:sldId id="272" r:id="rId23"/>
    <p:sldId id="282" r:id="rId24"/>
    <p:sldId id="287" r:id="rId25"/>
    <p:sldId id="291" r:id="rId26"/>
    <p:sldId id="292" r:id="rId27"/>
    <p:sldId id="293" r:id="rId28"/>
    <p:sldId id="294" r:id="rId29"/>
    <p:sldId id="295" r:id="rId30"/>
    <p:sldId id="296" r:id="rId31"/>
    <p:sldId id="297" r:id="rId32"/>
    <p:sldId id="300" r:id="rId33"/>
    <p:sldId id="301" r:id="rId34"/>
    <p:sldId id="302" r:id="rId35"/>
    <p:sldId id="311" r:id="rId36"/>
    <p:sldId id="312" r:id="rId37"/>
    <p:sldId id="313" r:id="rId38"/>
    <p:sldId id="314" r:id="rId39"/>
    <p:sldId id="315" r:id="rId40"/>
    <p:sldId id="316" r:id="rId41"/>
    <p:sldId id="360" r:id="rId42"/>
    <p:sldId id="317" r:id="rId43"/>
    <p:sldId id="318" r:id="rId44"/>
    <p:sldId id="319" r:id="rId45"/>
    <p:sldId id="320" r:id="rId46"/>
    <p:sldId id="321" r:id="rId47"/>
    <p:sldId id="322" r:id="rId48"/>
    <p:sldId id="323" r:id="rId49"/>
    <p:sldId id="357" r:id="rId50"/>
    <p:sldId id="325" r:id="rId51"/>
    <p:sldId id="326" r:id="rId52"/>
    <p:sldId id="389" r:id="rId53"/>
    <p:sldId id="327" r:id="rId54"/>
    <p:sldId id="328" r:id="rId55"/>
    <p:sldId id="329" r:id="rId56"/>
    <p:sldId id="330" r:id="rId57"/>
    <p:sldId id="362" r:id="rId58"/>
    <p:sldId id="363" r:id="rId59"/>
    <p:sldId id="358"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48BBD-483F-4D33-938F-798680F1643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A3F0060C-DFA7-4DA1-BFA0-6AFD42CEA4FD}">
      <dgm:prSet/>
      <dgm:spPr/>
      <dgm:t>
        <a:bodyPr/>
        <a:lstStyle/>
        <a:p>
          <a:pPr rtl="0"/>
          <a:r>
            <a:rPr lang="en-US" dirty="0" smtClean="0"/>
            <a:t>Discussion of the course outline, Introduction to problem solving, What is algorithm, How to write pseudo code, programming structures, problem solving with the sequential structures and, Basic Flowchart, IPO and PAC.</a:t>
          </a:r>
          <a:endParaRPr lang="en-US" dirty="0"/>
        </a:p>
      </dgm:t>
    </dgm:pt>
    <dgm:pt modelId="{7FCAB5C2-F648-4636-BC18-89710A1F2ECB}" type="parTrans" cxnId="{1B35E339-BA6D-4E9A-84DB-93B2D34B5FDF}">
      <dgm:prSet/>
      <dgm:spPr/>
      <dgm:t>
        <a:bodyPr/>
        <a:lstStyle/>
        <a:p>
          <a:endParaRPr lang="en-US"/>
        </a:p>
      </dgm:t>
    </dgm:pt>
    <dgm:pt modelId="{35946FB1-C64C-403D-AFEF-EC82D5803857}" type="sibTrans" cxnId="{1B35E339-BA6D-4E9A-84DB-93B2D34B5FDF}">
      <dgm:prSet/>
      <dgm:spPr/>
      <dgm:t>
        <a:bodyPr/>
        <a:lstStyle/>
        <a:p>
          <a:endParaRPr lang="en-US"/>
        </a:p>
      </dgm:t>
    </dgm:pt>
    <dgm:pt modelId="{EB2F0A15-BF56-42CA-A598-BF0E03DBBAC4}">
      <dgm:prSet/>
      <dgm:spPr/>
      <dgm:t>
        <a:bodyPr/>
        <a:lstStyle/>
        <a:p>
          <a:pPr rtl="0"/>
          <a:r>
            <a:rPr lang="en-US" smtClean="0"/>
            <a:t>problem solving with decisions and iterative structures, Basic Computer Organization, Intro to IDE (compiled program, text editors, debuggers, etc), Program structure and Execution, First Program with Input and Output.</a:t>
          </a:r>
          <a:endParaRPr lang="en-US"/>
        </a:p>
      </dgm:t>
    </dgm:pt>
    <dgm:pt modelId="{1240E24D-C1CB-4B57-B9AF-65269909D4DA}" type="parTrans" cxnId="{82D600E7-4D40-4ACD-B082-E15660172E51}">
      <dgm:prSet/>
      <dgm:spPr/>
      <dgm:t>
        <a:bodyPr/>
        <a:lstStyle/>
        <a:p>
          <a:endParaRPr lang="en-US"/>
        </a:p>
      </dgm:t>
    </dgm:pt>
    <dgm:pt modelId="{0B20EDE3-B1B5-4420-BC45-AABD426BF6E2}" type="sibTrans" cxnId="{82D600E7-4D40-4ACD-B082-E15660172E51}">
      <dgm:prSet/>
      <dgm:spPr/>
      <dgm:t>
        <a:bodyPr/>
        <a:lstStyle/>
        <a:p>
          <a:endParaRPr lang="en-US"/>
        </a:p>
      </dgm:t>
    </dgm:pt>
    <dgm:pt modelId="{0B4579C7-685E-493D-A01A-FF978D0ECA89}">
      <dgm:prSet/>
      <dgm:spPr/>
      <dgm:t>
        <a:bodyPr/>
        <a:lstStyle/>
        <a:p>
          <a:pPr rtl="0"/>
          <a:r>
            <a:rPr lang="en-US" smtClean="0"/>
            <a:t>Constant, Variables, Keywords, Escape sequence,  Format Specifiers, Data types, Data manipulation, Library, Linking, Compiling &amp; Loading.</a:t>
          </a:r>
          <a:endParaRPr lang="en-US"/>
        </a:p>
      </dgm:t>
    </dgm:pt>
    <dgm:pt modelId="{4199177A-0D72-4444-A954-74496A441A22}" type="parTrans" cxnId="{77EEB69F-31AC-42C1-999A-58B53AB8B949}">
      <dgm:prSet/>
      <dgm:spPr/>
      <dgm:t>
        <a:bodyPr/>
        <a:lstStyle/>
        <a:p>
          <a:endParaRPr lang="en-US"/>
        </a:p>
      </dgm:t>
    </dgm:pt>
    <dgm:pt modelId="{C3A62AE6-700D-4C02-AF73-1ECBF9099FA2}" type="sibTrans" cxnId="{77EEB69F-31AC-42C1-999A-58B53AB8B949}">
      <dgm:prSet/>
      <dgm:spPr/>
      <dgm:t>
        <a:bodyPr/>
        <a:lstStyle/>
        <a:p>
          <a:endParaRPr lang="en-US"/>
        </a:p>
      </dgm:t>
    </dgm:pt>
    <dgm:pt modelId="{D96CBC2E-FE73-4F5D-B399-C86CAF9EFEC2}">
      <dgm:prSet/>
      <dgm:spPr/>
      <dgm:t>
        <a:bodyPr/>
        <a:lstStyle/>
        <a:p>
          <a:pPr rtl="0"/>
          <a:r>
            <a:rPr lang="en-US" dirty="0" smtClean="0"/>
            <a:t>Decision Control Structures: If statements and if-else statement, Basic switch statements, Some working examples.</a:t>
          </a:r>
          <a:endParaRPr lang="en-US" dirty="0"/>
        </a:p>
      </dgm:t>
    </dgm:pt>
    <dgm:pt modelId="{11D4E7DC-9500-49E4-93CC-8EEF79E4352E}" type="parTrans" cxnId="{7C25F792-DF31-474F-BE78-64FD0BAFF688}">
      <dgm:prSet/>
      <dgm:spPr/>
      <dgm:t>
        <a:bodyPr/>
        <a:lstStyle/>
        <a:p>
          <a:endParaRPr lang="en-US"/>
        </a:p>
      </dgm:t>
    </dgm:pt>
    <dgm:pt modelId="{CE7E457F-A14D-41CD-B084-737670F56209}" type="sibTrans" cxnId="{7C25F792-DF31-474F-BE78-64FD0BAFF688}">
      <dgm:prSet/>
      <dgm:spPr/>
      <dgm:t>
        <a:bodyPr/>
        <a:lstStyle/>
        <a:p>
          <a:endParaRPr lang="en-US"/>
        </a:p>
      </dgm:t>
    </dgm:pt>
    <dgm:pt modelId="{22173D82-8E60-4B10-A4AE-65A5F302A15D}">
      <dgm:prSet/>
      <dgm:spPr/>
      <dgm:t>
        <a:bodyPr/>
        <a:lstStyle/>
        <a:p>
          <a:pPr rtl="0"/>
          <a:r>
            <a:rPr lang="en-US" smtClean="0"/>
            <a:t>Nested if statements &amp; switch statements 2. Logical &amp; Conditional Operators 3. Working examples.</a:t>
          </a:r>
          <a:endParaRPr lang="en-US"/>
        </a:p>
      </dgm:t>
    </dgm:pt>
    <dgm:pt modelId="{00252A68-9A87-4141-ABE9-5DE1FB8CFBC6}" type="parTrans" cxnId="{EE63709E-EAE4-42FC-A880-B6585553E4D5}">
      <dgm:prSet/>
      <dgm:spPr/>
      <dgm:t>
        <a:bodyPr/>
        <a:lstStyle/>
        <a:p>
          <a:endParaRPr lang="en-US"/>
        </a:p>
      </dgm:t>
    </dgm:pt>
    <dgm:pt modelId="{4D7611FD-DBC5-457F-93EA-1C016D2BAB6E}" type="sibTrans" cxnId="{EE63709E-EAE4-42FC-A880-B6585553E4D5}">
      <dgm:prSet/>
      <dgm:spPr/>
      <dgm:t>
        <a:bodyPr/>
        <a:lstStyle/>
        <a:p>
          <a:endParaRPr lang="en-US"/>
        </a:p>
      </dgm:t>
    </dgm:pt>
    <dgm:pt modelId="{71D486E7-F491-4016-98F8-30A787A26642}">
      <dgm:prSet/>
      <dgm:spPr/>
      <dgm:t>
        <a:bodyPr/>
        <a:lstStyle/>
        <a:p>
          <a:pPr rtl="0"/>
          <a:r>
            <a:rPr lang="en-US" smtClean="0"/>
            <a:t>Introduction to Loops Design, For, while and do-while loops, Some working examples.</a:t>
          </a:r>
          <a:endParaRPr lang="en-US"/>
        </a:p>
      </dgm:t>
    </dgm:pt>
    <dgm:pt modelId="{469DAA0B-4EE9-480C-B0F1-143F5E3C5FCD}" type="parTrans" cxnId="{52D47BEB-4A06-40D0-BD28-3770768E830A}">
      <dgm:prSet/>
      <dgm:spPr/>
      <dgm:t>
        <a:bodyPr/>
        <a:lstStyle/>
        <a:p>
          <a:endParaRPr lang="en-US"/>
        </a:p>
      </dgm:t>
    </dgm:pt>
    <dgm:pt modelId="{95430EE8-0B0F-4F0B-BFFF-4B2EC716432E}" type="sibTrans" cxnId="{52D47BEB-4A06-40D0-BD28-3770768E830A}">
      <dgm:prSet/>
      <dgm:spPr/>
      <dgm:t>
        <a:bodyPr/>
        <a:lstStyle/>
        <a:p>
          <a:endParaRPr lang="en-US"/>
        </a:p>
      </dgm:t>
    </dgm:pt>
    <dgm:pt modelId="{424BA8BB-398B-4C53-8A5B-FA680D7BB4DD}">
      <dgm:prSet/>
      <dgm:spPr/>
      <dgm:t>
        <a:bodyPr/>
        <a:lstStyle/>
        <a:p>
          <a:pPr rtl="0"/>
          <a:r>
            <a:rPr lang="en-US" smtClean="0"/>
            <a:t>Nested Loops, Break and Continue Statement, Working examples.</a:t>
          </a:r>
          <a:endParaRPr lang="en-US"/>
        </a:p>
      </dgm:t>
    </dgm:pt>
    <dgm:pt modelId="{1DA86171-EF2F-4264-93B3-85E36AA17A3B}" type="parTrans" cxnId="{D8910747-83F1-4F2A-AF12-67D49EB0C54E}">
      <dgm:prSet/>
      <dgm:spPr/>
      <dgm:t>
        <a:bodyPr/>
        <a:lstStyle/>
        <a:p>
          <a:endParaRPr lang="en-US"/>
        </a:p>
      </dgm:t>
    </dgm:pt>
    <dgm:pt modelId="{966F9D5C-4584-4487-B0DF-2B07E5CD6958}" type="sibTrans" cxnId="{D8910747-83F1-4F2A-AF12-67D49EB0C54E}">
      <dgm:prSet/>
      <dgm:spPr/>
      <dgm:t>
        <a:bodyPr/>
        <a:lstStyle/>
        <a:p>
          <a:endParaRPr lang="en-US"/>
        </a:p>
      </dgm:t>
    </dgm:pt>
    <dgm:pt modelId="{BCEC9C38-8F1F-4120-96AA-36675D117F64}">
      <dgm:prSet/>
      <dgm:spPr/>
      <dgm:t>
        <a:bodyPr/>
        <a:lstStyle/>
        <a:p>
          <a:pPr rtl="0"/>
          <a:r>
            <a:rPr lang="en-US" smtClean="0"/>
            <a:t>Introduction to 1D Arrays, Multiple subscripted arrays, Working examples.</a:t>
          </a:r>
          <a:endParaRPr lang="en-US"/>
        </a:p>
      </dgm:t>
    </dgm:pt>
    <dgm:pt modelId="{6EA3E6AA-D6F2-47C3-896D-8996D2282EB9}" type="parTrans" cxnId="{02E69555-8657-4D6F-9922-2C189CA61EBC}">
      <dgm:prSet/>
      <dgm:spPr/>
      <dgm:t>
        <a:bodyPr/>
        <a:lstStyle/>
        <a:p>
          <a:endParaRPr lang="en-US"/>
        </a:p>
      </dgm:t>
    </dgm:pt>
    <dgm:pt modelId="{B127B72F-6976-47F1-9673-1AFA4510C4B6}" type="sibTrans" cxnId="{02E69555-8657-4D6F-9922-2C189CA61EBC}">
      <dgm:prSet/>
      <dgm:spPr/>
      <dgm:t>
        <a:bodyPr/>
        <a:lstStyle/>
        <a:p>
          <a:endParaRPr lang="en-US"/>
        </a:p>
      </dgm:t>
    </dgm:pt>
    <dgm:pt modelId="{428A88E0-15D0-4E7A-9654-192A55533531}">
      <dgm:prSet/>
      <dgm:spPr/>
      <dgm:t>
        <a:bodyPr/>
        <a:lstStyle/>
        <a:p>
          <a:pPr rtl="0"/>
          <a:r>
            <a:rPr lang="en-US" smtClean="0"/>
            <a:t>Functions: Declaration, Definition and Calling, Passing values to functions, Passing arrays to functions, Standard library string functions, 2D array of characters.</a:t>
          </a:r>
          <a:endParaRPr lang="en-US"/>
        </a:p>
      </dgm:t>
    </dgm:pt>
    <dgm:pt modelId="{398B4221-75FA-4E1A-8E8F-51F7415A088D}" type="parTrans" cxnId="{65BE1537-28AC-4146-8C50-29A78FD1A8B1}">
      <dgm:prSet/>
      <dgm:spPr/>
      <dgm:t>
        <a:bodyPr/>
        <a:lstStyle/>
        <a:p>
          <a:endParaRPr lang="en-US"/>
        </a:p>
      </dgm:t>
    </dgm:pt>
    <dgm:pt modelId="{66DB0C28-B934-479E-A017-FF7D58FFB52A}" type="sibTrans" cxnId="{65BE1537-28AC-4146-8C50-29A78FD1A8B1}">
      <dgm:prSet/>
      <dgm:spPr/>
      <dgm:t>
        <a:bodyPr/>
        <a:lstStyle/>
        <a:p>
          <a:endParaRPr lang="en-US"/>
        </a:p>
      </dgm:t>
    </dgm:pt>
    <dgm:pt modelId="{95B1A4CC-94D9-4419-BDD5-BFED801FF5D0}">
      <dgm:prSet/>
      <dgm:spPr/>
      <dgm:t>
        <a:bodyPr/>
        <a:lstStyle/>
        <a:p>
          <a:pPr rtl="0"/>
          <a:r>
            <a:rPr lang="en-US" smtClean="0"/>
            <a:t>Recursion 2. Introduction to Structures and Structure array 3. Working examples.</a:t>
          </a:r>
          <a:endParaRPr lang="en-US"/>
        </a:p>
      </dgm:t>
    </dgm:pt>
    <dgm:pt modelId="{0F5D2882-A773-4C99-93D2-0E8DE98DBAF3}" type="parTrans" cxnId="{2FFA5AC2-ACAE-4F71-86D9-0A4FE5326BEF}">
      <dgm:prSet/>
      <dgm:spPr/>
      <dgm:t>
        <a:bodyPr/>
        <a:lstStyle/>
        <a:p>
          <a:endParaRPr lang="en-US"/>
        </a:p>
      </dgm:t>
    </dgm:pt>
    <dgm:pt modelId="{92EAE931-E8C2-4E21-BB28-E82A3476C432}" type="sibTrans" cxnId="{2FFA5AC2-ACAE-4F71-86D9-0A4FE5326BEF}">
      <dgm:prSet/>
      <dgm:spPr/>
      <dgm:t>
        <a:bodyPr/>
        <a:lstStyle/>
        <a:p>
          <a:endParaRPr lang="en-US"/>
        </a:p>
      </dgm:t>
    </dgm:pt>
    <dgm:pt modelId="{69A74648-C8D8-4832-A5A8-79F844801C60}">
      <dgm:prSet/>
      <dgm:spPr/>
      <dgm:t>
        <a:bodyPr/>
        <a:lstStyle/>
        <a:p>
          <a:pPr rtl="0"/>
          <a:r>
            <a:rPr lang="en-US" smtClean="0"/>
            <a:t>Nested structures, Passing structure function 2. Introduction to pointers 3. Pointers and Arrays.</a:t>
          </a:r>
          <a:endParaRPr lang="en-US"/>
        </a:p>
      </dgm:t>
    </dgm:pt>
    <dgm:pt modelId="{193AA43E-D274-4A30-9DE7-46FCD64B33AB}" type="parTrans" cxnId="{AFEF7635-4A5B-4B68-8FBE-02CABC98F600}">
      <dgm:prSet/>
      <dgm:spPr/>
      <dgm:t>
        <a:bodyPr/>
        <a:lstStyle/>
        <a:p>
          <a:endParaRPr lang="en-US"/>
        </a:p>
      </dgm:t>
    </dgm:pt>
    <dgm:pt modelId="{C0DE04FD-F916-4656-A762-1CA2210782B6}" type="sibTrans" cxnId="{AFEF7635-4A5B-4B68-8FBE-02CABC98F600}">
      <dgm:prSet/>
      <dgm:spPr/>
      <dgm:t>
        <a:bodyPr/>
        <a:lstStyle/>
        <a:p>
          <a:endParaRPr lang="en-US"/>
        </a:p>
      </dgm:t>
    </dgm:pt>
    <dgm:pt modelId="{CA3766D9-603C-4069-9AB7-C82FCF9B8001}">
      <dgm:prSet/>
      <dgm:spPr/>
      <dgm:t>
        <a:bodyPr/>
        <a:lstStyle/>
        <a:p>
          <a:pPr rtl="0"/>
          <a:r>
            <a:rPr lang="en-US" smtClean="0"/>
            <a:t>Dynamic memory allocation 2. Void pointers</a:t>
          </a:r>
          <a:endParaRPr lang="en-US"/>
        </a:p>
      </dgm:t>
    </dgm:pt>
    <dgm:pt modelId="{59F209C8-75E3-4819-9003-CAF6210559DD}" type="parTrans" cxnId="{FE0C7130-1939-49C7-9EF8-6D9E65B440FF}">
      <dgm:prSet/>
      <dgm:spPr/>
      <dgm:t>
        <a:bodyPr/>
        <a:lstStyle/>
        <a:p>
          <a:endParaRPr lang="en-US"/>
        </a:p>
      </dgm:t>
    </dgm:pt>
    <dgm:pt modelId="{E4573379-5438-4FD3-8408-8CBFB353BCD0}" type="sibTrans" cxnId="{FE0C7130-1939-49C7-9EF8-6D9E65B440FF}">
      <dgm:prSet/>
      <dgm:spPr/>
      <dgm:t>
        <a:bodyPr/>
        <a:lstStyle/>
        <a:p>
          <a:endParaRPr lang="en-US"/>
        </a:p>
      </dgm:t>
    </dgm:pt>
    <dgm:pt modelId="{7FB4FB35-5312-4050-B160-40E1F51D7D1E}" type="pres">
      <dgm:prSet presAssocID="{A5D48BBD-483F-4D33-938F-798680F16435}" presName="Name0" presStyleCnt="0">
        <dgm:presLayoutVars>
          <dgm:dir/>
          <dgm:resizeHandles val="exact"/>
        </dgm:presLayoutVars>
      </dgm:prSet>
      <dgm:spPr/>
      <dgm:t>
        <a:bodyPr/>
        <a:lstStyle/>
        <a:p>
          <a:endParaRPr lang="en-US"/>
        </a:p>
      </dgm:t>
    </dgm:pt>
    <dgm:pt modelId="{D076B36F-EC9D-4F4F-B50F-DD58A126960E}" type="pres">
      <dgm:prSet presAssocID="{A3F0060C-DFA7-4DA1-BFA0-6AFD42CEA4FD}" presName="composite" presStyleCnt="0"/>
      <dgm:spPr/>
    </dgm:pt>
    <dgm:pt modelId="{EDF1C00F-D557-42C8-B54B-6AF657267D76}" type="pres">
      <dgm:prSet presAssocID="{A3F0060C-DFA7-4DA1-BFA0-6AFD42CEA4FD}" presName="rect1" presStyleLbl="trAlignAcc1" presStyleIdx="0" presStyleCnt="12">
        <dgm:presLayoutVars>
          <dgm:bulletEnabled val="1"/>
        </dgm:presLayoutVars>
      </dgm:prSet>
      <dgm:spPr/>
      <dgm:t>
        <a:bodyPr/>
        <a:lstStyle/>
        <a:p>
          <a:endParaRPr lang="en-US"/>
        </a:p>
      </dgm:t>
    </dgm:pt>
    <dgm:pt modelId="{F9821D25-E15D-4DE1-9524-C26EA2DC142A}" type="pres">
      <dgm:prSet presAssocID="{A3F0060C-DFA7-4DA1-BFA0-6AFD42CEA4FD}" presName="rect2" presStyleLbl="fgImgPlace1" presStyleIdx="0" presStyleCnt="12"/>
      <dgm:spPr>
        <a:solidFill>
          <a:schemeClr val="accent2"/>
        </a:solidFill>
      </dgm:spPr>
    </dgm:pt>
    <dgm:pt modelId="{FC66E1C8-CFC3-45D0-99B6-61A755E21072}" type="pres">
      <dgm:prSet presAssocID="{35946FB1-C64C-403D-AFEF-EC82D5803857}" presName="sibTrans" presStyleCnt="0"/>
      <dgm:spPr/>
    </dgm:pt>
    <dgm:pt modelId="{7CB89480-722E-4088-BEA5-B13A77F9998D}" type="pres">
      <dgm:prSet presAssocID="{EB2F0A15-BF56-42CA-A598-BF0E03DBBAC4}" presName="composite" presStyleCnt="0"/>
      <dgm:spPr/>
    </dgm:pt>
    <dgm:pt modelId="{F1FB6D1B-26B0-4BB4-82DE-9B1E326238A5}" type="pres">
      <dgm:prSet presAssocID="{EB2F0A15-BF56-42CA-A598-BF0E03DBBAC4}" presName="rect1" presStyleLbl="trAlignAcc1" presStyleIdx="1" presStyleCnt="12">
        <dgm:presLayoutVars>
          <dgm:bulletEnabled val="1"/>
        </dgm:presLayoutVars>
      </dgm:prSet>
      <dgm:spPr/>
      <dgm:t>
        <a:bodyPr/>
        <a:lstStyle/>
        <a:p>
          <a:endParaRPr lang="en-US"/>
        </a:p>
      </dgm:t>
    </dgm:pt>
    <dgm:pt modelId="{15B3A791-3CFD-4E38-AF7C-D87B843952C1}" type="pres">
      <dgm:prSet presAssocID="{EB2F0A15-BF56-42CA-A598-BF0E03DBBAC4}" presName="rect2" presStyleLbl="fgImgPlace1" presStyleIdx="1" presStyleCnt="12"/>
      <dgm:spPr>
        <a:solidFill>
          <a:schemeClr val="accent2"/>
        </a:solidFill>
      </dgm:spPr>
    </dgm:pt>
    <dgm:pt modelId="{1C31CA60-94A8-4DB4-B730-23871F5BCE66}" type="pres">
      <dgm:prSet presAssocID="{0B20EDE3-B1B5-4420-BC45-AABD426BF6E2}" presName="sibTrans" presStyleCnt="0"/>
      <dgm:spPr/>
    </dgm:pt>
    <dgm:pt modelId="{FED8FC2F-2F94-41A5-979B-D40F53D77AED}" type="pres">
      <dgm:prSet presAssocID="{0B4579C7-685E-493D-A01A-FF978D0ECA89}" presName="composite" presStyleCnt="0"/>
      <dgm:spPr/>
    </dgm:pt>
    <dgm:pt modelId="{EEEDAA67-7CD4-4C02-9482-D9D5471B7AB6}" type="pres">
      <dgm:prSet presAssocID="{0B4579C7-685E-493D-A01A-FF978D0ECA89}" presName="rect1" presStyleLbl="trAlignAcc1" presStyleIdx="2" presStyleCnt="12">
        <dgm:presLayoutVars>
          <dgm:bulletEnabled val="1"/>
        </dgm:presLayoutVars>
      </dgm:prSet>
      <dgm:spPr/>
      <dgm:t>
        <a:bodyPr/>
        <a:lstStyle/>
        <a:p>
          <a:endParaRPr lang="en-US"/>
        </a:p>
      </dgm:t>
    </dgm:pt>
    <dgm:pt modelId="{7FFA8D57-78EF-4632-98C4-CDDF91C7835F}" type="pres">
      <dgm:prSet presAssocID="{0B4579C7-685E-493D-A01A-FF978D0ECA89}" presName="rect2" presStyleLbl="fgImgPlace1" presStyleIdx="2" presStyleCnt="12"/>
      <dgm:spPr>
        <a:solidFill>
          <a:schemeClr val="accent2"/>
        </a:solidFill>
      </dgm:spPr>
    </dgm:pt>
    <dgm:pt modelId="{7CCA512D-62CC-4E7E-A75C-504C3E10581E}" type="pres">
      <dgm:prSet presAssocID="{C3A62AE6-700D-4C02-AF73-1ECBF9099FA2}" presName="sibTrans" presStyleCnt="0"/>
      <dgm:spPr/>
    </dgm:pt>
    <dgm:pt modelId="{A11CD27F-E01E-4F33-B44B-AFE6C3898F73}" type="pres">
      <dgm:prSet presAssocID="{D96CBC2E-FE73-4F5D-B399-C86CAF9EFEC2}" presName="composite" presStyleCnt="0"/>
      <dgm:spPr/>
    </dgm:pt>
    <dgm:pt modelId="{B4917A68-1E8C-4592-B575-1D464C17B475}" type="pres">
      <dgm:prSet presAssocID="{D96CBC2E-FE73-4F5D-B399-C86CAF9EFEC2}" presName="rect1" presStyleLbl="trAlignAcc1" presStyleIdx="3" presStyleCnt="12">
        <dgm:presLayoutVars>
          <dgm:bulletEnabled val="1"/>
        </dgm:presLayoutVars>
      </dgm:prSet>
      <dgm:spPr/>
      <dgm:t>
        <a:bodyPr/>
        <a:lstStyle/>
        <a:p>
          <a:endParaRPr lang="en-US"/>
        </a:p>
      </dgm:t>
    </dgm:pt>
    <dgm:pt modelId="{B9794332-E49B-4C83-BD23-051CB7A7E259}" type="pres">
      <dgm:prSet presAssocID="{D96CBC2E-FE73-4F5D-B399-C86CAF9EFEC2}" presName="rect2" presStyleLbl="fgImgPlace1" presStyleIdx="3" presStyleCnt="12"/>
      <dgm:spPr>
        <a:solidFill>
          <a:schemeClr val="accent2"/>
        </a:solidFill>
      </dgm:spPr>
    </dgm:pt>
    <dgm:pt modelId="{D876E493-8F96-4C34-A21D-8C0DD7DE75FC}" type="pres">
      <dgm:prSet presAssocID="{CE7E457F-A14D-41CD-B084-737670F56209}" presName="sibTrans" presStyleCnt="0"/>
      <dgm:spPr/>
    </dgm:pt>
    <dgm:pt modelId="{25942F33-6518-4429-9319-54BC95E32466}" type="pres">
      <dgm:prSet presAssocID="{22173D82-8E60-4B10-A4AE-65A5F302A15D}" presName="composite" presStyleCnt="0"/>
      <dgm:spPr/>
    </dgm:pt>
    <dgm:pt modelId="{019938CF-6C84-49B8-9053-4C1ECB96FD4B}" type="pres">
      <dgm:prSet presAssocID="{22173D82-8E60-4B10-A4AE-65A5F302A15D}" presName="rect1" presStyleLbl="trAlignAcc1" presStyleIdx="4" presStyleCnt="12">
        <dgm:presLayoutVars>
          <dgm:bulletEnabled val="1"/>
        </dgm:presLayoutVars>
      </dgm:prSet>
      <dgm:spPr/>
      <dgm:t>
        <a:bodyPr/>
        <a:lstStyle/>
        <a:p>
          <a:endParaRPr lang="en-US"/>
        </a:p>
      </dgm:t>
    </dgm:pt>
    <dgm:pt modelId="{5BCC5E98-65D2-4880-939E-DCD813061772}" type="pres">
      <dgm:prSet presAssocID="{22173D82-8E60-4B10-A4AE-65A5F302A15D}" presName="rect2" presStyleLbl="fgImgPlace1" presStyleIdx="4" presStyleCnt="12"/>
      <dgm:spPr>
        <a:solidFill>
          <a:schemeClr val="accent2"/>
        </a:solidFill>
      </dgm:spPr>
    </dgm:pt>
    <dgm:pt modelId="{97A33091-552B-45D4-9546-B059ECD743AA}" type="pres">
      <dgm:prSet presAssocID="{4D7611FD-DBC5-457F-93EA-1C016D2BAB6E}" presName="sibTrans" presStyleCnt="0"/>
      <dgm:spPr/>
    </dgm:pt>
    <dgm:pt modelId="{6061D904-82D8-4C62-B946-C75AA667E247}" type="pres">
      <dgm:prSet presAssocID="{71D486E7-F491-4016-98F8-30A787A26642}" presName="composite" presStyleCnt="0"/>
      <dgm:spPr/>
    </dgm:pt>
    <dgm:pt modelId="{F077C74E-5DB5-41A2-8A53-DE3C40A9E36C}" type="pres">
      <dgm:prSet presAssocID="{71D486E7-F491-4016-98F8-30A787A26642}" presName="rect1" presStyleLbl="trAlignAcc1" presStyleIdx="5" presStyleCnt="12">
        <dgm:presLayoutVars>
          <dgm:bulletEnabled val="1"/>
        </dgm:presLayoutVars>
      </dgm:prSet>
      <dgm:spPr/>
      <dgm:t>
        <a:bodyPr/>
        <a:lstStyle/>
        <a:p>
          <a:endParaRPr lang="en-US"/>
        </a:p>
      </dgm:t>
    </dgm:pt>
    <dgm:pt modelId="{0B430806-4AE5-4121-817B-0843FF99D28D}" type="pres">
      <dgm:prSet presAssocID="{71D486E7-F491-4016-98F8-30A787A26642}" presName="rect2" presStyleLbl="fgImgPlace1" presStyleIdx="5" presStyleCnt="12"/>
      <dgm:spPr>
        <a:solidFill>
          <a:schemeClr val="accent2"/>
        </a:solidFill>
      </dgm:spPr>
    </dgm:pt>
    <dgm:pt modelId="{54324C67-819B-45A2-804D-8891B6DD8899}" type="pres">
      <dgm:prSet presAssocID="{95430EE8-0B0F-4F0B-BFFF-4B2EC716432E}" presName="sibTrans" presStyleCnt="0"/>
      <dgm:spPr/>
    </dgm:pt>
    <dgm:pt modelId="{30365EF9-E62F-45B3-BDA5-880F0566D3B8}" type="pres">
      <dgm:prSet presAssocID="{424BA8BB-398B-4C53-8A5B-FA680D7BB4DD}" presName="composite" presStyleCnt="0"/>
      <dgm:spPr/>
    </dgm:pt>
    <dgm:pt modelId="{16EF89FE-0D8C-4E7D-90D0-464DE305F5E7}" type="pres">
      <dgm:prSet presAssocID="{424BA8BB-398B-4C53-8A5B-FA680D7BB4DD}" presName="rect1" presStyleLbl="trAlignAcc1" presStyleIdx="6" presStyleCnt="12">
        <dgm:presLayoutVars>
          <dgm:bulletEnabled val="1"/>
        </dgm:presLayoutVars>
      </dgm:prSet>
      <dgm:spPr/>
      <dgm:t>
        <a:bodyPr/>
        <a:lstStyle/>
        <a:p>
          <a:endParaRPr lang="en-US"/>
        </a:p>
      </dgm:t>
    </dgm:pt>
    <dgm:pt modelId="{2081AF41-A539-4F20-8ED9-875C8D2939A6}" type="pres">
      <dgm:prSet presAssocID="{424BA8BB-398B-4C53-8A5B-FA680D7BB4DD}" presName="rect2" presStyleLbl="fgImgPlace1" presStyleIdx="6" presStyleCnt="12"/>
      <dgm:spPr>
        <a:solidFill>
          <a:schemeClr val="accent2"/>
        </a:solidFill>
      </dgm:spPr>
    </dgm:pt>
    <dgm:pt modelId="{380FFA6F-9969-4680-9CD5-053979D25607}" type="pres">
      <dgm:prSet presAssocID="{966F9D5C-4584-4487-B0DF-2B07E5CD6958}" presName="sibTrans" presStyleCnt="0"/>
      <dgm:spPr/>
    </dgm:pt>
    <dgm:pt modelId="{792CF8C3-60A5-414F-822D-6ED585B87388}" type="pres">
      <dgm:prSet presAssocID="{BCEC9C38-8F1F-4120-96AA-36675D117F64}" presName="composite" presStyleCnt="0"/>
      <dgm:spPr/>
    </dgm:pt>
    <dgm:pt modelId="{E8F55C8B-2C4F-44DA-8C75-C10A27D14DCA}" type="pres">
      <dgm:prSet presAssocID="{BCEC9C38-8F1F-4120-96AA-36675D117F64}" presName="rect1" presStyleLbl="trAlignAcc1" presStyleIdx="7" presStyleCnt="12">
        <dgm:presLayoutVars>
          <dgm:bulletEnabled val="1"/>
        </dgm:presLayoutVars>
      </dgm:prSet>
      <dgm:spPr/>
      <dgm:t>
        <a:bodyPr/>
        <a:lstStyle/>
        <a:p>
          <a:endParaRPr lang="en-US"/>
        </a:p>
      </dgm:t>
    </dgm:pt>
    <dgm:pt modelId="{026DEF8C-7185-4131-AD8D-6D6831983CAF}" type="pres">
      <dgm:prSet presAssocID="{BCEC9C38-8F1F-4120-96AA-36675D117F64}" presName="rect2" presStyleLbl="fgImgPlace1" presStyleIdx="7" presStyleCnt="12"/>
      <dgm:spPr>
        <a:solidFill>
          <a:schemeClr val="accent2"/>
        </a:solidFill>
      </dgm:spPr>
    </dgm:pt>
    <dgm:pt modelId="{F7123766-8494-4D46-8FE4-D0413085559B}" type="pres">
      <dgm:prSet presAssocID="{B127B72F-6976-47F1-9673-1AFA4510C4B6}" presName="sibTrans" presStyleCnt="0"/>
      <dgm:spPr/>
    </dgm:pt>
    <dgm:pt modelId="{0B82EB91-DC38-4FAD-8673-76A726F9125B}" type="pres">
      <dgm:prSet presAssocID="{428A88E0-15D0-4E7A-9654-192A55533531}" presName="composite" presStyleCnt="0"/>
      <dgm:spPr/>
    </dgm:pt>
    <dgm:pt modelId="{DF4CB244-632F-4831-95D4-F7A1260D43E9}" type="pres">
      <dgm:prSet presAssocID="{428A88E0-15D0-4E7A-9654-192A55533531}" presName="rect1" presStyleLbl="trAlignAcc1" presStyleIdx="8" presStyleCnt="12">
        <dgm:presLayoutVars>
          <dgm:bulletEnabled val="1"/>
        </dgm:presLayoutVars>
      </dgm:prSet>
      <dgm:spPr/>
      <dgm:t>
        <a:bodyPr/>
        <a:lstStyle/>
        <a:p>
          <a:endParaRPr lang="en-US"/>
        </a:p>
      </dgm:t>
    </dgm:pt>
    <dgm:pt modelId="{97796C8D-EBE2-40F3-8138-11A95FF250B8}" type="pres">
      <dgm:prSet presAssocID="{428A88E0-15D0-4E7A-9654-192A55533531}" presName="rect2" presStyleLbl="fgImgPlace1" presStyleIdx="8" presStyleCnt="12"/>
      <dgm:spPr>
        <a:solidFill>
          <a:schemeClr val="accent2"/>
        </a:solidFill>
      </dgm:spPr>
    </dgm:pt>
    <dgm:pt modelId="{463C5ADA-181B-4981-99BE-524858AB3971}" type="pres">
      <dgm:prSet presAssocID="{66DB0C28-B934-479E-A017-FF7D58FFB52A}" presName="sibTrans" presStyleCnt="0"/>
      <dgm:spPr/>
    </dgm:pt>
    <dgm:pt modelId="{B6DB1CC8-D9DD-4EFD-A8F2-F3EE5D593D33}" type="pres">
      <dgm:prSet presAssocID="{95B1A4CC-94D9-4419-BDD5-BFED801FF5D0}" presName="composite" presStyleCnt="0"/>
      <dgm:spPr/>
    </dgm:pt>
    <dgm:pt modelId="{E2B7BBA6-E284-4B42-848B-D7077AB45CB9}" type="pres">
      <dgm:prSet presAssocID="{95B1A4CC-94D9-4419-BDD5-BFED801FF5D0}" presName="rect1" presStyleLbl="trAlignAcc1" presStyleIdx="9" presStyleCnt="12">
        <dgm:presLayoutVars>
          <dgm:bulletEnabled val="1"/>
        </dgm:presLayoutVars>
      </dgm:prSet>
      <dgm:spPr/>
      <dgm:t>
        <a:bodyPr/>
        <a:lstStyle/>
        <a:p>
          <a:endParaRPr lang="en-US"/>
        </a:p>
      </dgm:t>
    </dgm:pt>
    <dgm:pt modelId="{F74F4A56-C8D9-49CE-9ADC-DD1AA70BB5AD}" type="pres">
      <dgm:prSet presAssocID="{95B1A4CC-94D9-4419-BDD5-BFED801FF5D0}" presName="rect2" presStyleLbl="fgImgPlace1" presStyleIdx="9" presStyleCnt="12"/>
      <dgm:spPr>
        <a:solidFill>
          <a:schemeClr val="accent2"/>
        </a:solidFill>
      </dgm:spPr>
    </dgm:pt>
    <dgm:pt modelId="{FDF45355-0D63-4615-82A3-9226715E39A3}" type="pres">
      <dgm:prSet presAssocID="{92EAE931-E8C2-4E21-BB28-E82A3476C432}" presName="sibTrans" presStyleCnt="0"/>
      <dgm:spPr/>
    </dgm:pt>
    <dgm:pt modelId="{D53A7C34-31D8-4FDB-9658-E83BE8D1767A}" type="pres">
      <dgm:prSet presAssocID="{69A74648-C8D8-4832-A5A8-79F844801C60}" presName="composite" presStyleCnt="0"/>
      <dgm:spPr/>
    </dgm:pt>
    <dgm:pt modelId="{1BBB023A-ADE0-4F11-BCDC-94BE117B6C14}" type="pres">
      <dgm:prSet presAssocID="{69A74648-C8D8-4832-A5A8-79F844801C60}" presName="rect1" presStyleLbl="trAlignAcc1" presStyleIdx="10" presStyleCnt="12">
        <dgm:presLayoutVars>
          <dgm:bulletEnabled val="1"/>
        </dgm:presLayoutVars>
      </dgm:prSet>
      <dgm:spPr/>
      <dgm:t>
        <a:bodyPr/>
        <a:lstStyle/>
        <a:p>
          <a:endParaRPr lang="en-US"/>
        </a:p>
      </dgm:t>
    </dgm:pt>
    <dgm:pt modelId="{62AEAB39-2E08-4C10-A690-02B63969FFC5}" type="pres">
      <dgm:prSet presAssocID="{69A74648-C8D8-4832-A5A8-79F844801C60}" presName="rect2" presStyleLbl="fgImgPlace1" presStyleIdx="10" presStyleCnt="12"/>
      <dgm:spPr>
        <a:solidFill>
          <a:schemeClr val="accent2"/>
        </a:solidFill>
      </dgm:spPr>
    </dgm:pt>
    <dgm:pt modelId="{8D8CC943-323B-4DF5-AAA5-02978D7F1359}" type="pres">
      <dgm:prSet presAssocID="{C0DE04FD-F916-4656-A762-1CA2210782B6}" presName="sibTrans" presStyleCnt="0"/>
      <dgm:spPr/>
    </dgm:pt>
    <dgm:pt modelId="{F8706472-0C0A-4C78-A0A7-33FFC51C11F3}" type="pres">
      <dgm:prSet presAssocID="{CA3766D9-603C-4069-9AB7-C82FCF9B8001}" presName="composite" presStyleCnt="0"/>
      <dgm:spPr/>
    </dgm:pt>
    <dgm:pt modelId="{260CF451-29D0-4584-B867-0CD03193E421}" type="pres">
      <dgm:prSet presAssocID="{CA3766D9-603C-4069-9AB7-C82FCF9B8001}" presName="rect1" presStyleLbl="trAlignAcc1" presStyleIdx="11" presStyleCnt="12">
        <dgm:presLayoutVars>
          <dgm:bulletEnabled val="1"/>
        </dgm:presLayoutVars>
      </dgm:prSet>
      <dgm:spPr/>
      <dgm:t>
        <a:bodyPr/>
        <a:lstStyle/>
        <a:p>
          <a:endParaRPr lang="en-US"/>
        </a:p>
      </dgm:t>
    </dgm:pt>
    <dgm:pt modelId="{FAE63145-FFF2-486F-92C5-B34E9F989E36}" type="pres">
      <dgm:prSet presAssocID="{CA3766D9-603C-4069-9AB7-C82FCF9B8001}" presName="rect2" presStyleLbl="fgImgPlace1" presStyleIdx="11" presStyleCnt="12"/>
      <dgm:spPr>
        <a:solidFill>
          <a:schemeClr val="accent2"/>
        </a:solidFill>
      </dgm:spPr>
    </dgm:pt>
  </dgm:ptLst>
  <dgm:cxnLst>
    <dgm:cxn modelId="{72E1229C-1B30-4A1A-B823-E8B15BDC4D19}" type="presOf" srcId="{D96CBC2E-FE73-4F5D-B399-C86CAF9EFEC2}" destId="{B4917A68-1E8C-4592-B575-1D464C17B475}" srcOrd="0" destOrd="0" presId="urn:microsoft.com/office/officeart/2008/layout/PictureStrips"/>
    <dgm:cxn modelId="{FE0C7130-1939-49C7-9EF8-6D9E65B440FF}" srcId="{A5D48BBD-483F-4D33-938F-798680F16435}" destId="{CA3766D9-603C-4069-9AB7-C82FCF9B8001}" srcOrd="11" destOrd="0" parTransId="{59F209C8-75E3-4819-9003-CAF6210559DD}" sibTransId="{E4573379-5438-4FD3-8408-8CBFB353BCD0}"/>
    <dgm:cxn modelId="{74B231B2-24C5-4558-B6C2-DC42BFEF8ECA}" type="presOf" srcId="{A3F0060C-DFA7-4DA1-BFA0-6AFD42CEA4FD}" destId="{EDF1C00F-D557-42C8-B54B-6AF657267D76}" srcOrd="0" destOrd="0" presId="urn:microsoft.com/office/officeart/2008/layout/PictureStrips"/>
    <dgm:cxn modelId="{2086A2F9-6535-4949-B654-E2940821C7A7}" type="presOf" srcId="{EB2F0A15-BF56-42CA-A598-BF0E03DBBAC4}" destId="{F1FB6D1B-26B0-4BB4-82DE-9B1E326238A5}" srcOrd="0" destOrd="0" presId="urn:microsoft.com/office/officeart/2008/layout/PictureStrips"/>
    <dgm:cxn modelId="{52D47BEB-4A06-40D0-BD28-3770768E830A}" srcId="{A5D48BBD-483F-4D33-938F-798680F16435}" destId="{71D486E7-F491-4016-98F8-30A787A26642}" srcOrd="5" destOrd="0" parTransId="{469DAA0B-4EE9-480C-B0F1-143F5E3C5FCD}" sibTransId="{95430EE8-0B0F-4F0B-BFFF-4B2EC716432E}"/>
    <dgm:cxn modelId="{57099899-DAB1-4D9D-955C-778176E632C4}" type="presOf" srcId="{69A74648-C8D8-4832-A5A8-79F844801C60}" destId="{1BBB023A-ADE0-4F11-BCDC-94BE117B6C14}" srcOrd="0" destOrd="0" presId="urn:microsoft.com/office/officeart/2008/layout/PictureStrips"/>
    <dgm:cxn modelId="{7C25F792-DF31-474F-BE78-64FD0BAFF688}" srcId="{A5D48BBD-483F-4D33-938F-798680F16435}" destId="{D96CBC2E-FE73-4F5D-B399-C86CAF9EFEC2}" srcOrd="3" destOrd="0" parTransId="{11D4E7DC-9500-49E4-93CC-8EEF79E4352E}" sibTransId="{CE7E457F-A14D-41CD-B084-737670F56209}"/>
    <dgm:cxn modelId="{EE63709E-EAE4-42FC-A880-B6585553E4D5}" srcId="{A5D48BBD-483F-4D33-938F-798680F16435}" destId="{22173D82-8E60-4B10-A4AE-65A5F302A15D}" srcOrd="4" destOrd="0" parTransId="{00252A68-9A87-4141-ABE9-5DE1FB8CFBC6}" sibTransId="{4D7611FD-DBC5-457F-93EA-1C016D2BAB6E}"/>
    <dgm:cxn modelId="{2A9104E6-8057-4098-B32F-BC17E4614821}" type="presOf" srcId="{A5D48BBD-483F-4D33-938F-798680F16435}" destId="{7FB4FB35-5312-4050-B160-40E1F51D7D1E}" srcOrd="0" destOrd="0" presId="urn:microsoft.com/office/officeart/2008/layout/PictureStrips"/>
    <dgm:cxn modelId="{0B095DDC-480F-42D6-94AF-929D14B89ACA}" type="presOf" srcId="{CA3766D9-603C-4069-9AB7-C82FCF9B8001}" destId="{260CF451-29D0-4584-B867-0CD03193E421}" srcOrd="0" destOrd="0" presId="urn:microsoft.com/office/officeart/2008/layout/PictureStrips"/>
    <dgm:cxn modelId="{1B35E339-BA6D-4E9A-84DB-93B2D34B5FDF}" srcId="{A5D48BBD-483F-4D33-938F-798680F16435}" destId="{A3F0060C-DFA7-4DA1-BFA0-6AFD42CEA4FD}" srcOrd="0" destOrd="0" parTransId="{7FCAB5C2-F648-4636-BC18-89710A1F2ECB}" sibTransId="{35946FB1-C64C-403D-AFEF-EC82D5803857}"/>
    <dgm:cxn modelId="{77EEB69F-31AC-42C1-999A-58B53AB8B949}" srcId="{A5D48BBD-483F-4D33-938F-798680F16435}" destId="{0B4579C7-685E-493D-A01A-FF978D0ECA89}" srcOrd="2" destOrd="0" parTransId="{4199177A-0D72-4444-A954-74496A441A22}" sibTransId="{C3A62AE6-700D-4C02-AF73-1ECBF9099FA2}"/>
    <dgm:cxn modelId="{2CBA20A1-07A0-4B68-A2B1-75CF91EDECA8}" type="presOf" srcId="{428A88E0-15D0-4E7A-9654-192A55533531}" destId="{DF4CB244-632F-4831-95D4-F7A1260D43E9}" srcOrd="0" destOrd="0" presId="urn:microsoft.com/office/officeart/2008/layout/PictureStrips"/>
    <dgm:cxn modelId="{892D56AE-E742-4A6F-8D8B-9DE08C28D680}" type="presOf" srcId="{424BA8BB-398B-4C53-8A5B-FA680D7BB4DD}" destId="{16EF89FE-0D8C-4E7D-90D0-464DE305F5E7}" srcOrd="0" destOrd="0" presId="urn:microsoft.com/office/officeart/2008/layout/PictureStrips"/>
    <dgm:cxn modelId="{E6CBBF95-80B7-4B22-9E00-DBD2970933F9}" type="presOf" srcId="{BCEC9C38-8F1F-4120-96AA-36675D117F64}" destId="{E8F55C8B-2C4F-44DA-8C75-C10A27D14DCA}" srcOrd="0" destOrd="0" presId="urn:microsoft.com/office/officeart/2008/layout/PictureStrips"/>
    <dgm:cxn modelId="{82D600E7-4D40-4ACD-B082-E15660172E51}" srcId="{A5D48BBD-483F-4D33-938F-798680F16435}" destId="{EB2F0A15-BF56-42CA-A598-BF0E03DBBAC4}" srcOrd="1" destOrd="0" parTransId="{1240E24D-C1CB-4B57-B9AF-65269909D4DA}" sibTransId="{0B20EDE3-B1B5-4420-BC45-AABD426BF6E2}"/>
    <dgm:cxn modelId="{65BE1537-28AC-4146-8C50-29A78FD1A8B1}" srcId="{A5D48BBD-483F-4D33-938F-798680F16435}" destId="{428A88E0-15D0-4E7A-9654-192A55533531}" srcOrd="8" destOrd="0" parTransId="{398B4221-75FA-4E1A-8E8F-51F7415A088D}" sibTransId="{66DB0C28-B934-479E-A017-FF7D58FFB52A}"/>
    <dgm:cxn modelId="{7142C4EB-4DA0-4305-9D9A-18FC722E0A74}" type="presOf" srcId="{22173D82-8E60-4B10-A4AE-65A5F302A15D}" destId="{019938CF-6C84-49B8-9053-4C1ECB96FD4B}" srcOrd="0" destOrd="0" presId="urn:microsoft.com/office/officeart/2008/layout/PictureStrips"/>
    <dgm:cxn modelId="{D8910747-83F1-4F2A-AF12-67D49EB0C54E}" srcId="{A5D48BBD-483F-4D33-938F-798680F16435}" destId="{424BA8BB-398B-4C53-8A5B-FA680D7BB4DD}" srcOrd="6" destOrd="0" parTransId="{1DA86171-EF2F-4264-93B3-85E36AA17A3B}" sibTransId="{966F9D5C-4584-4487-B0DF-2B07E5CD6958}"/>
    <dgm:cxn modelId="{3CFB80CD-4203-4C46-924B-62E9F671E7B9}" type="presOf" srcId="{71D486E7-F491-4016-98F8-30A787A26642}" destId="{F077C74E-5DB5-41A2-8A53-DE3C40A9E36C}" srcOrd="0" destOrd="0" presId="urn:microsoft.com/office/officeart/2008/layout/PictureStrips"/>
    <dgm:cxn modelId="{7DBD3410-BADC-4A4F-8F4E-7CA8ECA0D89C}" type="presOf" srcId="{0B4579C7-685E-493D-A01A-FF978D0ECA89}" destId="{EEEDAA67-7CD4-4C02-9482-D9D5471B7AB6}" srcOrd="0" destOrd="0" presId="urn:microsoft.com/office/officeart/2008/layout/PictureStrips"/>
    <dgm:cxn modelId="{02E69555-8657-4D6F-9922-2C189CA61EBC}" srcId="{A5D48BBD-483F-4D33-938F-798680F16435}" destId="{BCEC9C38-8F1F-4120-96AA-36675D117F64}" srcOrd="7" destOrd="0" parTransId="{6EA3E6AA-D6F2-47C3-896D-8996D2282EB9}" sibTransId="{B127B72F-6976-47F1-9673-1AFA4510C4B6}"/>
    <dgm:cxn modelId="{935333E0-A48F-46C9-9288-7006C66EA8AF}" type="presOf" srcId="{95B1A4CC-94D9-4419-BDD5-BFED801FF5D0}" destId="{E2B7BBA6-E284-4B42-848B-D7077AB45CB9}" srcOrd="0" destOrd="0" presId="urn:microsoft.com/office/officeart/2008/layout/PictureStrips"/>
    <dgm:cxn modelId="{AFEF7635-4A5B-4B68-8FBE-02CABC98F600}" srcId="{A5D48BBD-483F-4D33-938F-798680F16435}" destId="{69A74648-C8D8-4832-A5A8-79F844801C60}" srcOrd="10" destOrd="0" parTransId="{193AA43E-D274-4A30-9DE7-46FCD64B33AB}" sibTransId="{C0DE04FD-F916-4656-A762-1CA2210782B6}"/>
    <dgm:cxn modelId="{2FFA5AC2-ACAE-4F71-86D9-0A4FE5326BEF}" srcId="{A5D48BBD-483F-4D33-938F-798680F16435}" destId="{95B1A4CC-94D9-4419-BDD5-BFED801FF5D0}" srcOrd="9" destOrd="0" parTransId="{0F5D2882-A773-4C99-93D2-0E8DE98DBAF3}" sibTransId="{92EAE931-E8C2-4E21-BB28-E82A3476C432}"/>
    <dgm:cxn modelId="{B72D71A6-11C2-43FE-A5DA-C5755AAF4405}" type="presParOf" srcId="{7FB4FB35-5312-4050-B160-40E1F51D7D1E}" destId="{D076B36F-EC9D-4F4F-B50F-DD58A126960E}" srcOrd="0" destOrd="0" presId="urn:microsoft.com/office/officeart/2008/layout/PictureStrips"/>
    <dgm:cxn modelId="{0FD7254B-E6FE-43CC-AF99-BEE00B6172D9}" type="presParOf" srcId="{D076B36F-EC9D-4F4F-B50F-DD58A126960E}" destId="{EDF1C00F-D557-42C8-B54B-6AF657267D76}" srcOrd="0" destOrd="0" presId="urn:microsoft.com/office/officeart/2008/layout/PictureStrips"/>
    <dgm:cxn modelId="{9079B04F-0934-4EE9-A6DB-BED4BCE115DA}" type="presParOf" srcId="{D076B36F-EC9D-4F4F-B50F-DD58A126960E}" destId="{F9821D25-E15D-4DE1-9524-C26EA2DC142A}" srcOrd="1" destOrd="0" presId="urn:microsoft.com/office/officeart/2008/layout/PictureStrips"/>
    <dgm:cxn modelId="{0EAD4050-4ACC-4084-A794-8AF9A1509645}" type="presParOf" srcId="{7FB4FB35-5312-4050-B160-40E1F51D7D1E}" destId="{FC66E1C8-CFC3-45D0-99B6-61A755E21072}" srcOrd="1" destOrd="0" presId="urn:microsoft.com/office/officeart/2008/layout/PictureStrips"/>
    <dgm:cxn modelId="{A6410ED7-995B-4BCF-8F77-E4183C8B6766}" type="presParOf" srcId="{7FB4FB35-5312-4050-B160-40E1F51D7D1E}" destId="{7CB89480-722E-4088-BEA5-B13A77F9998D}" srcOrd="2" destOrd="0" presId="urn:microsoft.com/office/officeart/2008/layout/PictureStrips"/>
    <dgm:cxn modelId="{419196A0-F4BB-4127-AAAD-46F5ED64042A}" type="presParOf" srcId="{7CB89480-722E-4088-BEA5-B13A77F9998D}" destId="{F1FB6D1B-26B0-4BB4-82DE-9B1E326238A5}" srcOrd="0" destOrd="0" presId="urn:microsoft.com/office/officeart/2008/layout/PictureStrips"/>
    <dgm:cxn modelId="{D496264D-62E6-4974-A997-2200072038FA}" type="presParOf" srcId="{7CB89480-722E-4088-BEA5-B13A77F9998D}" destId="{15B3A791-3CFD-4E38-AF7C-D87B843952C1}" srcOrd="1" destOrd="0" presId="urn:microsoft.com/office/officeart/2008/layout/PictureStrips"/>
    <dgm:cxn modelId="{967377D7-DDB8-4253-929A-8EF65263DD22}" type="presParOf" srcId="{7FB4FB35-5312-4050-B160-40E1F51D7D1E}" destId="{1C31CA60-94A8-4DB4-B730-23871F5BCE66}" srcOrd="3" destOrd="0" presId="urn:microsoft.com/office/officeart/2008/layout/PictureStrips"/>
    <dgm:cxn modelId="{D551878B-C8BE-41D9-A727-576C8D114963}" type="presParOf" srcId="{7FB4FB35-5312-4050-B160-40E1F51D7D1E}" destId="{FED8FC2F-2F94-41A5-979B-D40F53D77AED}" srcOrd="4" destOrd="0" presId="urn:microsoft.com/office/officeart/2008/layout/PictureStrips"/>
    <dgm:cxn modelId="{2931B829-0612-4946-A102-BF28B67BCE47}" type="presParOf" srcId="{FED8FC2F-2F94-41A5-979B-D40F53D77AED}" destId="{EEEDAA67-7CD4-4C02-9482-D9D5471B7AB6}" srcOrd="0" destOrd="0" presId="urn:microsoft.com/office/officeart/2008/layout/PictureStrips"/>
    <dgm:cxn modelId="{781AFAD7-47C3-45EB-BCDC-738F6B511D57}" type="presParOf" srcId="{FED8FC2F-2F94-41A5-979B-D40F53D77AED}" destId="{7FFA8D57-78EF-4632-98C4-CDDF91C7835F}" srcOrd="1" destOrd="0" presId="urn:microsoft.com/office/officeart/2008/layout/PictureStrips"/>
    <dgm:cxn modelId="{5EF51728-B523-4529-8DB6-F9DED3E36F85}" type="presParOf" srcId="{7FB4FB35-5312-4050-B160-40E1F51D7D1E}" destId="{7CCA512D-62CC-4E7E-A75C-504C3E10581E}" srcOrd="5" destOrd="0" presId="urn:microsoft.com/office/officeart/2008/layout/PictureStrips"/>
    <dgm:cxn modelId="{AA605E60-4A25-4E66-ABA6-B41792BA13A0}" type="presParOf" srcId="{7FB4FB35-5312-4050-B160-40E1F51D7D1E}" destId="{A11CD27F-E01E-4F33-B44B-AFE6C3898F73}" srcOrd="6" destOrd="0" presId="urn:microsoft.com/office/officeart/2008/layout/PictureStrips"/>
    <dgm:cxn modelId="{8DD98A4E-C485-4017-BA6E-007BA649DBAF}" type="presParOf" srcId="{A11CD27F-E01E-4F33-B44B-AFE6C3898F73}" destId="{B4917A68-1E8C-4592-B575-1D464C17B475}" srcOrd="0" destOrd="0" presId="urn:microsoft.com/office/officeart/2008/layout/PictureStrips"/>
    <dgm:cxn modelId="{085B2D05-3D93-4FA5-9759-8B8B058F24A0}" type="presParOf" srcId="{A11CD27F-E01E-4F33-B44B-AFE6C3898F73}" destId="{B9794332-E49B-4C83-BD23-051CB7A7E259}" srcOrd="1" destOrd="0" presId="urn:microsoft.com/office/officeart/2008/layout/PictureStrips"/>
    <dgm:cxn modelId="{9938E6FB-2004-4592-80B8-C308DCB93DB0}" type="presParOf" srcId="{7FB4FB35-5312-4050-B160-40E1F51D7D1E}" destId="{D876E493-8F96-4C34-A21D-8C0DD7DE75FC}" srcOrd="7" destOrd="0" presId="urn:microsoft.com/office/officeart/2008/layout/PictureStrips"/>
    <dgm:cxn modelId="{B5AF9166-DF86-4D73-89F5-FB1CA9B8B58E}" type="presParOf" srcId="{7FB4FB35-5312-4050-B160-40E1F51D7D1E}" destId="{25942F33-6518-4429-9319-54BC95E32466}" srcOrd="8" destOrd="0" presId="urn:microsoft.com/office/officeart/2008/layout/PictureStrips"/>
    <dgm:cxn modelId="{9072E8C7-519E-41D4-A2E2-1E545F43DDFE}" type="presParOf" srcId="{25942F33-6518-4429-9319-54BC95E32466}" destId="{019938CF-6C84-49B8-9053-4C1ECB96FD4B}" srcOrd="0" destOrd="0" presId="urn:microsoft.com/office/officeart/2008/layout/PictureStrips"/>
    <dgm:cxn modelId="{70E1AAB1-86C4-400B-BC83-EDDC1692741E}" type="presParOf" srcId="{25942F33-6518-4429-9319-54BC95E32466}" destId="{5BCC5E98-65D2-4880-939E-DCD813061772}" srcOrd="1" destOrd="0" presId="urn:microsoft.com/office/officeart/2008/layout/PictureStrips"/>
    <dgm:cxn modelId="{2F416AA2-601E-45A6-9EAF-2EAB03D69378}" type="presParOf" srcId="{7FB4FB35-5312-4050-B160-40E1F51D7D1E}" destId="{97A33091-552B-45D4-9546-B059ECD743AA}" srcOrd="9" destOrd="0" presId="urn:microsoft.com/office/officeart/2008/layout/PictureStrips"/>
    <dgm:cxn modelId="{2D2F74D4-B285-4E52-A1A6-E935A860E1C2}" type="presParOf" srcId="{7FB4FB35-5312-4050-B160-40E1F51D7D1E}" destId="{6061D904-82D8-4C62-B946-C75AA667E247}" srcOrd="10" destOrd="0" presId="urn:microsoft.com/office/officeart/2008/layout/PictureStrips"/>
    <dgm:cxn modelId="{1D3A0888-497A-430C-BAE0-8246EB90E2E7}" type="presParOf" srcId="{6061D904-82D8-4C62-B946-C75AA667E247}" destId="{F077C74E-5DB5-41A2-8A53-DE3C40A9E36C}" srcOrd="0" destOrd="0" presId="urn:microsoft.com/office/officeart/2008/layout/PictureStrips"/>
    <dgm:cxn modelId="{9FE6329C-9D69-4D5B-BCD5-58A7058D974E}" type="presParOf" srcId="{6061D904-82D8-4C62-B946-C75AA667E247}" destId="{0B430806-4AE5-4121-817B-0843FF99D28D}" srcOrd="1" destOrd="0" presId="urn:microsoft.com/office/officeart/2008/layout/PictureStrips"/>
    <dgm:cxn modelId="{B73EE2D2-AB84-48B6-A5F9-099681EA4D89}" type="presParOf" srcId="{7FB4FB35-5312-4050-B160-40E1F51D7D1E}" destId="{54324C67-819B-45A2-804D-8891B6DD8899}" srcOrd="11" destOrd="0" presId="urn:microsoft.com/office/officeart/2008/layout/PictureStrips"/>
    <dgm:cxn modelId="{7080CFA7-2854-4C72-B476-359F28B5C273}" type="presParOf" srcId="{7FB4FB35-5312-4050-B160-40E1F51D7D1E}" destId="{30365EF9-E62F-45B3-BDA5-880F0566D3B8}" srcOrd="12" destOrd="0" presId="urn:microsoft.com/office/officeart/2008/layout/PictureStrips"/>
    <dgm:cxn modelId="{001B2CC4-5876-40F8-91DB-5ECF2D28FF41}" type="presParOf" srcId="{30365EF9-E62F-45B3-BDA5-880F0566D3B8}" destId="{16EF89FE-0D8C-4E7D-90D0-464DE305F5E7}" srcOrd="0" destOrd="0" presId="urn:microsoft.com/office/officeart/2008/layout/PictureStrips"/>
    <dgm:cxn modelId="{22758E6F-2602-4D78-AD3F-2B1A24D734F8}" type="presParOf" srcId="{30365EF9-E62F-45B3-BDA5-880F0566D3B8}" destId="{2081AF41-A539-4F20-8ED9-875C8D2939A6}" srcOrd="1" destOrd="0" presId="urn:microsoft.com/office/officeart/2008/layout/PictureStrips"/>
    <dgm:cxn modelId="{12E9B413-3F9F-4899-A318-15AB264CE92A}" type="presParOf" srcId="{7FB4FB35-5312-4050-B160-40E1F51D7D1E}" destId="{380FFA6F-9969-4680-9CD5-053979D25607}" srcOrd="13" destOrd="0" presId="urn:microsoft.com/office/officeart/2008/layout/PictureStrips"/>
    <dgm:cxn modelId="{BA7FCE1D-B59D-4500-B4B5-DEBC705E5E53}" type="presParOf" srcId="{7FB4FB35-5312-4050-B160-40E1F51D7D1E}" destId="{792CF8C3-60A5-414F-822D-6ED585B87388}" srcOrd="14" destOrd="0" presId="urn:microsoft.com/office/officeart/2008/layout/PictureStrips"/>
    <dgm:cxn modelId="{AE6CA094-97F7-4216-B351-057F36F01BEB}" type="presParOf" srcId="{792CF8C3-60A5-414F-822D-6ED585B87388}" destId="{E8F55C8B-2C4F-44DA-8C75-C10A27D14DCA}" srcOrd="0" destOrd="0" presId="urn:microsoft.com/office/officeart/2008/layout/PictureStrips"/>
    <dgm:cxn modelId="{354AA06C-48CF-45E0-A962-4BD175FFE99E}" type="presParOf" srcId="{792CF8C3-60A5-414F-822D-6ED585B87388}" destId="{026DEF8C-7185-4131-AD8D-6D6831983CAF}" srcOrd="1" destOrd="0" presId="urn:microsoft.com/office/officeart/2008/layout/PictureStrips"/>
    <dgm:cxn modelId="{87666683-8980-4A4A-8B36-DA7B8131B1B8}" type="presParOf" srcId="{7FB4FB35-5312-4050-B160-40E1F51D7D1E}" destId="{F7123766-8494-4D46-8FE4-D0413085559B}" srcOrd="15" destOrd="0" presId="urn:microsoft.com/office/officeart/2008/layout/PictureStrips"/>
    <dgm:cxn modelId="{FF1727A4-5057-4FC1-89B3-96731CDDD960}" type="presParOf" srcId="{7FB4FB35-5312-4050-B160-40E1F51D7D1E}" destId="{0B82EB91-DC38-4FAD-8673-76A726F9125B}" srcOrd="16" destOrd="0" presId="urn:microsoft.com/office/officeart/2008/layout/PictureStrips"/>
    <dgm:cxn modelId="{E0C24C8D-F50A-4B23-A569-F5098BF36FC9}" type="presParOf" srcId="{0B82EB91-DC38-4FAD-8673-76A726F9125B}" destId="{DF4CB244-632F-4831-95D4-F7A1260D43E9}" srcOrd="0" destOrd="0" presId="urn:microsoft.com/office/officeart/2008/layout/PictureStrips"/>
    <dgm:cxn modelId="{42CA1981-E003-4061-9221-0F7C4C0D5E1F}" type="presParOf" srcId="{0B82EB91-DC38-4FAD-8673-76A726F9125B}" destId="{97796C8D-EBE2-40F3-8138-11A95FF250B8}" srcOrd="1" destOrd="0" presId="urn:microsoft.com/office/officeart/2008/layout/PictureStrips"/>
    <dgm:cxn modelId="{6BBF7811-EC59-40F5-AF41-668041541FE5}" type="presParOf" srcId="{7FB4FB35-5312-4050-B160-40E1F51D7D1E}" destId="{463C5ADA-181B-4981-99BE-524858AB3971}" srcOrd="17" destOrd="0" presId="urn:microsoft.com/office/officeart/2008/layout/PictureStrips"/>
    <dgm:cxn modelId="{9A23931F-6C2D-4090-9185-FE02D34E816C}" type="presParOf" srcId="{7FB4FB35-5312-4050-B160-40E1F51D7D1E}" destId="{B6DB1CC8-D9DD-4EFD-A8F2-F3EE5D593D33}" srcOrd="18" destOrd="0" presId="urn:microsoft.com/office/officeart/2008/layout/PictureStrips"/>
    <dgm:cxn modelId="{762101E9-DAC2-453A-A963-B73DA76C8247}" type="presParOf" srcId="{B6DB1CC8-D9DD-4EFD-A8F2-F3EE5D593D33}" destId="{E2B7BBA6-E284-4B42-848B-D7077AB45CB9}" srcOrd="0" destOrd="0" presId="urn:microsoft.com/office/officeart/2008/layout/PictureStrips"/>
    <dgm:cxn modelId="{186F3E2A-36E4-46DB-8DFA-31CFBFC91A7B}" type="presParOf" srcId="{B6DB1CC8-D9DD-4EFD-A8F2-F3EE5D593D33}" destId="{F74F4A56-C8D9-49CE-9ADC-DD1AA70BB5AD}" srcOrd="1" destOrd="0" presId="urn:microsoft.com/office/officeart/2008/layout/PictureStrips"/>
    <dgm:cxn modelId="{9B222461-2A8E-42C2-B8A5-E0FC4815AA5E}" type="presParOf" srcId="{7FB4FB35-5312-4050-B160-40E1F51D7D1E}" destId="{FDF45355-0D63-4615-82A3-9226715E39A3}" srcOrd="19" destOrd="0" presId="urn:microsoft.com/office/officeart/2008/layout/PictureStrips"/>
    <dgm:cxn modelId="{6FB96E5B-0DC8-4F2F-BABC-047639591F71}" type="presParOf" srcId="{7FB4FB35-5312-4050-B160-40E1F51D7D1E}" destId="{D53A7C34-31D8-4FDB-9658-E83BE8D1767A}" srcOrd="20" destOrd="0" presId="urn:microsoft.com/office/officeart/2008/layout/PictureStrips"/>
    <dgm:cxn modelId="{1025E565-D818-41D6-B708-FDD4301AE69A}" type="presParOf" srcId="{D53A7C34-31D8-4FDB-9658-E83BE8D1767A}" destId="{1BBB023A-ADE0-4F11-BCDC-94BE117B6C14}" srcOrd="0" destOrd="0" presId="urn:microsoft.com/office/officeart/2008/layout/PictureStrips"/>
    <dgm:cxn modelId="{98D7B6C0-ABB4-496C-9F2C-790E352B913D}" type="presParOf" srcId="{D53A7C34-31D8-4FDB-9658-E83BE8D1767A}" destId="{62AEAB39-2E08-4C10-A690-02B63969FFC5}" srcOrd="1" destOrd="0" presId="urn:microsoft.com/office/officeart/2008/layout/PictureStrips"/>
    <dgm:cxn modelId="{F977DD83-5313-4F3F-B9F1-C755C63167D8}" type="presParOf" srcId="{7FB4FB35-5312-4050-B160-40E1F51D7D1E}" destId="{8D8CC943-323B-4DF5-AAA5-02978D7F1359}" srcOrd="21" destOrd="0" presId="urn:microsoft.com/office/officeart/2008/layout/PictureStrips"/>
    <dgm:cxn modelId="{8AC5778D-D097-4335-9C5F-FB40F1D201BC}" type="presParOf" srcId="{7FB4FB35-5312-4050-B160-40E1F51D7D1E}" destId="{F8706472-0C0A-4C78-A0A7-33FFC51C11F3}" srcOrd="22" destOrd="0" presId="urn:microsoft.com/office/officeart/2008/layout/PictureStrips"/>
    <dgm:cxn modelId="{F620B4C8-0A7F-4565-863C-D0A4085D7BD5}" type="presParOf" srcId="{F8706472-0C0A-4C78-A0A7-33FFC51C11F3}" destId="{260CF451-29D0-4584-B867-0CD03193E421}" srcOrd="0" destOrd="0" presId="urn:microsoft.com/office/officeart/2008/layout/PictureStrips"/>
    <dgm:cxn modelId="{6CEF730F-BC2B-46EA-9DF4-70C68625B813}" type="presParOf" srcId="{F8706472-0C0A-4C78-A0A7-33FFC51C11F3}" destId="{FAE63145-FFF2-486F-92C5-B34E9F989E3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F7D6D-94B3-4B18-ABF8-85B0115A4BEE}"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E36205B-C80A-40B9-9490-C8D032D3D9CF}">
      <dgm:prSet/>
      <dgm:spPr/>
      <dgm:t>
        <a:bodyPr/>
        <a:lstStyle/>
        <a:p>
          <a:pPr rtl="0"/>
          <a:r>
            <a:rPr lang="en-US" dirty="0" smtClean="0">
              <a:latin typeface="Times New Roman" panose="02020603050405020304" pitchFamily="18" charset="0"/>
              <a:cs typeface="Times New Roman" panose="02020603050405020304" pitchFamily="18" charset="0"/>
            </a:rPr>
            <a:t>Identify the problem</a:t>
          </a:r>
          <a:endParaRPr lang="en-US" dirty="0">
            <a:latin typeface="Times New Roman" panose="02020603050405020304" pitchFamily="18" charset="0"/>
            <a:cs typeface="Times New Roman" panose="02020603050405020304" pitchFamily="18" charset="0"/>
          </a:endParaRPr>
        </a:p>
      </dgm:t>
    </dgm:pt>
    <dgm:pt modelId="{5722501B-CB22-468E-A216-44FCE8C63DD0}" type="parTrans" cxnId="{C7A36CB6-375D-4243-8730-82FE6CBACE01}">
      <dgm:prSet/>
      <dgm:spPr/>
      <dgm:t>
        <a:bodyPr/>
        <a:lstStyle/>
        <a:p>
          <a:endParaRPr lang="en-US"/>
        </a:p>
      </dgm:t>
    </dgm:pt>
    <dgm:pt modelId="{1CB6376B-5DA2-4608-99F8-8307CEC5D464}" type="sibTrans" cxnId="{C7A36CB6-375D-4243-8730-82FE6CBACE01}">
      <dgm:prSet/>
      <dgm:spPr/>
      <dgm:t>
        <a:bodyPr/>
        <a:lstStyle/>
        <a:p>
          <a:endParaRPr lang="en-US"/>
        </a:p>
      </dgm:t>
    </dgm:pt>
    <dgm:pt modelId="{3D7EFF73-6141-4C33-92F5-B3CBFE4D8722}">
      <dgm:prSet/>
      <dgm:spPr/>
      <dgm:t>
        <a:bodyPr/>
        <a:lstStyle/>
        <a:p>
          <a:pPr rtl="0"/>
          <a:r>
            <a:rPr lang="en-US" smtClean="0">
              <a:latin typeface="Times New Roman" panose="02020603050405020304" pitchFamily="18" charset="0"/>
              <a:cs typeface="Times New Roman" panose="02020603050405020304" pitchFamily="18" charset="0"/>
            </a:rPr>
            <a:t>Understand the problem.</a:t>
          </a:r>
          <a:endParaRPr lang="en-US">
            <a:latin typeface="Times New Roman" panose="02020603050405020304" pitchFamily="18" charset="0"/>
            <a:cs typeface="Times New Roman" panose="02020603050405020304" pitchFamily="18" charset="0"/>
          </a:endParaRPr>
        </a:p>
      </dgm:t>
    </dgm:pt>
    <dgm:pt modelId="{E0347D38-E020-4F8D-8148-97F102F8A0B7}" type="parTrans" cxnId="{8FF20F56-9102-4EDF-90EC-3D0CE0415A50}">
      <dgm:prSet/>
      <dgm:spPr/>
      <dgm:t>
        <a:bodyPr/>
        <a:lstStyle/>
        <a:p>
          <a:endParaRPr lang="en-US"/>
        </a:p>
      </dgm:t>
    </dgm:pt>
    <dgm:pt modelId="{DC3C5C9A-67EE-48E8-B0C8-105DFA7F37CB}" type="sibTrans" cxnId="{8FF20F56-9102-4EDF-90EC-3D0CE0415A50}">
      <dgm:prSet/>
      <dgm:spPr/>
      <dgm:t>
        <a:bodyPr/>
        <a:lstStyle/>
        <a:p>
          <a:endParaRPr lang="en-US"/>
        </a:p>
      </dgm:t>
    </dgm:pt>
    <dgm:pt modelId="{313760C4-47DD-4BE0-8062-DF907FD0F108}">
      <dgm:prSet/>
      <dgm:spPr/>
      <dgm:t>
        <a:bodyPr/>
        <a:lstStyle/>
        <a:p>
          <a:pPr rtl="0"/>
          <a:r>
            <a:rPr lang="en-US" smtClean="0">
              <a:latin typeface="Times New Roman" panose="02020603050405020304" pitchFamily="18" charset="0"/>
              <a:cs typeface="Times New Roman" panose="02020603050405020304" pitchFamily="18" charset="0"/>
            </a:rPr>
            <a:t>Identify alternative ways to solve the problem.</a:t>
          </a:r>
          <a:endParaRPr lang="en-US">
            <a:latin typeface="Times New Roman" panose="02020603050405020304" pitchFamily="18" charset="0"/>
            <a:cs typeface="Times New Roman" panose="02020603050405020304" pitchFamily="18" charset="0"/>
          </a:endParaRPr>
        </a:p>
      </dgm:t>
    </dgm:pt>
    <dgm:pt modelId="{67CC7B91-B63F-4A7C-A937-B1FA644957B1}" type="parTrans" cxnId="{649CC470-0D3B-43ED-85F8-9EDB33CED055}">
      <dgm:prSet/>
      <dgm:spPr/>
      <dgm:t>
        <a:bodyPr/>
        <a:lstStyle/>
        <a:p>
          <a:endParaRPr lang="en-US"/>
        </a:p>
      </dgm:t>
    </dgm:pt>
    <dgm:pt modelId="{8CED61B8-C689-406B-8338-49AE29FD8019}" type="sibTrans" cxnId="{649CC470-0D3B-43ED-85F8-9EDB33CED055}">
      <dgm:prSet/>
      <dgm:spPr/>
      <dgm:t>
        <a:bodyPr/>
        <a:lstStyle/>
        <a:p>
          <a:endParaRPr lang="en-US"/>
        </a:p>
      </dgm:t>
    </dgm:pt>
    <dgm:pt modelId="{6B3EFB0B-1393-4DF0-AF9C-D30094153B9E}">
      <dgm:prSet/>
      <dgm:spPr/>
      <dgm:t>
        <a:bodyPr/>
        <a:lstStyle/>
        <a:p>
          <a:pPr rtl="0"/>
          <a:r>
            <a:rPr lang="en-US" smtClean="0">
              <a:latin typeface="Times New Roman" panose="02020603050405020304" pitchFamily="18" charset="0"/>
              <a:cs typeface="Times New Roman" panose="02020603050405020304" pitchFamily="18" charset="0"/>
            </a:rPr>
            <a:t>Select the best way to solve the problem from the list of alternative solutions.</a:t>
          </a:r>
          <a:endParaRPr lang="en-US">
            <a:latin typeface="Times New Roman" panose="02020603050405020304" pitchFamily="18" charset="0"/>
            <a:cs typeface="Times New Roman" panose="02020603050405020304" pitchFamily="18" charset="0"/>
          </a:endParaRPr>
        </a:p>
      </dgm:t>
    </dgm:pt>
    <dgm:pt modelId="{1C3CCE9A-8AC1-4D3A-8397-42DC6E15D81D}" type="parTrans" cxnId="{9CCEAE5A-FDB5-480C-A899-F1B32EAC14A9}">
      <dgm:prSet/>
      <dgm:spPr/>
      <dgm:t>
        <a:bodyPr/>
        <a:lstStyle/>
        <a:p>
          <a:endParaRPr lang="en-US"/>
        </a:p>
      </dgm:t>
    </dgm:pt>
    <dgm:pt modelId="{AEF38B83-EE07-4E25-8296-A6E103D8794C}" type="sibTrans" cxnId="{9CCEAE5A-FDB5-480C-A899-F1B32EAC14A9}">
      <dgm:prSet/>
      <dgm:spPr/>
      <dgm:t>
        <a:bodyPr/>
        <a:lstStyle/>
        <a:p>
          <a:endParaRPr lang="en-US"/>
        </a:p>
      </dgm:t>
    </dgm:pt>
    <dgm:pt modelId="{E1ACFB92-B9CD-4F52-A2D9-E66B81C0BCFB}">
      <dgm:prSet/>
      <dgm:spPr/>
      <dgm:t>
        <a:bodyPr/>
        <a:lstStyle/>
        <a:p>
          <a:pPr rtl="0"/>
          <a:r>
            <a:rPr lang="en-US" smtClean="0">
              <a:latin typeface="Times New Roman" panose="02020603050405020304" pitchFamily="18" charset="0"/>
              <a:cs typeface="Times New Roman" panose="02020603050405020304" pitchFamily="18" charset="0"/>
            </a:rPr>
            <a:t>List instructions that enable you to solve the problem using the selected solution.</a:t>
          </a:r>
          <a:endParaRPr lang="en-US">
            <a:latin typeface="Times New Roman" panose="02020603050405020304" pitchFamily="18" charset="0"/>
            <a:cs typeface="Times New Roman" panose="02020603050405020304" pitchFamily="18" charset="0"/>
          </a:endParaRPr>
        </a:p>
      </dgm:t>
    </dgm:pt>
    <dgm:pt modelId="{1D67CBDA-F558-4DCC-8F01-1B82E0574753}" type="parTrans" cxnId="{F07D26E5-8FD5-4EF4-9CD9-21872876AD14}">
      <dgm:prSet/>
      <dgm:spPr/>
      <dgm:t>
        <a:bodyPr/>
        <a:lstStyle/>
        <a:p>
          <a:endParaRPr lang="en-US"/>
        </a:p>
      </dgm:t>
    </dgm:pt>
    <dgm:pt modelId="{284F5BA6-2872-4479-B029-B245273C9CA1}" type="sibTrans" cxnId="{F07D26E5-8FD5-4EF4-9CD9-21872876AD14}">
      <dgm:prSet/>
      <dgm:spPr/>
      <dgm:t>
        <a:bodyPr/>
        <a:lstStyle/>
        <a:p>
          <a:endParaRPr lang="en-US"/>
        </a:p>
      </dgm:t>
    </dgm:pt>
    <dgm:pt modelId="{3CD5D220-3E13-42A0-A3EE-0990C3DBB477}">
      <dgm:prSet/>
      <dgm:spPr/>
      <dgm:t>
        <a:bodyPr/>
        <a:lstStyle/>
        <a:p>
          <a:pPr rtl="0"/>
          <a:r>
            <a:rPr lang="en-US" smtClean="0">
              <a:latin typeface="Times New Roman" panose="02020603050405020304" pitchFamily="18" charset="0"/>
              <a:cs typeface="Times New Roman" panose="02020603050405020304" pitchFamily="18" charset="0"/>
            </a:rPr>
            <a:t>Evaluate the solution.</a:t>
          </a:r>
          <a:endParaRPr lang="en-US">
            <a:latin typeface="Times New Roman" panose="02020603050405020304" pitchFamily="18" charset="0"/>
            <a:cs typeface="Times New Roman" panose="02020603050405020304" pitchFamily="18" charset="0"/>
          </a:endParaRPr>
        </a:p>
      </dgm:t>
    </dgm:pt>
    <dgm:pt modelId="{F6C0258F-B04C-4B67-9C44-ACA284D172C1}" type="parTrans" cxnId="{77B40E4F-24FD-430B-8D29-3B8B3C2F3F56}">
      <dgm:prSet/>
      <dgm:spPr/>
      <dgm:t>
        <a:bodyPr/>
        <a:lstStyle/>
        <a:p>
          <a:endParaRPr lang="en-US"/>
        </a:p>
      </dgm:t>
    </dgm:pt>
    <dgm:pt modelId="{BA841136-5CEF-4B78-BEA6-C5040423EF08}" type="sibTrans" cxnId="{77B40E4F-24FD-430B-8D29-3B8B3C2F3F56}">
      <dgm:prSet/>
      <dgm:spPr/>
      <dgm:t>
        <a:bodyPr/>
        <a:lstStyle/>
        <a:p>
          <a:endParaRPr lang="en-US"/>
        </a:p>
      </dgm:t>
    </dgm:pt>
    <dgm:pt modelId="{AFFC7F00-E76E-4455-A5EC-5BAD1465C473}" type="pres">
      <dgm:prSet presAssocID="{22FF7D6D-94B3-4B18-ABF8-85B0115A4BEE}" presName="Name0" presStyleCnt="0">
        <dgm:presLayoutVars>
          <dgm:dir/>
          <dgm:resizeHandles val="exact"/>
        </dgm:presLayoutVars>
      </dgm:prSet>
      <dgm:spPr/>
      <dgm:t>
        <a:bodyPr/>
        <a:lstStyle/>
        <a:p>
          <a:endParaRPr lang="en-US"/>
        </a:p>
      </dgm:t>
    </dgm:pt>
    <dgm:pt modelId="{C91820EB-EF14-4A3B-84C6-D5E2E9A75715}" type="pres">
      <dgm:prSet presAssocID="{22FF7D6D-94B3-4B18-ABF8-85B0115A4BEE}" presName="arrow" presStyleLbl="bgShp" presStyleIdx="0" presStyleCnt="1" custLinFactNeighborY="-120"/>
      <dgm:spPr/>
    </dgm:pt>
    <dgm:pt modelId="{FAB41AB9-583C-4280-B9CC-023744A877C8}" type="pres">
      <dgm:prSet presAssocID="{22FF7D6D-94B3-4B18-ABF8-85B0115A4BEE}" presName="points" presStyleCnt="0"/>
      <dgm:spPr/>
    </dgm:pt>
    <dgm:pt modelId="{A026A3B2-D9EF-46B5-A841-59068737BFB0}" type="pres">
      <dgm:prSet presAssocID="{3E36205B-C80A-40B9-9490-C8D032D3D9CF}" presName="compositeA" presStyleCnt="0"/>
      <dgm:spPr/>
    </dgm:pt>
    <dgm:pt modelId="{F55E9C69-CD81-4407-BA7D-F957433FB87F}" type="pres">
      <dgm:prSet presAssocID="{3E36205B-C80A-40B9-9490-C8D032D3D9CF}" presName="textA" presStyleLbl="revTx" presStyleIdx="0" presStyleCnt="6">
        <dgm:presLayoutVars>
          <dgm:bulletEnabled val="1"/>
        </dgm:presLayoutVars>
      </dgm:prSet>
      <dgm:spPr/>
      <dgm:t>
        <a:bodyPr/>
        <a:lstStyle/>
        <a:p>
          <a:endParaRPr lang="en-US"/>
        </a:p>
      </dgm:t>
    </dgm:pt>
    <dgm:pt modelId="{4F49F64A-8ECF-4950-959F-2BFEE917E80B}" type="pres">
      <dgm:prSet presAssocID="{3E36205B-C80A-40B9-9490-C8D032D3D9CF}" presName="circleA" presStyleLbl="node1" presStyleIdx="0" presStyleCnt="6"/>
      <dgm:spPr/>
    </dgm:pt>
    <dgm:pt modelId="{A820B3CF-1EBA-42A9-861D-DBFE997751BC}" type="pres">
      <dgm:prSet presAssocID="{3E36205B-C80A-40B9-9490-C8D032D3D9CF}" presName="spaceA" presStyleCnt="0"/>
      <dgm:spPr/>
    </dgm:pt>
    <dgm:pt modelId="{8293EE7F-5DEB-430E-A6B8-C35E3C967007}" type="pres">
      <dgm:prSet presAssocID="{1CB6376B-5DA2-4608-99F8-8307CEC5D464}" presName="space" presStyleCnt="0"/>
      <dgm:spPr/>
    </dgm:pt>
    <dgm:pt modelId="{9E5D1F51-48CA-4351-B783-E972C92CCECA}" type="pres">
      <dgm:prSet presAssocID="{3D7EFF73-6141-4C33-92F5-B3CBFE4D8722}" presName="compositeB" presStyleCnt="0"/>
      <dgm:spPr/>
    </dgm:pt>
    <dgm:pt modelId="{E01974A1-E343-40C8-AF54-22108D943C54}" type="pres">
      <dgm:prSet presAssocID="{3D7EFF73-6141-4C33-92F5-B3CBFE4D8722}" presName="textB" presStyleLbl="revTx" presStyleIdx="1" presStyleCnt="6">
        <dgm:presLayoutVars>
          <dgm:bulletEnabled val="1"/>
        </dgm:presLayoutVars>
      </dgm:prSet>
      <dgm:spPr/>
      <dgm:t>
        <a:bodyPr/>
        <a:lstStyle/>
        <a:p>
          <a:endParaRPr lang="en-US"/>
        </a:p>
      </dgm:t>
    </dgm:pt>
    <dgm:pt modelId="{03B0BE8F-4B3C-4FC0-80B5-AFB49CEE121B}" type="pres">
      <dgm:prSet presAssocID="{3D7EFF73-6141-4C33-92F5-B3CBFE4D8722}" presName="circleB" presStyleLbl="node1" presStyleIdx="1" presStyleCnt="6"/>
      <dgm:spPr/>
    </dgm:pt>
    <dgm:pt modelId="{280110EE-E8B5-4540-8A8F-24AAC31C84A4}" type="pres">
      <dgm:prSet presAssocID="{3D7EFF73-6141-4C33-92F5-B3CBFE4D8722}" presName="spaceB" presStyleCnt="0"/>
      <dgm:spPr/>
    </dgm:pt>
    <dgm:pt modelId="{E8852910-A9A1-4C95-84D8-CDFB23DF8558}" type="pres">
      <dgm:prSet presAssocID="{DC3C5C9A-67EE-48E8-B0C8-105DFA7F37CB}" presName="space" presStyleCnt="0"/>
      <dgm:spPr/>
    </dgm:pt>
    <dgm:pt modelId="{848A6027-BCE6-4563-9930-71E3EDB95F32}" type="pres">
      <dgm:prSet presAssocID="{313760C4-47DD-4BE0-8062-DF907FD0F108}" presName="compositeA" presStyleCnt="0"/>
      <dgm:spPr/>
    </dgm:pt>
    <dgm:pt modelId="{9971CD04-2442-4667-BE03-18A7668B5AA6}" type="pres">
      <dgm:prSet presAssocID="{313760C4-47DD-4BE0-8062-DF907FD0F108}" presName="textA" presStyleLbl="revTx" presStyleIdx="2" presStyleCnt="6">
        <dgm:presLayoutVars>
          <dgm:bulletEnabled val="1"/>
        </dgm:presLayoutVars>
      </dgm:prSet>
      <dgm:spPr/>
      <dgm:t>
        <a:bodyPr/>
        <a:lstStyle/>
        <a:p>
          <a:endParaRPr lang="en-US"/>
        </a:p>
      </dgm:t>
    </dgm:pt>
    <dgm:pt modelId="{7802F338-B852-465F-91FA-EFF3FD611198}" type="pres">
      <dgm:prSet presAssocID="{313760C4-47DD-4BE0-8062-DF907FD0F108}" presName="circleA" presStyleLbl="node1" presStyleIdx="2" presStyleCnt="6"/>
      <dgm:spPr/>
    </dgm:pt>
    <dgm:pt modelId="{28CECF0F-0FBB-4FB2-AFA6-A42007E69559}" type="pres">
      <dgm:prSet presAssocID="{313760C4-47DD-4BE0-8062-DF907FD0F108}" presName="spaceA" presStyleCnt="0"/>
      <dgm:spPr/>
    </dgm:pt>
    <dgm:pt modelId="{296784D0-2D38-42E5-8C41-6FB2309B529F}" type="pres">
      <dgm:prSet presAssocID="{8CED61B8-C689-406B-8338-49AE29FD8019}" presName="space" presStyleCnt="0"/>
      <dgm:spPr/>
    </dgm:pt>
    <dgm:pt modelId="{DDBFAA0B-63F9-44BE-AD8F-0E16958FDF36}" type="pres">
      <dgm:prSet presAssocID="{6B3EFB0B-1393-4DF0-AF9C-D30094153B9E}" presName="compositeB" presStyleCnt="0"/>
      <dgm:spPr/>
    </dgm:pt>
    <dgm:pt modelId="{08AB4EB4-2840-4609-9B95-D8F2D91952FC}" type="pres">
      <dgm:prSet presAssocID="{6B3EFB0B-1393-4DF0-AF9C-D30094153B9E}" presName="textB" presStyleLbl="revTx" presStyleIdx="3" presStyleCnt="6">
        <dgm:presLayoutVars>
          <dgm:bulletEnabled val="1"/>
        </dgm:presLayoutVars>
      </dgm:prSet>
      <dgm:spPr/>
      <dgm:t>
        <a:bodyPr/>
        <a:lstStyle/>
        <a:p>
          <a:endParaRPr lang="en-US"/>
        </a:p>
      </dgm:t>
    </dgm:pt>
    <dgm:pt modelId="{FD0FE1EA-B90E-46BB-8817-4ADDCF4A559A}" type="pres">
      <dgm:prSet presAssocID="{6B3EFB0B-1393-4DF0-AF9C-D30094153B9E}" presName="circleB" presStyleLbl="node1" presStyleIdx="3" presStyleCnt="6"/>
      <dgm:spPr/>
    </dgm:pt>
    <dgm:pt modelId="{B10D8218-A7DA-4CA4-B3DC-992F1DBD455A}" type="pres">
      <dgm:prSet presAssocID="{6B3EFB0B-1393-4DF0-AF9C-D30094153B9E}" presName="spaceB" presStyleCnt="0"/>
      <dgm:spPr/>
    </dgm:pt>
    <dgm:pt modelId="{8B76F3E9-CF6B-4748-B3BC-C5DA688FFF3B}" type="pres">
      <dgm:prSet presAssocID="{AEF38B83-EE07-4E25-8296-A6E103D8794C}" presName="space" presStyleCnt="0"/>
      <dgm:spPr/>
    </dgm:pt>
    <dgm:pt modelId="{A7A3A339-1174-4814-8875-F284D1D346DC}" type="pres">
      <dgm:prSet presAssocID="{E1ACFB92-B9CD-4F52-A2D9-E66B81C0BCFB}" presName="compositeA" presStyleCnt="0"/>
      <dgm:spPr/>
    </dgm:pt>
    <dgm:pt modelId="{48590FF4-BF3F-442D-A342-1846C76CDDBE}" type="pres">
      <dgm:prSet presAssocID="{E1ACFB92-B9CD-4F52-A2D9-E66B81C0BCFB}" presName="textA" presStyleLbl="revTx" presStyleIdx="4" presStyleCnt="6">
        <dgm:presLayoutVars>
          <dgm:bulletEnabled val="1"/>
        </dgm:presLayoutVars>
      </dgm:prSet>
      <dgm:spPr/>
      <dgm:t>
        <a:bodyPr/>
        <a:lstStyle/>
        <a:p>
          <a:endParaRPr lang="en-US"/>
        </a:p>
      </dgm:t>
    </dgm:pt>
    <dgm:pt modelId="{7150E720-BD01-405A-AE00-D754540367BE}" type="pres">
      <dgm:prSet presAssocID="{E1ACFB92-B9CD-4F52-A2D9-E66B81C0BCFB}" presName="circleA" presStyleLbl="node1" presStyleIdx="4" presStyleCnt="6"/>
      <dgm:spPr/>
    </dgm:pt>
    <dgm:pt modelId="{1BF30DC6-51AF-4580-A91C-2B4AEBB87A2E}" type="pres">
      <dgm:prSet presAssocID="{E1ACFB92-B9CD-4F52-A2D9-E66B81C0BCFB}" presName="spaceA" presStyleCnt="0"/>
      <dgm:spPr/>
    </dgm:pt>
    <dgm:pt modelId="{143E4651-8314-4C2F-BD97-C679648492FD}" type="pres">
      <dgm:prSet presAssocID="{284F5BA6-2872-4479-B029-B245273C9CA1}" presName="space" presStyleCnt="0"/>
      <dgm:spPr/>
    </dgm:pt>
    <dgm:pt modelId="{05E613E6-B582-408C-B32C-834F2D831B08}" type="pres">
      <dgm:prSet presAssocID="{3CD5D220-3E13-42A0-A3EE-0990C3DBB477}" presName="compositeB" presStyleCnt="0"/>
      <dgm:spPr/>
    </dgm:pt>
    <dgm:pt modelId="{8A4EC112-07FA-4A42-9C56-C5A4D587C5AE}" type="pres">
      <dgm:prSet presAssocID="{3CD5D220-3E13-42A0-A3EE-0990C3DBB477}" presName="textB" presStyleLbl="revTx" presStyleIdx="5" presStyleCnt="6">
        <dgm:presLayoutVars>
          <dgm:bulletEnabled val="1"/>
        </dgm:presLayoutVars>
      </dgm:prSet>
      <dgm:spPr/>
      <dgm:t>
        <a:bodyPr/>
        <a:lstStyle/>
        <a:p>
          <a:endParaRPr lang="en-US"/>
        </a:p>
      </dgm:t>
    </dgm:pt>
    <dgm:pt modelId="{7EC524AA-D875-457B-8AAA-2ABD47B3EEEC}" type="pres">
      <dgm:prSet presAssocID="{3CD5D220-3E13-42A0-A3EE-0990C3DBB477}" presName="circleB" presStyleLbl="node1" presStyleIdx="5" presStyleCnt="6"/>
      <dgm:spPr/>
    </dgm:pt>
    <dgm:pt modelId="{A0872AF0-3ECD-4208-AEFD-4EC26F8CD51B}" type="pres">
      <dgm:prSet presAssocID="{3CD5D220-3E13-42A0-A3EE-0990C3DBB477}" presName="spaceB" presStyleCnt="0"/>
      <dgm:spPr/>
    </dgm:pt>
  </dgm:ptLst>
  <dgm:cxnLst>
    <dgm:cxn modelId="{019E6D29-F5F1-4AC3-8848-0731B59A402A}" type="presOf" srcId="{3CD5D220-3E13-42A0-A3EE-0990C3DBB477}" destId="{8A4EC112-07FA-4A42-9C56-C5A4D587C5AE}" srcOrd="0" destOrd="0" presId="urn:microsoft.com/office/officeart/2005/8/layout/hProcess11"/>
    <dgm:cxn modelId="{27310627-8A3C-477C-9501-63B8C0F037D8}" type="presOf" srcId="{3D7EFF73-6141-4C33-92F5-B3CBFE4D8722}" destId="{E01974A1-E343-40C8-AF54-22108D943C54}" srcOrd="0" destOrd="0" presId="urn:microsoft.com/office/officeart/2005/8/layout/hProcess11"/>
    <dgm:cxn modelId="{6811E19D-695E-4E6B-8392-E01C3B1DB8B8}" type="presOf" srcId="{22FF7D6D-94B3-4B18-ABF8-85B0115A4BEE}" destId="{AFFC7F00-E76E-4455-A5EC-5BAD1465C473}" srcOrd="0" destOrd="0" presId="urn:microsoft.com/office/officeart/2005/8/layout/hProcess11"/>
    <dgm:cxn modelId="{8FF20F56-9102-4EDF-90EC-3D0CE0415A50}" srcId="{22FF7D6D-94B3-4B18-ABF8-85B0115A4BEE}" destId="{3D7EFF73-6141-4C33-92F5-B3CBFE4D8722}" srcOrd="1" destOrd="0" parTransId="{E0347D38-E020-4F8D-8148-97F102F8A0B7}" sibTransId="{DC3C5C9A-67EE-48E8-B0C8-105DFA7F37CB}"/>
    <dgm:cxn modelId="{77B40E4F-24FD-430B-8D29-3B8B3C2F3F56}" srcId="{22FF7D6D-94B3-4B18-ABF8-85B0115A4BEE}" destId="{3CD5D220-3E13-42A0-A3EE-0990C3DBB477}" srcOrd="5" destOrd="0" parTransId="{F6C0258F-B04C-4B67-9C44-ACA284D172C1}" sibTransId="{BA841136-5CEF-4B78-BEA6-C5040423EF08}"/>
    <dgm:cxn modelId="{C7A36CB6-375D-4243-8730-82FE6CBACE01}" srcId="{22FF7D6D-94B3-4B18-ABF8-85B0115A4BEE}" destId="{3E36205B-C80A-40B9-9490-C8D032D3D9CF}" srcOrd="0" destOrd="0" parTransId="{5722501B-CB22-468E-A216-44FCE8C63DD0}" sibTransId="{1CB6376B-5DA2-4608-99F8-8307CEC5D464}"/>
    <dgm:cxn modelId="{BC9642B7-7FDF-48EA-A35C-994E76AB7D02}" type="presOf" srcId="{6B3EFB0B-1393-4DF0-AF9C-D30094153B9E}" destId="{08AB4EB4-2840-4609-9B95-D8F2D91952FC}" srcOrd="0" destOrd="0" presId="urn:microsoft.com/office/officeart/2005/8/layout/hProcess11"/>
    <dgm:cxn modelId="{649CC470-0D3B-43ED-85F8-9EDB33CED055}" srcId="{22FF7D6D-94B3-4B18-ABF8-85B0115A4BEE}" destId="{313760C4-47DD-4BE0-8062-DF907FD0F108}" srcOrd="2" destOrd="0" parTransId="{67CC7B91-B63F-4A7C-A937-B1FA644957B1}" sibTransId="{8CED61B8-C689-406B-8338-49AE29FD8019}"/>
    <dgm:cxn modelId="{F07D26E5-8FD5-4EF4-9CD9-21872876AD14}" srcId="{22FF7D6D-94B3-4B18-ABF8-85B0115A4BEE}" destId="{E1ACFB92-B9CD-4F52-A2D9-E66B81C0BCFB}" srcOrd="4" destOrd="0" parTransId="{1D67CBDA-F558-4DCC-8F01-1B82E0574753}" sibTransId="{284F5BA6-2872-4479-B029-B245273C9CA1}"/>
    <dgm:cxn modelId="{B885EA91-3E73-498A-8789-F1D3BC6023D9}" type="presOf" srcId="{E1ACFB92-B9CD-4F52-A2D9-E66B81C0BCFB}" destId="{48590FF4-BF3F-442D-A342-1846C76CDDBE}" srcOrd="0" destOrd="0" presId="urn:microsoft.com/office/officeart/2005/8/layout/hProcess11"/>
    <dgm:cxn modelId="{9CCEAE5A-FDB5-480C-A899-F1B32EAC14A9}" srcId="{22FF7D6D-94B3-4B18-ABF8-85B0115A4BEE}" destId="{6B3EFB0B-1393-4DF0-AF9C-D30094153B9E}" srcOrd="3" destOrd="0" parTransId="{1C3CCE9A-8AC1-4D3A-8397-42DC6E15D81D}" sibTransId="{AEF38B83-EE07-4E25-8296-A6E103D8794C}"/>
    <dgm:cxn modelId="{04ECEDDB-C3FF-4CA9-9A04-64E325257122}" type="presOf" srcId="{3E36205B-C80A-40B9-9490-C8D032D3D9CF}" destId="{F55E9C69-CD81-4407-BA7D-F957433FB87F}" srcOrd="0" destOrd="0" presId="urn:microsoft.com/office/officeart/2005/8/layout/hProcess11"/>
    <dgm:cxn modelId="{AD57DBEC-C7A7-4D92-ABD6-F7B427B4D506}" type="presOf" srcId="{313760C4-47DD-4BE0-8062-DF907FD0F108}" destId="{9971CD04-2442-4667-BE03-18A7668B5AA6}" srcOrd="0" destOrd="0" presId="urn:microsoft.com/office/officeart/2005/8/layout/hProcess11"/>
    <dgm:cxn modelId="{010FA33C-4053-4F4E-A2E3-334988094335}" type="presParOf" srcId="{AFFC7F00-E76E-4455-A5EC-5BAD1465C473}" destId="{C91820EB-EF14-4A3B-84C6-D5E2E9A75715}" srcOrd="0" destOrd="0" presId="urn:microsoft.com/office/officeart/2005/8/layout/hProcess11"/>
    <dgm:cxn modelId="{EF1BFB15-B62A-453D-AC41-22DED3935DAA}" type="presParOf" srcId="{AFFC7F00-E76E-4455-A5EC-5BAD1465C473}" destId="{FAB41AB9-583C-4280-B9CC-023744A877C8}" srcOrd="1" destOrd="0" presId="urn:microsoft.com/office/officeart/2005/8/layout/hProcess11"/>
    <dgm:cxn modelId="{11FFEC9F-2E16-438A-9ECC-B61BB80E16FE}" type="presParOf" srcId="{FAB41AB9-583C-4280-B9CC-023744A877C8}" destId="{A026A3B2-D9EF-46B5-A841-59068737BFB0}" srcOrd="0" destOrd="0" presId="urn:microsoft.com/office/officeart/2005/8/layout/hProcess11"/>
    <dgm:cxn modelId="{181F6689-2523-4289-BC80-810D7E5B6B4B}" type="presParOf" srcId="{A026A3B2-D9EF-46B5-A841-59068737BFB0}" destId="{F55E9C69-CD81-4407-BA7D-F957433FB87F}" srcOrd="0" destOrd="0" presId="urn:microsoft.com/office/officeart/2005/8/layout/hProcess11"/>
    <dgm:cxn modelId="{135276E0-FC54-4AEE-8A71-545BF0C8E84F}" type="presParOf" srcId="{A026A3B2-D9EF-46B5-A841-59068737BFB0}" destId="{4F49F64A-8ECF-4950-959F-2BFEE917E80B}" srcOrd="1" destOrd="0" presId="urn:microsoft.com/office/officeart/2005/8/layout/hProcess11"/>
    <dgm:cxn modelId="{ECA68700-FE20-4670-97D7-DF15D2D37D85}" type="presParOf" srcId="{A026A3B2-D9EF-46B5-A841-59068737BFB0}" destId="{A820B3CF-1EBA-42A9-861D-DBFE997751BC}" srcOrd="2" destOrd="0" presId="urn:microsoft.com/office/officeart/2005/8/layout/hProcess11"/>
    <dgm:cxn modelId="{577C391D-781B-4562-B119-97CF6B2B72D2}" type="presParOf" srcId="{FAB41AB9-583C-4280-B9CC-023744A877C8}" destId="{8293EE7F-5DEB-430E-A6B8-C35E3C967007}" srcOrd="1" destOrd="0" presId="urn:microsoft.com/office/officeart/2005/8/layout/hProcess11"/>
    <dgm:cxn modelId="{F0B74469-77F2-4C4C-A9AC-0AADF1596AB4}" type="presParOf" srcId="{FAB41AB9-583C-4280-B9CC-023744A877C8}" destId="{9E5D1F51-48CA-4351-B783-E972C92CCECA}" srcOrd="2" destOrd="0" presId="urn:microsoft.com/office/officeart/2005/8/layout/hProcess11"/>
    <dgm:cxn modelId="{42482BAF-E3B1-439C-B60E-BBCD628B2740}" type="presParOf" srcId="{9E5D1F51-48CA-4351-B783-E972C92CCECA}" destId="{E01974A1-E343-40C8-AF54-22108D943C54}" srcOrd="0" destOrd="0" presId="urn:microsoft.com/office/officeart/2005/8/layout/hProcess11"/>
    <dgm:cxn modelId="{E9587BE4-A2F0-4DE0-982D-F8B5E640CC32}" type="presParOf" srcId="{9E5D1F51-48CA-4351-B783-E972C92CCECA}" destId="{03B0BE8F-4B3C-4FC0-80B5-AFB49CEE121B}" srcOrd="1" destOrd="0" presId="urn:microsoft.com/office/officeart/2005/8/layout/hProcess11"/>
    <dgm:cxn modelId="{645724B7-0870-487F-9DA2-AB353E63FED5}" type="presParOf" srcId="{9E5D1F51-48CA-4351-B783-E972C92CCECA}" destId="{280110EE-E8B5-4540-8A8F-24AAC31C84A4}" srcOrd="2" destOrd="0" presId="urn:microsoft.com/office/officeart/2005/8/layout/hProcess11"/>
    <dgm:cxn modelId="{6BD122AB-B9B1-416E-B386-7CE43D3201DB}" type="presParOf" srcId="{FAB41AB9-583C-4280-B9CC-023744A877C8}" destId="{E8852910-A9A1-4C95-84D8-CDFB23DF8558}" srcOrd="3" destOrd="0" presId="urn:microsoft.com/office/officeart/2005/8/layout/hProcess11"/>
    <dgm:cxn modelId="{E4DADB24-517A-41B2-9B17-55B9FA3595A0}" type="presParOf" srcId="{FAB41AB9-583C-4280-B9CC-023744A877C8}" destId="{848A6027-BCE6-4563-9930-71E3EDB95F32}" srcOrd="4" destOrd="0" presId="urn:microsoft.com/office/officeart/2005/8/layout/hProcess11"/>
    <dgm:cxn modelId="{B07D2667-CBD7-48DC-8102-C319E37B6435}" type="presParOf" srcId="{848A6027-BCE6-4563-9930-71E3EDB95F32}" destId="{9971CD04-2442-4667-BE03-18A7668B5AA6}" srcOrd="0" destOrd="0" presId="urn:microsoft.com/office/officeart/2005/8/layout/hProcess11"/>
    <dgm:cxn modelId="{A85C5B12-62AC-4F06-B927-6E3CFE5899D4}" type="presParOf" srcId="{848A6027-BCE6-4563-9930-71E3EDB95F32}" destId="{7802F338-B852-465F-91FA-EFF3FD611198}" srcOrd="1" destOrd="0" presId="urn:microsoft.com/office/officeart/2005/8/layout/hProcess11"/>
    <dgm:cxn modelId="{B8F1F545-2D58-43C3-AFB8-DE32EEFC2668}" type="presParOf" srcId="{848A6027-BCE6-4563-9930-71E3EDB95F32}" destId="{28CECF0F-0FBB-4FB2-AFA6-A42007E69559}" srcOrd="2" destOrd="0" presId="urn:microsoft.com/office/officeart/2005/8/layout/hProcess11"/>
    <dgm:cxn modelId="{F268CEB2-4828-4162-A0EC-A156BEC6D13B}" type="presParOf" srcId="{FAB41AB9-583C-4280-B9CC-023744A877C8}" destId="{296784D0-2D38-42E5-8C41-6FB2309B529F}" srcOrd="5" destOrd="0" presId="urn:microsoft.com/office/officeart/2005/8/layout/hProcess11"/>
    <dgm:cxn modelId="{69622092-8044-4E2D-94D0-F108897C76AF}" type="presParOf" srcId="{FAB41AB9-583C-4280-B9CC-023744A877C8}" destId="{DDBFAA0B-63F9-44BE-AD8F-0E16958FDF36}" srcOrd="6" destOrd="0" presId="urn:microsoft.com/office/officeart/2005/8/layout/hProcess11"/>
    <dgm:cxn modelId="{4A5CC684-D4A3-4B34-869B-2BE95B3C6755}" type="presParOf" srcId="{DDBFAA0B-63F9-44BE-AD8F-0E16958FDF36}" destId="{08AB4EB4-2840-4609-9B95-D8F2D91952FC}" srcOrd="0" destOrd="0" presId="urn:microsoft.com/office/officeart/2005/8/layout/hProcess11"/>
    <dgm:cxn modelId="{07BEC3FA-4FDD-4452-8F50-25580763A34B}" type="presParOf" srcId="{DDBFAA0B-63F9-44BE-AD8F-0E16958FDF36}" destId="{FD0FE1EA-B90E-46BB-8817-4ADDCF4A559A}" srcOrd="1" destOrd="0" presId="urn:microsoft.com/office/officeart/2005/8/layout/hProcess11"/>
    <dgm:cxn modelId="{A6A2D8B5-234E-4F6B-8387-BEFC00AA4454}" type="presParOf" srcId="{DDBFAA0B-63F9-44BE-AD8F-0E16958FDF36}" destId="{B10D8218-A7DA-4CA4-B3DC-992F1DBD455A}" srcOrd="2" destOrd="0" presId="urn:microsoft.com/office/officeart/2005/8/layout/hProcess11"/>
    <dgm:cxn modelId="{AAD85437-1F2A-46C1-BBAE-5A65E53E1F13}" type="presParOf" srcId="{FAB41AB9-583C-4280-B9CC-023744A877C8}" destId="{8B76F3E9-CF6B-4748-B3BC-C5DA688FFF3B}" srcOrd="7" destOrd="0" presId="urn:microsoft.com/office/officeart/2005/8/layout/hProcess11"/>
    <dgm:cxn modelId="{AB5C21B7-D0AA-4B76-BD72-13C9C08CD89A}" type="presParOf" srcId="{FAB41AB9-583C-4280-B9CC-023744A877C8}" destId="{A7A3A339-1174-4814-8875-F284D1D346DC}" srcOrd="8" destOrd="0" presId="urn:microsoft.com/office/officeart/2005/8/layout/hProcess11"/>
    <dgm:cxn modelId="{AB228727-7C99-4E12-A6FF-482E4D57D5A1}" type="presParOf" srcId="{A7A3A339-1174-4814-8875-F284D1D346DC}" destId="{48590FF4-BF3F-442D-A342-1846C76CDDBE}" srcOrd="0" destOrd="0" presId="urn:microsoft.com/office/officeart/2005/8/layout/hProcess11"/>
    <dgm:cxn modelId="{B83A2A1A-170E-4C38-8D27-89AF9EBE793C}" type="presParOf" srcId="{A7A3A339-1174-4814-8875-F284D1D346DC}" destId="{7150E720-BD01-405A-AE00-D754540367BE}" srcOrd="1" destOrd="0" presId="urn:microsoft.com/office/officeart/2005/8/layout/hProcess11"/>
    <dgm:cxn modelId="{E048F1DC-1BA4-429B-8386-A97E24B32718}" type="presParOf" srcId="{A7A3A339-1174-4814-8875-F284D1D346DC}" destId="{1BF30DC6-51AF-4580-A91C-2B4AEBB87A2E}" srcOrd="2" destOrd="0" presId="urn:microsoft.com/office/officeart/2005/8/layout/hProcess11"/>
    <dgm:cxn modelId="{8793D50B-68E2-404C-B979-EE028D8F96F9}" type="presParOf" srcId="{FAB41AB9-583C-4280-B9CC-023744A877C8}" destId="{143E4651-8314-4C2F-BD97-C679648492FD}" srcOrd="9" destOrd="0" presId="urn:microsoft.com/office/officeart/2005/8/layout/hProcess11"/>
    <dgm:cxn modelId="{AB02A890-8099-4FDC-9E79-DB7304C2F277}" type="presParOf" srcId="{FAB41AB9-583C-4280-B9CC-023744A877C8}" destId="{05E613E6-B582-408C-B32C-834F2D831B08}" srcOrd="10" destOrd="0" presId="urn:microsoft.com/office/officeart/2005/8/layout/hProcess11"/>
    <dgm:cxn modelId="{4EE1C366-D9D9-41F8-A8AA-62F3E50F2ED5}" type="presParOf" srcId="{05E613E6-B582-408C-B32C-834F2D831B08}" destId="{8A4EC112-07FA-4A42-9C56-C5A4D587C5AE}" srcOrd="0" destOrd="0" presId="urn:microsoft.com/office/officeart/2005/8/layout/hProcess11"/>
    <dgm:cxn modelId="{77C0A5DA-C9FA-4CD3-ADBB-0A908820456F}" type="presParOf" srcId="{05E613E6-B582-408C-B32C-834F2D831B08}" destId="{7EC524AA-D875-457B-8AAA-2ABD47B3EEEC}" srcOrd="1" destOrd="0" presId="urn:microsoft.com/office/officeart/2005/8/layout/hProcess11"/>
    <dgm:cxn modelId="{8BF7977E-64BF-4A89-84ED-344B051F5E3E}" type="presParOf" srcId="{05E613E6-B582-408C-B32C-834F2D831B08}" destId="{A0872AF0-3ECD-4208-AEFD-4EC26F8CD5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04EB0A-D468-4D50-BEB5-71289CEE64D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F9C286FA-6EF5-482C-87C6-F20418D5E075}">
      <dgm:prSet/>
      <dgm:spPr/>
      <dgm:t>
        <a:bodyPr/>
        <a:lstStyle/>
        <a:p>
          <a:pPr rtl="0"/>
          <a:r>
            <a:rPr lang="en-US" smtClean="0">
              <a:latin typeface="Times New Roman" panose="02020603050405020304" pitchFamily="18" charset="0"/>
              <a:cs typeface="Times New Roman" panose="02020603050405020304" pitchFamily="18" charset="0"/>
            </a:rPr>
            <a:t>Problems with algorithmic solutions</a:t>
          </a:r>
          <a:endParaRPr lang="en-US">
            <a:latin typeface="Times New Roman" panose="02020603050405020304" pitchFamily="18" charset="0"/>
            <a:cs typeface="Times New Roman" panose="02020603050405020304" pitchFamily="18" charset="0"/>
          </a:endParaRPr>
        </a:p>
      </dgm:t>
    </dgm:pt>
    <dgm:pt modelId="{FE3267DA-50B2-4A5C-B58F-4675FDB78CED}" type="parTrans" cxnId="{9B6D2A32-11CE-4322-9F94-9E85D3DC9C35}">
      <dgm:prSet/>
      <dgm:spPr/>
      <dgm:t>
        <a:bodyPr/>
        <a:lstStyle/>
        <a:p>
          <a:endParaRPr lang="en-US"/>
        </a:p>
      </dgm:t>
    </dgm:pt>
    <dgm:pt modelId="{44DDCF56-042B-42BC-A3F1-C05FD1B9A820}" type="sibTrans" cxnId="{9B6D2A32-11CE-4322-9F94-9E85D3DC9C35}">
      <dgm:prSet/>
      <dgm:spPr/>
      <dgm:t>
        <a:bodyPr/>
        <a:lstStyle/>
        <a:p>
          <a:endParaRPr lang="en-US"/>
        </a:p>
      </dgm:t>
    </dgm:pt>
    <dgm:pt modelId="{48B954D9-5FA6-4F42-9224-F44FE65A6549}">
      <dgm:prSet/>
      <dgm:spPr/>
      <dgm:t>
        <a:bodyPr/>
        <a:lstStyle/>
        <a:p>
          <a:pPr rtl="0"/>
          <a:r>
            <a:rPr lang="en-US" dirty="0" smtClean="0">
              <a:latin typeface="Times New Roman" panose="02020603050405020304" pitchFamily="18" charset="0"/>
              <a:cs typeface="Times New Roman" panose="02020603050405020304" pitchFamily="18" charset="0"/>
            </a:rPr>
            <a:t>Problems with heuristic solutions</a:t>
          </a:r>
          <a:endParaRPr lang="en-US" dirty="0">
            <a:latin typeface="Times New Roman" panose="02020603050405020304" pitchFamily="18" charset="0"/>
            <a:cs typeface="Times New Roman" panose="02020603050405020304" pitchFamily="18" charset="0"/>
          </a:endParaRPr>
        </a:p>
      </dgm:t>
    </dgm:pt>
    <dgm:pt modelId="{74821543-95A2-41EC-99BD-BC46C2BCFFEE}" type="parTrans" cxnId="{E0E66B91-B582-4BB5-BDB0-A4CF940100BD}">
      <dgm:prSet/>
      <dgm:spPr/>
      <dgm:t>
        <a:bodyPr/>
        <a:lstStyle/>
        <a:p>
          <a:endParaRPr lang="en-US"/>
        </a:p>
      </dgm:t>
    </dgm:pt>
    <dgm:pt modelId="{FBB6D32C-24E3-4277-8EB1-F1DFE9D546CA}" type="sibTrans" cxnId="{E0E66B91-B582-4BB5-BDB0-A4CF940100BD}">
      <dgm:prSet/>
      <dgm:spPr/>
      <dgm:t>
        <a:bodyPr/>
        <a:lstStyle/>
        <a:p>
          <a:endParaRPr lang="en-US"/>
        </a:p>
      </dgm:t>
    </dgm:pt>
    <dgm:pt modelId="{01265F3C-01C1-42D0-8431-D55DFD275B06}" type="pres">
      <dgm:prSet presAssocID="{AA04EB0A-D468-4D50-BEB5-71289CEE64DC}" presName="compositeShape" presStyleCnt="0">
        <dgm:presLayoutVars>
          <dgm:chMax val="7"/>
          <dgm:dir/>
          <dgm:resizeHandles val="exact"/>
        </dgm:presLayoutVars>
      </dgm:prSet>
      <dgm:spPr/>
      <dgm:t>
        <a:bodyPr/>
        <a:lstStyle/>
        <a:p>
          <a:endParaRPr lang="en-US"/>
        </a:p>
      </dgm:t>
    </dgm:pt>
    <dgm:pt modelId="{67FA860D-D80A-4237-8762-DE1E2DD3C1BD}" type="pres">
      <dgm:prSet presAssocID="{F9C286FA-6EF5-482C-87C6-F20418D5E075}" presName="circ1" presStyleLbl="vennNode1" presStyleIdx="0" presStyleCnt="2"/>
      <dgm:spPr/>
      <dgm:t>
        <a:bodyPr/>
        <a:lstStyle/>
        <a:p>
          <a:endParaRPr lang="en-US"/>
        </a:p>
      </dgm:t>
    </dgm:pt>
    <dgm:pt modelId="{4D53B0AD-C927-4A43-91C7-B968976BF641}" type="pres">
      <dgm:prSet presAssocID="{F9C286FA-6EF5-482C-87C6-F20418D5E075}" presName="circ1Tx" presStyleLbl="revTx" presStyleIdx="0" presStyleCnt="0">
        <dgm:presLayoutVars>
          <dgm:chMax val="0"/>
          <dgm:chPref val="0"/>
          <dgm:bulletEnabled val="1"/>
        </dgm:presLayoutVars>
      </dgm:prSet>
      <dgm:spPr/>
      <dgm:t>
        <a:bodyPr/>
        <a:lstStyle/>
        <a:p>
          <a:endParaRPr lang="en-US"/>
        </a:p>
      </dgm:t>
    </dgm:pt>
    <dgm:pt modelId="{63FF5C5F-8A8F-4F47-8F3D-C9DE264ABAE7}" type="pres">
      <dgm:prSet presAssocID="{48B954D9-5FA6-4F42-9224-F44FE65A6549}" presName="circ2" presStyleLbl="vennNode1" presStyleIdx="1" presStyleCnt="2"/>
      <dgm:spPr/>
      <dgm:t>
        <a:bodyPr/>
        <a:lstStyle/>
        <a:p>
          <a:endParaRPr lang="en-US"/>
        </a:p>
      </dgm:t>
    </dgm:pt>
    <dgm:pt modelId="{AA9B0F09-B264-444F-B5DB-B3DBCC188D91}" type="pres">
      <dgm:prSet presAssocID="{48B954D9-5FA6-4F42-9224-F44FE65A6549}" presName="circ2Tx" presStyleLbl="revTx" presStyleIdx="0" presStyleCnt="0">
        <dgm:presLayoutVars>
          <dgm:chMax val="0"/>
          <dgm:chPref val="0"/>
          <dgm:bulletEnabled val="1"/>
        </dgm:presLayoutVars>
      </dgm:prSet>
      <dgm:spPr/>
      <dgm:t>
        <a:bodyPr/>
        <a:lstStyle/>
        <a:p>
          <a:endParaRPr lang="en-US"/>
        </a:p>
      </dgm:t>
    </dgm:pt>
  </dgm:ptLst>
  <dgm:cxnLst>
    <dgm:cxn modelId="{46FA8355-735B-402B-97DB-700DF73906CF}" type="presOf" srcId="{F9C286FA-6EF5-482C-87C6-F20418D5E075}" destId="{67FA860D-D80A-4237-8762-DE1E2DD3C1BD}" srcOrd="0" destOrd="0" presId="urn:microsoft.com/office/officeart/2005/8/layout/venn1"/>
    <dgm:cxn modelId="{051FEFD3-C724-4C16-8D90-F5A4B76A185A}" type="presOf" srcId="{F9C286FA-6EF5-482C-87C6-F20418D5E075}" destId="{4D53B0AD-C927-4A43-91C7-B968976BF641}" srcOrd="1" destOrd="0" presId="urn:microsoft.com/office/officeart/2005/8/layout/venn1"/>
    <dgm:cxn modelId="{F20A11C3-CF8B-4743-BB48-E95A1D328C0C}" type="presOf" srcId="{48B954D9-5FA6-4F42-9224-F44FE65A6549}" destId="{63FF5C5F-8A8F-4F47-8F3D-C9DE264ABAE7}" srcOrd="0" destOrd="0" presId="urn:microsoft.com/office/officeart/2005/8/layout/venn1"/>
    <dgm:cxn modelId="{E0E66B91-B582-4BB5-BDB0-A4CF940100BD}" srcId="{AA04EB0A-D468-4D50-BEB5-71289CEE64DC}" destId="{48B954D9-5FA6-4F42-9224-F44FE65A6549}" srcOrd="1" destOrd="0" parTransId="{74821543-95A2-41EC-99BD-BC46C2BCFFEE}" sibTransId="{FBB6D32C-24E3-4277-8EB1-F1DFE9D546CA}"/>
    <dgm:cxn modelId="{9B6D2A32-11CE-4322-9F94-9E85D3DC9C35}" srcId="{AA04EB0A-D468-4D50-BEB5-71289CEE64DC}" destId="{F9C286FA-6EF5-482C-87C6-F20418D5E075}" srcOrd="0" destOrd="0" parTransId="{FE3267DA-50B2-4A5C-B58F-4675FDB78CED}" sibTransId="{44DDCF56-042B-42BC-A3F1-C05FD1B9A820}"/>
    <dgm:cxn modelId="{319C1619-0698-4DF3-8A56-9815F280479D}" type="presOf" srcId="{AA04EB0A-D468-4D50-BEB5-71289CEE64DC}" destId="{01265F3C-01C1-42D0-8431-D55DFD275B06}" srcOrd="0" destOrd="0" presId="urn:microsoft.com/office/officeart/2005/8/layout/venn1"/>
    <dgm:cxn modelId="{A689C607-F5D8-4C0B-8BD7-54184F07BBAD}" type="presOf" srcId="{48B954D9-5FA6-4F42-9224-F44FE65A6549}" destId="{AA9B0F09-B264-444F-B5DB-B3DBCC188D91}" srcOrd="1" destOrd="0" presId="urn:microsoft.com/office/officeart/2005/8/layout/venn1"/>
    <dgm:cxn modelId="{36A06426-E2B5-4B36-A8F7-3F4DD8BDD476}" type="presParOf" srcId="{01265F3C-01C1-42D0-8431-D55DFD275B06}" destId="{67FA860D-D80A-4237-8762-DE1E2DD3C1BD}" srcOrd="0" destOrd="0" presId="urn:microsoft.com/office/officeart/2005/8/layout/venn1"/>
    <dgm:cxn modelId="{EA9C5C14-0217-4020-B51B-04EC6820D9E8}" type="presParOf" srcId="{01265F3C-01C1-42D0-8431-D55DFD275B06}" destId="{4D53B0AD-C927-4A43-91C7-B968976BF641}" srcOrd="1" destOrd="0" presId="urn:microsoft.com/office/officeart/2005/8/layout/venn1"/>
    <dgm:cxn modelId="{0BDC3C0B-B2A8-4C1E-A3AA-F94D65D96CA2}" type="presParOf" srcId="{01265F3C-01C1-42D0-8431-D55DFD275B06}" destId="{63FF5C5F-8A8F-4F47-8F3D-C9DE264ABAE7}" srcOrd="2" destOrd="0" presId="urn:microsoft.com/office/officeart/2005/8/layout/venn1"/>
    <dgm:cxn modelId="{BF25F4C4-2A1D-45D6-8C48-0205A84255DD}" type="presParOf" srcId="{01265F3C-01C1-42D0-8431-D55DFD275B06}" destId="{AA9B0F09-B264-444F-B5DB-B3DBCC188D91}"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57BD7C-7F90-4BA9-9EA7-1ED8FE406647}"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US"/>
        </a:p>
      </dgm:t>
    </dgm:pt>
    <dgm:pt modelId="{AC2B9D4D-C5B8-4EC1-A3A6-ECCF104F57EF}">
      <dgm:prSet/>
      <dgm:spPr/>
      <dgm:t>
        <a:bodyPr/>
        <a:lstStyle/>
        <a:p>
          <a:pPr rtl="0"/>
          <a:r>
            <a:rPr lang="en-US" smtClean="0">
              <a:latin typeface="Times New Roman" panose="02020603050405020304" pitchFamily="18" charset="0"/>
              <a:cs typeface="Times New Roman" panose="02020603050405020304" pitchFamily="18" charset="0"/>
            </a:rPr>
            <a:t>Poor training </a:t>
          </a:r>
          <a:endParaRPr lang="en-US">
            <a:latin typeface="Times New Roman" panose="02020603050405020304" pitchFamily="18" charset="0"/>
            <a:cs typeface="Times New Roman" panose="02020603050405020304" pitchFamily="18" charset="0"/>
          </a:endParaRPr>
        </a:p>
      </dgm:t>
    </dgm:pt>
    <dgm:pt modelId="{4EDA35EA-92F1-4BE0-B1AC-6B195732B7B2}" type="parTrans" cxnId="{83652BC9-15DE-4F28-9CDF-EED99BAA3E96}">
      <dgm:prSet/>
      <dgm:spPr/>
      <dgm:t>
        <a:bodyPr/>
        <a:lstStyle/>
        <a:p>
          <a:endParaRPr lang="en-US">
            <a:latin typeface="Times New Roman" panose="02020603050405020304" pitchFamily="18" charset="0"/>
            <a:cs typeface="Times New Roman" panose="02020603050405020304" pitchFamily="18" charset="0"/>
          </a:endParaRPr>
        </a:p>
      </dgm:t>
    </dgm:pt>
    <dgm:pt modelId="{F4DC8107-7890-47D4-A99E-B7E5BB074683}" type="sibTrans" cxnId="{83652BC9-15DE-4F28-9CDF-EED99BAA3E96}">
      <dgm:prSet/>
      <dgm:spPr/>
      <dgm:t>
        <a:bodyPr/>
        <a:lstStyle/>
        <a:p>
          <a:endParaRPr lang="en-US">
            <a:latin typeface="Times New Roman" panose="02020603050405020304" pitchFamily="18" charset="0"/>
            <a:cs typeface="Times New Roman" panose="02020603050405020304" pitchFamily="18" charset="0"/>
          </a:endParaRPr>
        </a:p>
      </dgm:t>
    </dgm:pt>
    <dgm:pt modelId="{4B3290DF-9BF3-4A73-8B52-6E392FA3F57D}">
      <dgm:prSet/>
      <dgm:spPr/>
      <dgm:t>
        <a:bodyPr/>
        <a:lstStyle/>
        <a:p>
          <a:pPr rtl="0"/>
          <a:r>
            <a:rPr lang="en-US" smtClean="0">
              <a:latin typeface="Times New Roman" panose="02020603050405020304" pitchFamily="18" charset="0"/>
              <a:cs typeface="Times New Roman" panose="02020603050405020304" pitchFamily="18" charset="0"/>
            </a:rPr>
            <a:t>Afraid to make decisions </a:t>
          </a:r>
          <a:endParaRPr lang="en-US">
            <a:latin typeface="Times New Roman" panose="02020603050405020304" pitchFamily="18" charset="0"/>
            <a:cs typeface="Times New Roman" panose="02020603050405020304" pitchFamily="18" charset="0"/>
          </a:endParaRPr>
        </a:p>
      </dgm:t>
    </dgm:pt>
    <dgm:pt modelId="{E541BC4A-BDB8-4423-A738-A5B23151FE32}" type="parTrans" cxnId="{1BD26B1D-5FAA-49ED-9709-5986DF9C150A}">
      <dgm:prSet/>
      <dgm:spPr/>
      <dgm:t>
        <a:bodyPr/>
        <a:lstStyle/>
        <a:p>
          <a:endParaRPr lang="en-US">
            <a:latin typeface="Times New Roman" panose="02020603050405020304" pitchFamily="18" charset="0"/>
            <a:cs typeface="Times New Roman" panose="02020603050405020304" pitchFamily="18" charset="0"/>
          </a:endParaRPr>
        </a:p>
      </dgm:t>
    </dgm:pt>
    <dgm:pt modelId="{036714C1-C50E-46E3-9B74-EED858DA8990}" type="sibTrans" cxnId="{1BD26B1D-5FAA-49ED-9709-5986DF9C150A}">
      <dgm:prSet/>
      <dgm:spPr/>
      <dgm:t>
        <a:bodyPr/>
        <a:lstStyle/>
        <a:p>
          <a:endParaRPr lang="en-US">
            <a:latin typeface="Times New Roman" panose="02020603050405020304" pitchFamily="18" charset="0"/>
            <a:cs typeface="Times New Roman" panose="02020603050405020304" pitchFamily="18" charset="0"/>
          </a:endParaRPr>
        </a:p>
      </dgm:t>
    </dgm:pt>
    <dgm:pt modelId="{AC9E15FC-4E99-41CE-A12B-60AC65912A35}">
      <dgm:prSet/>
      <dgm:spPr/>
      <dgm:t>
        <a:bodyPr/>
        <a:lstStyle/>
        <a:p>
          <a:pPr rtl="0"/>
          <a:r>
            <a:rPr lang="en-US" dirty="0" smtClean="0">
              <a:latin typeface="Times New Roman" panose="02020603050405020304" pitchFamily="18" charset="0"/>
              <a:cs typeface="Times New Roman" panose="02020603050405020304" pitchFamily="18" charset="0"/>
            </a:rPr>
            <a:t>Incorrect problem definition </a:t>
          </a:r>
          <a:endParaRPr lang="en-US" dirty="0">
            <a:latin typeface="Times New Roman" panose="02020603050405020304" pitchFamily="18" charset="0"/>
            <a:cs typeface="Times New Roman" panose="02020603050405020304" pitchFamily="18" charset="0"/>
          </a:endParaRPr>
        </a:p>
      </dgm:t>
    </dgm:pt>
    <dgm:pt modelId="{2887F1F9-9069-4822-AF24-39A18BD12FFA}" type="parTrans" cxnId="{5D0DDDCB-69DF-43FB-B791-260444EF33A4}">
      <dgm:prSet/>
      <dgm:spPr/>
      <dgm:t>
        <a:bodyPr/>
        <a:lstStyle/>
        <a:p>
          <a:endParaRPr lang="en-US">
            <a:latin typeface="Times New Roman" panose="02020603050405020304" pitchFamily="18" charset="0"/>
            <a:cs typeface="Times New Roman" panose="02020603050405020304" pitchFamily="18" charset="0"/>
          </a:endParaRPr>
        </a:p>
      </dgm:t>
    </dgm:pt>
    <dgm:pt modelId="{08FC1FB5-7C9E-482B-8649-9D5D77471624}" type="sibTrans" cxnId="{5D0DDDCB-69DF-43FB-B791-260444EF33A4}">
      <dgm:prSet/>
      <dgm:spPr/>
      <dgm:t>
        <a:bodyPr/>
        <a:lstStyle/>
        <a:p>
          <a:endParaRPr lang="en-US">
            <a:latin typeface="Times New Roman" panose="02020603050405020304" pitchFamily="18" charset="0"/>
            <a:cs typeface="Times New Roman" panose="02020603050405020304" pitchFamily="18" charset="0"/>
          </a:endParaRPr>
        </a:p>
      </dgm:t>
    </dgm:pt>
    <dgm:pt modelId="{794F4AAD-BE25-4011-941F-3FAA5780CA28}">
      <dgm:prSet/>
      <dgm:spPr/>
      <dgm:t>
        <a:bodyPr/>
        <a:lstStyle/>
        <a:p>
          <a:pPr rtl="0"/>
          <a:r>
            <a:rPr lang="en-US" dirty="0" smtClean="0">
              <a:latin typeface="Times New Roman" panose="02020603050405020304" pitchFamily="18" charset="0"/>
              <a:cs typeface="Times New Roman" panose="02020603050405020304" pitchFamily="18" charset="0"/>
            </a:rPr>
            <a:t>Insufficient steps of algorithm </a:t>
          </a:r>
          <a:endParaRPr lang="en-US" dirty="0">
            <a:latin typeface="Times New Roman" panose="02020603050405020304" pitchFamily="18" charset="0"/>
            <a:cs typeface="Times New Roman" panose="02020603050405020304" pitchFamily="18" charset="0"/>
          </a:endParaRPr>
        </a:p>
      </dgm:t>
    </dgm:pt>
    <dgm:pt modelId="{C4FED3AA-B893-4097-B955-97711DD4D533}" type="parTrans" cxnId="{B9FB6264-C90A-425F-B242-65104EC79559}">
      <dgm:prSet/>
      <dgm:spPr/>
      <dgm:t>
        <a:bodyPr/>
        <a:lstStyle/>
        <a:p>
          <a:endParaRPr lang="en-US">
            <a:latin typeface="Times New Roman" panose="02020603050405020304" pitchFamily="18" charset="0"/>
            <a:cs typeface="Times New Roman" panose="02020603050405020304" pitchFamily="18" charset="0"/>
          </a:endParaRPr>
        </a:p>
      </dgm:t>
    </dgm:pt>
    <dgm:pt modelId="{81EBD0C1-3E60-4B01-BB40-C2DA5B8CAE0D}" type="sibTrans" cxnId="{B9FB6264-C90A-425F-B242-65104EC79559}">
      <dgm:prSet/>
      <dgm:spPr/>
      <dgm:t>
        <a:bodyPr/>
        <a:lstStyle/>
        <a:p>
          <a:endParaRPr lang="en-US">
            <a:latin typeface="Times New Roman" panose="02020603050405020304" pitchFamily="18" charset="0"/>
            <a:cs typeface="Times New Roman" panose="02020603050405020304" pitchFamily="18" charset="0"/>
          </a:endParaRPr>
        </a:p>
      </dgm:t>
    </dgm:pt>
    <dgm:pt modelId="{4BBE2CA7-A4A0-44E7-B495-3500D5398EF8}" type="pres">
      <dgm:prSet presAssocID="{7657BD7C-7F90-4BA9-9EA7-1ED8FE406647}" presName="composite" presStyleCnt="0">
        <dgm:presLayoutVars>
          <dgm:chMax val="5"/>
          <dgm:dir/>
          <dgm:resizeHandles val="exact"/>
        </dgm:presLayoutVars>
      </dgm:prSet>
      <dgm:spPr/>
      <dgm:t>
        <a:bodyPr/>
        <a:lstStyle/>
        <a:p>
          <a:endParaRPr lang="en-US"/>
        </a:p>
      </dgm:t>
    </dgm:pt>
    <dgm:pt modelId="{64EAC0CC-A542-4B91-9839-EBEDA08410DA}" type="pres">
      <dgm:prSet presAssocID="{AC2B9D4D-C5B8-4EC1-A3A6-ECCF104F57EF}" presName="circle1" presStyleLbl="lnNode1" presStyleIdx="0" presStyleCnt="4"/>
      <dgm:spPr/>
    </dgm:pt>
    <dgm:pt modelId="{E86E9103-6621-4037-9EB4-1F1B87C9C921}" type="pres">
      <dgm:prSet presAssocID="{AC2B9D4D-C5B8-4EC1-A3A6-ECCF104F57EF}" presName="text1" presStyleLbl="revTx" presStyleIdx="0" presStyleCnt="4">
        <dgm:presLayoutVars>
          <dgm:bulletEnabled val="1"/>
        </dgm:presLayoutVars>
      </dgm:prSet>
      <dgm:spPr/>
      <dgm:t>
        <a:bodyPr/>
        <a:lstStyle/>
        <a:p>
          <a:endParaRPr lang="en-US"/>
        </a:p>
      </dgm:t>
    </dgm:pt>
    <dgm:pt modelId="{2150D615-C294-4FC1-8257-5033AB6BAA48}" type="pres">
      <dgm:prSet presAssocID="{AC2B9D4D-C5B8-4EC1-A3A6-ECCF104F57EF}" presName="line1" presStyleLbl="callout" presStyleIdx="0" presStyleCnt="8"/>
      <dgm:spPr/>
    </dgm:pt>
    <dgm:pt modelId="{064981B2-1EF7-481D-880E-7C415FAA6ED8}" type="pres">
      <dgm:prSet presAssocID="{AC2B9D4D-C5B8-4EC1-A3A6-ECCF104F57EF}" presName="d1" presStyleLbl="callout" presStyleIdx="1" presStyleCnt="8"/>
      <dgm:spPr/>
    </dgm:pt>
    <dgm:pt modelId="{247F7A1C-5CE8-4322-BBDB-0C587EFDB594}" type="pres">
      <dgm:prSet presAssocID="{4B3290DF-9BF3-4A73-8B52-6E392FA3F57D}" presName="circle2" presStyleLbl="lnNode1" presStyleIdx="1" presStyleCnt="4"/>
      <dgm:spPr/>
    </dgm:pt>
    <dgm:pt modelId="{74D1A0B0-8E8B-4444-AB98-9B11A173E36E}" type="pres">
      <dgm:prSet presAssocID="{4B3290DF-9BF3-4A73-8B52-6E392FA3F57D}" presName="text2" presStyleLbl="revTx" presStyleIdx="1" presStyleCnt="4">
        <dgm:presLayoutVars>
          <dgm:bulletEnabled val="1"/>
        </dgm:presLayoutVars>
      </dgm:prSet>
      <dgm:spPr/>
      <dgm:t>
        <a:bodyPr/>
        <a:lstStyle/>
        <a:p>
          <a:endParaRPr lang="en-US"/>
        </a:p>
      </dgm:t>
    </dgm:pt>
    <dgm:pt modelId="{EB014568-AE59-4E89-8076-484FF7D9F7E6}" type="pres">
      <dgm:prSet presAssocID="{4B3290DF-9BF3-4A73-8B52-6E392FA3F57D}" presName="line2" presStyleLbl="callout" presStyleIdx="2" presStyleCnt="8"/>
      <dgm:spPr/>
    </dgm:pt>
    <dgm:pt modelId="{B83FF2E9-0BAA-4620-9438-9FAE1FD43594}" type="pres">
      <dgm:prSet presAssocID="{4B3290DF-9BF3-4A73-8B52-6E392FA3F57D}" presName="d2" presStyleLbl="callout" presStyleIdx="3" presStyleCnt="8"/>
      <dgm:spPr/>
    </dgm:pt>
    <dgm:pt modelId="{727BB4EE-12D5-438E-ABCA-C57874000142}" type="pres">
      <dgm:prSet presAssocID="{AC9E15FC-4E99-41CE-A12B-60AC65912A35}" presName="circle3" presStyleLbl="lnNode1" presStyleIdx="2" presStyleCnt="4"/>
      <dgm:spPr/>
    </dgm:pt>
    <dgm:pt modelId="{A60D8754-E7C6-4400-95C9-6764A3AF16A0}" type="pres">
      <dgm:prSet presAssocID="{AC9E15FC-4E99-41CE-A12B-60AC65912A35}" presName="text3" presStyleLbl="revTx" presStyleIdx="2" presStyleCnt="4">
        <dgm:presLayoutVars>
          <dgm:bulletEnabled val="1"/>
        </dgm:presLayoutVars>
      </dgm:prSet>
      <dgm:spPr/>
      <dgm:t>
        <a:bodyPr/>
        <a:lstStyle/>
        <a:p>
          <a:endParaRPr lang="en-US"/>
        </a:p>
      </dgm:t>
    </dgm:pt>
    <dgm:pt modelId="{16AB4F8A-BBC8-43D3-AFB5-D29CBA9462E0}" type="pres">
      <dgm:prSet presAssocID="{AC9E15FC-4E99-41CE-A12B-60AC65912A35}" presName="line3" presStyleLbl="callout" presStyleIdx="4" presStyleCnt="8"/>
      <dgm:spPr/>
    </dgm:pt>
    <dgm:pt modelId="{EB57BAF2-8023-44B7-96EF-E3557FE67401}" type="pres">
      <dgm:prSet presAssocID="{AC9E15FC-4E99-41CE-A12B-60AC65912A35}" presName="d3" presStyleLbl="callout" presStyleIdx="5" presStyleCnt="8"/>
      <dgm:spPr/>
    </dgm:pt>
    <dgm:pt modelId="{1C117951-BA28-4EA1-AAD4-EBDC3C4B32B3}" type="pres">
      <dgm:prSet presAssocID="{794F4AAD-BE25-4011-941F-3FAA5780CA28}" presName="circle4" presStyleLbl="lnNode1" presStyleIdx="3" presStyleCnt="4"/>
      <dgm:spPr/>
    </dgm:pt>
    <dgm:pt modelId="{6B25B350-4C7E-436A-8A84-6AE8CFCC8690}" type="pres">
      <dgm:prSet presAssocID="{794F4AAD-BE25-4011-941F-3FAA5780CA28}" presName="text4" presStyleLbl="revTx" presStyleIdx="3" presStyleCnt="4">
        <dgm:presLayoutVars>
          <dgm:bulletEnabled val="1"/>
        </dgm:presLayoutVars>
      </dgm:prSet>
      <dgm:spPr/>
      <dgm:t>
        <a:bodyPr/>
        <a:lstStyle/>
        <a:p>
          <a:endParaRPr lang="en-US"/>
        </a:p>
      </dgm:t>
    </dgm:pt>
    <dgm:pt modelId="{9D9D6A4F-EDBA-4126-A617-A5B4DB321631}" type="pres">
      <dgm:prSet presAssocID="{794F4AAD-BE25-4011-941F-3FAA5780CA28}" presName="line4" presStyleLbl="callout" presStyleIdx="6" presStyleCnt="8"/>
      <dgm:spPr/>
    </dgm:pt>
    <dgm:pt modelId="{40347E44-A4C4-4C3F-8076-6B44E68D3A04}" type="pres">
      <dgm:prSet presAssocID="{794F4AAD-BE25-4011-941F-3FAA5780CA28}" presName="d4" presStyleLbl="callout" presStyleIdx="7" presStyleCnt="8"/>
      <dgm:spPr/>
    </dgm:pt>
  </dgm:ptLst>
  <dgm:cxnLst>
    <dgm:cxn modelId="{1BD26B1D-5FAA-49ED-9709-5986DF9C150A}" srcId="{7657BD7C-7F90-4BA9-9EA7-1ED8FE406647}" destId="{4B3290DF-9BF3-4A73-8B52-6E392FA3F57D}" srcOrd="1" destOrd="0" parTransId="{E541BC4A-BDB8-4423-A738-A5B23151FE32}" sibTransId="{036714C1-C50E-46E3-9B74-EED858DA8990}"/>
    <dgm:cxn modelId="{5D0DDDCB-69DF-43FB-B791-260444EF33A4}" srcId="{7657BD7C-7F90-4BA9-9EA7-1ED8FE406647}" destId="{AC9E15FC-4E99-41CE-A12B-60AC65912A35}" srcOrd="2" destOrd="0" parTransId="{2887F1F9-9069-4822-AF24-39A18BD12FFA}" sibTransId="{08FC1FB5-7C9E-482B-8649-9D5D77471624}"/>
    <dgm:cxn modelId="{262B1DA2-6F25-48E7-8415-5717C836D909}" type="presOf" srcId="{794F4AAD-BE25-4011-941F-3FAA5780CA28}" destId="{6B25B350-4C7E-436A-8A84-6AE8CFCC8690}" srcOrd="0" destOrd="0" presId="urn:microsoft.com/office/officeart/2005/8/layout/target1"/>
    <dgm:cxn modelId="{1F67F60A-9E0C-44E2-AA0A-7D9BDB4A91A2}" type="presOf" srcId="{7657BD7C-7F90-4BA9-9EA7-1ED8FE406647}" destId="{4BBE2CA7-A4A0-44E7-B495-3500D5398EF8}" srcOrd="0" destOrd="0" presId="urn:microsoft.com/office/officeart/2005/8/layout/target1"/>
    <dgm:cxn modelId="{B9FB6264-C90A-425F-B242-65104EC79559}" srcId="{7657BD7C-7F90-4BA9-9EA7-1ED8FE406647}" destId="{794F4AAD-BE25-4011-941F-3FAA5780CA28}" srcOrd="3" destOrd="0" parTransId="{C4FED3AA-B893-4097-B955-97711DD4D533}" sibTransId="{81EBD0C1-3E60-4B01-BB40-C2DA5B8CAE0D}"/>
    <dgm:cxn modelId="{83652BC9-15DE-4F28-9CDF-EED99BAA3E96}" srcId="{7657BD7C-7F90-4BA9-9EA7-1ED8FE406647}" destId="{AC2B9D4D-C5B8-4EC1-A3A6-ECCF104F57EF}" srcOrd="0" destOrd="0" parTransId="{4EDA35EA-92F1-4BE0-B1AC-6B195732B7B2}" sibTransId="{F4DC8107-7890-47D4-A99E-B7E5BB074683}"/>
    <dgm:cxn modelId="{105F2FD9-B693-45D5-B8FF-35286B314DD4}" type="presOf" srcId="{AC2B9D4D-C5B8-4EC1-A3A6-ECCF104F57EF}" destId="{E86E9103-6621-4037-9EB4-1F1B87C9C921}" srcOrd="0" destOrd="0" presId="urn:microsoft.com/office/officeart/2005/8/layout/target1"/>
    <dgm:cxn modelId="{BC7BDB95-C675-4E5C-8C9E-E4AA3CB1F467}" type="presOf" srcId="{4B3290DF-9BF3-4A73-8B52-6E392FA3F57D}" destId="{74D1A0B0-8E8B-4444-AB98-9B11A173E36E}" srcOrd="0" destOrd="0" presId="urn:microsoft.com/office/officeart/2005/8/layout/target1"/>
    <dgm:cxn modelId="{CDE4E4EC-99C6-4807-9FC1-0BE6A59B5000}" type="presOf" srcId="{AC9E15FC-4E99-41CE-A12B-60AC65912A35}" destId="{A60D8754-E7C6-4400-95C9-6764A3AF16A0}" srcOrd="0" destOrd="0" presId="urn:microsoft.com/office/officeart/2005/8/layout/target1"/>
    <dgm:cxn modelId="{F534A957-64CE-4820-A019-BCA92C7828B0}" type="presParOf" srcId="{4BBE2CA7-A4A0-44E7-B495-3500D5398EF8}" destId="{64EAC0CC-A542-4B91-9839-EBEDA08410DA}" srcOrd="0" destOrd="0" presId="urn:microsoft.com/office/officeart/2005/8/layout/target1"/>
    <dgm:cxn modelId="{7CE78164-4BD7-4C27-96F9-8002D72824DA}" type="presParOf" srcId="{4BBE2CA7-A4A0-44E7-B495-3500D5398EF8}" destId="{E86E9103-6621-4037-9EB4-1F1B87C9C921}" srcOrd="1" destOrd="0" presId="urn:microsoft.com/office/officeart/2005/8/layout/target1"/>
    <dgm:cxn modelId="{286C5CFA-CDDA-4D00-A626-EC5DE2530249}" type="presParOf" srcId="{4BBE2CA7-A4A0-44E7-B495-3500D5398EF8}" destId="{2150D615-C294-4FC1-8257-5033AB6BAA48}" srcOrd="2" destOrd="0" presId="urn:microsoft.com/office/officeart/2005/8/layout/target1"/>
    <dgm:cxn modelId="{7D3A1E03-FADB-4E38-B734-CD72AAAEE725}" type="presParOf" srcId="{4BBE2CA7-A4A0-44E7-B495-3500D5398EF8}" destId="{064981B2-1EF7-481D-880E-7C415FAA6ED8}" srcOrd="3" destOrd="0" presId="urn:microsoft.com/office/officeart/2005/8/layout/target1"/>
    <dgm:cxn modelId="{A9D03091-210D-4981-A927-254C80321B98}" type="presParOf" srcId="{4BBE2CA7-A4A0-44E7-B495-3500D5398EF8}" destId="{247F7A1C-5CE8-4322-BBDB-0C587EFDB594}" srcOrd="4" destOrd="0" presId="urn:microsoft.com/office/officeart/2005/8/layout/target1"/>
    <dgm:cxn modelId="{951869F1-C0AD-485F-93EC-92B83F0EEBAC}" type="presParOf" srcId="{4BBE2CA7-A4A0-44E7-B495-3500D5398EF8}" destId="{74D1A0B0-8E8B-4444-AB98-9B11A173E36E}" srcOrd="5" destOrd="0" presId="urn:microsoft.com/office/officeart/2005/8/layout/target1"/>
    <dgm:cxn modelId="{0D866700-5BB3-40C0-B8A2-4BDD51E8E8C7}" type="presParOf" srcId="{4BBE2CA7-A4A0-44E7-B495-3500D5398EF8}" destId="{EB014568-AE59-4E89-8076-484FF7D9F7E6}" srcOrd="6" destOrd="0" presId="urn:microsoft.com/office/officeart/2005/8/layout/target1"/>
    <dgm:cxn modelId="{F34E6C54-03AF-40E3-8929-E526BE713CF5}" type="presParOf" srcId="{4BBE2CA7-A4A0-44E7-B495-3500D5398EF8}" destId="{B83FF2E9-0BAA-4620-9438-9FAE1FD43594}" srcOrd="7" destOrd="0" presId="urn:microsoft.com/office/officeart/2005/8/layout/target1"/>
    <dgm:cxn modelId="{7AFD9C71-483B-4E49-B1A8-37F3965E5EE5}" type="presParOf" srcId="{4BBE2CA7-A4A0-44E7-B495-3500D5398EF8}" destId="{727BB4EE-12D5-438E-ABCA-C57874000142}" srcOrd="8" destOrd="0" presId="urn:microsoft.com/office/officeart/2005/8/layout/target1"/>
    <dgm:cxn modelId="{45AF6A7D-96F8-4318-9722-1256AA77D516}" type="presParOf" srcId="{4BBE2CA7-A4A0-44E7-B495-3500D5398EF8}" destId="{A60D8754-E7C6-4400-95C9-6764A3AF16A0}" srcOrd="9" destOrd="0" presId="urn:microsoft.com/office/officeart/2005/8/layout/target1"/>
    <dgm:cxn modelId="{2C0579A9-A61B-4CAC-99D3-E1057835FFDE}" type="presParOf" srcId="{4BBE2CA7-A4A0-44E7-B495-3500D5398EF8}" destId="{16AB4F8A-BBC8-43D3-AFB5-D29CBA9462E0}" srcOrd="10" destOrd="0" presId="urn:microsoft.com/office/officeart/2005/8/layout/target1"/>
    <dgm:cxn modelId="{A52B1A62-E7D5-471B-89B6-8F54FC45CA71}" type="presParOf" srcId="{4BBE2CA7-A4A0-44E7-B495-3500D5398EF8}" destId="{EB57BAF2-8023-44B7-96EF-E3557FE67401}" srcOrd="11" destOrd="0" presId="urn:microsoft.com/office/officeart/2005/8/layout/target1"/>
    <dgm:cxn modelId="{BA008CB3-D3A8-4180-9499-2E3658938CB4}" type="presParOf" srcId="{4BBE2CA7-A4A0-44E7-B495-3500D5398EF8}" destId="{1C117951-BA28-4EA1-AAD4-EBDC3C4B32B3}" srcOrd="12" destOrd="0" presId="urn:microsoft.com/office/officeart/2005/8/layout/target1"/>
    <dgm:cxn modelId="{B79C8625-1721-4D61-9327-158CE72C2FCD}" type="presParOf" srcId="{4BBE2CA7-A4A0-44E7-B495-3500D5398EF8}" destId="{6B25B350-4C7E-436A-8A84-6AE8CFCC8690}" srcOrd="13" destOrd="0" presId="urn:microsoft.com/office/officeart/2005/8/layout/target1"/>
    <dgm:cxn modelId="{631A310E-A2A6-49D1-B834-D5A09CD9D8E2}" type="presParOf" srcId="{4BBE2CA7-A4A0-44E7-B495-3500D5398EF8}" destId="{9D9D6A4F-EDBA-4126-A617-A5B4DB321631}" srcOrd="14" destOrd="0" presId="urn:microsoft.com/office/officeart/2005/8/layout/target1"/>
    <dgm:cxn modelId="{EFB91EB0-891F-4DE6-8274-B3AA21EF5785}" type="presParOf" srcId="{4BBE2CA7-A4A0-44E7-B495-3500D5398EF8}" destId="{40347E44-A4C4-4C3F-8076-6B44E68D3A04}"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7DBF98-47C2-4DE3-83E5-2CB387AF7C15}" type="doc">
      <dgm:prSet loTypeId="urn:microsoft.com/office/officeart/2005/8/layout/arrow2" loCatId="process" qsTypeId="urn:microsoft.com/office/officeart/2005/8/quickstyle/simple1" qsCatId="simple" csTypeId="urn:microsoft.com/office/officeart/2005/8/colors/accent1_2" csCatId="accent1"/>
      <dgm:spPr/>
      <dgm:t>
        <a:bodyPr/>
        <a:lstStyle/>
        <a:p>
          <a:endParaRPr lang="en-US"/>
        </a:p>
      </dgm:t>
    </dgm:pt>
    <dgm:pt modelId="{1D96F373-62CD-4CEB-A328-A8D9BCC130C9}">
      <dgm:prSet custT="1"/>
      <dgm:spPr/>
      <dgm:t>
        <a:bodyPr/>
        <a:lstStyle/>
        <a:p>
          <a:pPr rtl="0"/>
          <a:r>
            <a:rPr lang="en-US" sz="1200" smtClean="0">
              <a:latin typeface="Times New Roman" panose="02020603050405020304" pitchFamily="18" charset="0"/>
              <a:cs typeface="Times New Roman" panose="02020603050405020304" pitchFamily="18" charset="0"/>
            </a:rPr>
            <a:t>Analyzing the problem.</a:t>
          </a:r>
          <a:endParaRPr lang="en-US" sz="1200">
            <a:latin typeface="Times New Roman" panose="02020603050405020304" pitchFamily="18" charset="0"/>
            <a:cs typeface="Times New Roman" panose="02020603050405020304" pitchFamily="18" charset="0"/>
          </a:endParaRPr>
        </a:p>
      </dgm:t>
    </dgm:pt>
    <dgm:pt modelId="{62341000-AD97-41BF-8ADA-25FD6950773B}" type="parTrans" cxnId="{E6FF79BE-8400-40FF-8B85-A555193E57EE}">
      <dgm:prSet/>
      <dgm:spPr/>
      <dgm:t>
        <a:bodyPr/>
        <a:lstStyle/>
        <a:p>
          <a:endParaRPr lang="en-US" sz="1800">
            <a:latin typeface="Times New Roman" panose="02020603050405020304" pitchFamily="18" charset="0"/>
            <a:cs typeface="Times New Roman" panose="02020603050405020304" pitchFamily="18" charset="0"/>
          </a:endParaRPr>
        </a:p>
      </dgm:t>
    </dgm:pt>
    <dgm:pt modelId="{EA17DA17-2CE7-4969-A708-9F0957E49324}" type="sibTrans" cxnId="{E6FF79BE-8400-40FF-8B85-A555193E57EE}">
      <dgm:prSet/>
      <dgm:spPr/>
      <dgm:t>
        <a:bodyPr/>
        <a:lstStyle/>
        <a:p>
          <a:endParaRPr lang="en-US" sz="1800">
            <a:latin typeface="Times New Roman" panose="02020603050405020304" pitchFamily="18" charset="0"/>
            <a:cs typeface="Times New Roman" panose="02020603050405020304" pitchFamily="18" charset="0"/>
          </a:endParaRPr>
        </a:p>
      </dgm:t>
    </dgm:pt>
    <dgm:pt modelId="{7F79842D-1964-4A8D-A18E-020A9AC5505B}">
      <dgm:prSet custT="1"/>
      <dgm:spPr/>
      <dgm:t>
        <a:bodyPr/>
        <a:lstStyle/>
        <a:p>
          <a:pPr rtl="0"/>
          <a:r>
            <a:rPr lang="en-US" sz="1200" smtClean="0">
              <a:latin typeface="Times New Roman" panose="02020603050405020304" pitchFamily="18" charset="0"/>
              <a:cs typeface="Times New Roman" panose="02020603050405020304" pitchFamily="18" charset="0"/>
            </a:rPr>
            <a:t>Developing the Hierarchy Input Process Output (HIPO) chart or Interactivity Chart (IC).</a:t>
          </a:r>
          <a:endParaRPr lang="en-US" sz="1200">
            <a:latin typeface="Times New Roman" panose="02020603050405020304" pitchFamily="18" charset="0"/>
            <a:cs typeface="Times New Roman" panose="02020603050405020304" pitchFamily="18" charset="0"/>
          </a:endParaRPr>
        </a:p>
      </dgm:t>
    </dgm:pt>
    <dgm:pt modelId="{5429AA5E-A891-4FB5-A154-879C5AA8B1B9}" type="parTrans" cxnId="{3C0ACA01-3CB7-4384-90DF-6B23ED73ED26}">
      <dgm:prSet/>
      <dgm:spPr/>
      <dgm:t>
        <a:bodyPr/>
        <a:lstStyle/>
        <a:p>
          <a:endParaRPr lang="en-US" sz="1800">
            <a:latin typeface="Times New Roman" panose="02020603050405020304" pitchFamily="18" charset="0"/>
            <a:cs typeface="Times New Roman" panose="02020603050405020304" pitchFamily="18" charset="0"/>
          </a:endParaRPr>
        </a:p>
      </dgm:t>
    </dgm:pt>
    <dgm:pt modelId="{1BDFEACC-CEF6-48C8-8735-B1CA80030046}" type="sibTrans" cxnId="{3C0ACA01-3CB7-4384-90DF-6B23ED73ED26}">
      <dgm:prSet/>
      <dgm:spPr/>
      <dgm:t>
        <a:bodyPr/>
        <a:lstStyle/>
        <a:p>
          <a:endParaRPr lang="en-US" sz="1800">
            <a:latin typeface="Times New Roman" panose="02020603050405020304" pitchFamily="18" charset="0"/>
            <a:cs typeface="Times New Roman" panose="02020603050405020304" pitchFamily="18" charset="0"/>
          </a:endParaRPr>
        </a:p>
      </dgm:t>
    </dgm:pt>
    <dgm:pt modelId="{83E4DD8F-13A7-440B-8A8F-596093CDB25E}">
      <dgm:prSet custT="1"/>
      <dgm:spPr/>
      <dgm:t>
        <a:bodyPr/>
        <a:lstStyle/>
        <a:p>
          <a:pPr rtl="0"/>
          <a:r>
            <a:rPr lang="en-US" sz="1200" smtClean="0">
              <a:latin typeface="Times New Roman" panose="02020603050405020304" pitchFamily="18" charset="0"/>
              <a:cs typeface="Times New Roman" panose="02020603050405020304" pitchFamily="18" charset="0"/>
            </a:rPr>
            <a:t>Developing the Input-Process-Output (IPO) Chart.</a:t>
          </a:r>
          <a:endParaRPr lang="en-US" sz="1200">
            <a:latin typeface="Times New Roman" panose="02020603050405020304" pitchFamily="18" charset="0"/>
            <a:cs typeface="Times New Roman" panose="02020603050405020304" pitchFamily="18" charset="0"/>
          </a:endParaRPr>
        </a:p>
      </dgm:t>
    </dgm:pt>
    <dgm:pt modelId="{E0BDFBA0-6891-4DAC-9097-696AF9F3F11D}" type="parTrans" cxnId="{3FE4B782-E87F-47FF-8BCB-6E70E106E94E}">
      <dgm:prSet/>
      <dgm:spPr/>
      <dgm:t>
        <a:bodyPr/>
        <a:lstStyle/>
        <a:p>
          <a:endParaRPr lang="en-US" sz="1800">
            <a:latin typeface="Times New Roman" panose="02020603050405020304" pitchFamily="18" charset="0"/>
            <a:cs typeface="Times New Roman" panose="02020603050405020304" pitchFamily="18" charset="0"/>
          </a:endParaRPr>
        </a:p>
      </dgm:t>
    </dgm:pt>
    <dgm:pt modelId="{77855022-2CF7-40BD-AD7C-1216C70D727F}" type="sibTrans" cxnId="{3FE4B782-E87F-47FF-8BCB-6E70E106E94E}">
      <dgm:prSet/>
      <dgm:spPr/>
      <dgm:t>
        <a:bodyPr/>
        <a:lstStyle/>
        <a:p>
          <a:endParaRPr lang="en-US" sz="1800">
            <a:latin typeface="Times New Roman" panose="02020603050405020304" pitchFamily="18" charset="0"/>
            <a:cs typeface="Times New Roman" panose="02020603050405020304" pitchFamily="18" charset="0"/>
          </a:endParaRPr>
        </a:p>
      </dgm:t>
    </dgm:pt>
    <dgm:pt modelId="{8C46FC70-6336-471F-B04C-407C20A08926}">
      <dgm:prSet custT="1"/>
      <dgm:spPr/>
      <dgm:t>
        <a:bodyPr/>
        <a:lstStyle/>
        <a:p>
          <a:pPr rtl="0"/>
          <a:r>
            <a:rPr lang="en-US" sz="1200" smtClean="0">
              <a:latin typeface="Times New Roman" panose="02020603050405020304" pitchFamily="18" charset="0"/>
              <a:cs typeface="Times New Roman" panose="02020603050405020304" pitchFamily="18" charset="0"/>
            </a:rPr>
            <a:t>Drawing the Program flowcharts.</a:t>
          </a:r>
          <a:endParaRPr lang="en-US" sz="1200">
            <a:latin typeface="Times New Roman" panose="02020603050405020304" pitchFamily="18" charset="0"/>
            <a:cs typeface="Times New Roman" panose="02020603050405020304" pitchFamily="18" charset="0"/>
          </a:endParaRPr>
        </a:p>
      </dgm:t>
    </dgm:pt>
    <dgm:pt modelId="{A4E6A3BA-5AF9-42A6-92C3-8E99405071B1}" type="parTrans" cxnId="{99037ADB-F1F3-4705-A45B-3B04304FF396}">
      <dgm:prSet/>
      <dgm:spPr/>
      <dgm:t>
        <a:bodyPr/>
        <a:lstStyle/>
        <a:p>
          <a:endParaRPr lang="en-US" sz="1800">
            <a:latin typeface="Times New Roman" panose="02020603050405020304" pitchFamily="18" charset="0"/>
            <a:cs typeface="Times New Roman" panose="02020603050405020304" pitchFamily="18" charset="0"/>
          </a:endParaRPr>
        </a:p>
      </dgm:t>
    </dgm:pt>
    <dgm:pt modelId="{8A60E4F3-C70E-447F-8911-08BAC3A1CD2D}" type="sibTrans" cxnId="{99037ADB-F1F3-4705-A45B-3B04304FF396}">
      <dgm:prSet/>
      <dgm:spPr/>
      <dgm:t>
        <a:bodyPr/>
        <a:lstStyle/>
        <a:p>
          <a:endParaRPr lang="en-US" sz="1800">
            <a:latin typeface="Times New Roman" panose="02020603050405020304" pitchFamily="18" charset="0"/>
            <a:cs typeface="Times New Roman" panose="02020603050405020304" pitchFamily="18" charset="0"/>
          </a:endParaRPr>
        </a:p>
      </dgm:t>
    </dgm:pt>
    <dgm:pt modelId="{315364EB-D87F-468C-917F-3817DC246B5F}">
      <dgm:prSet custT="1"/>
      <dgm:spPr/>
      <dgm:t>
        <a:bodyPr/>
        <a:lstStyle/>
        <a:p>
          <a:pPr rtl="0"/>
          <a:r>
            <a:rPr lang="en-US" sz="1200" smtClean="0">
              <a:latin typeface="Times New Roman" panose="02020603050405020304" pitchFamily="18" charset="0"/>
              <a:cs typeface="Times New Roman" panose="02020603050405020304" pitchFamily="18" charset="0"/>
            </a:rPr>
            <a:t>Writing the algorithms. </a:t>
          </a:r>
          <a:endParaRPr lang="en-US" sz="1200">
            <a:latin typeface="Times New Roman" panose="02020603050405020304" pitchFamily="18" charset="0"/>
            <a:cs typeface="Times New Roman" panose="02020603050405020304" pitchFamily="18" charset="0"/>
          </a:endParaRPr>
        </a:p>
      </dgm:t>
    </dgm:pt>
    <dgm:pt modelId="{872721E7-6918-4EDA-89F7-6C9600E6FE0C}" type="parTrans" cxnId="{AF5DF948-47AC-46DF-B57F-70A157FEC2AB}">
      <dgm:prSet/>
      <dgm:spPr/>
      <dgm:t>
        <a:bodyPr/>
        <a:lstStyle/>
        <a:p>
          <a:endParaRPr lang="en-US" sz="1800">
            <a:latin typeface="Times New Roman" panose="02020603050405020304" pitchFamily="18" charset="0"/>
            <a:cs typeface="Times New Roman" panose="02020603050405020304" pitchFamily="18" charset="0"/>
          </a:endParaRPr>
        </a:p>
      </dgm:t>
    </dgm:pt>
    <dgm:pt modelId="{9A65B318-8EB8-4DF0-8937-9DE9D4762A11}" type="sibTrans" cxnId="{AF5DF948-47AC-46DF-B57F-70A157FEC2AB}">
      <dgm:prSet/>
      <dgm:spPr/>
      <dgm:t>
        <a:bodyPr/>
        <a:lstStyle/>
        <a:p>
          <a:endParaRPr lang="en-US" sz="1800">
            <a:latin typeface="Times New Roman" panose="02020603050405020304" pitchFamily="18" charset="0"/>
            <a:cs typeface="Times New Roman" panose="02020603050405020304" pitchFamily="18" charset="0"/>
          </a:endParaRPr>
        </a:p>
      </dgm:t>
    </dgm:pt>
    <dgm:pt modelId="{4C834FBE-DE87-4765-9665-9CC0E0A94901}" type="pres">
      <dgm:prSet presAssocID="{547DBF98-47C2-4DE3-83E5-2CB387AF7C15}" presName="arrowDiagram" presStyleCnt="0">
        <dgm:presLayoutVars>
          <dgm:chMax val="5"/>
          <dgm:dir/>
          <dgm:resizeHandles val="exact"/>
        </dgm:presLayoutVars>
      </dgm:prSet>
      <dgm:spPr/>
      <dgm:t>
        <a:bodyPr/>
        <a:lstStyle/>
        <a:p>
          <a:endParaRPr lang="en-US"/>
        </a:p>
      </dgm:t>
    </dgm:pt>
    <dgm:pt modelId="{39D1EFD5-6878-4C6C-ADEB-D88C7504D177}" type="pres">
      <dgm:prSet presAssocID="{547DBF98-47C2-4DE3-83E5-2CB387AF7C15}" presName="arrow" presStyleLbl="bgShp" presStyleIdx="0" presStyleCnt="1"/>
      <dgm:spPr/>
    </dgm:pt>
    <dgm:pt modelId="{C469871F-BA20-45EE-88D1-9C22DBD1A1D1}" type="pres">
      <dgm:prSet presAssocID="{547DBF98-47C2-4DE3-83E5-2CB387AF7C15}" presName="arrowDiagram5" presStyleCnt="0"/>
      <dgm:spPr/>
    </dgm:pt>
    <dgm:pt modelId="{D5A9544C-F847-468E-AAD5-9476BAC0FA7B}" type="pres">
      <dgm:prSet presAssocID="{1D96F373-62CD-4CEB-A328-A8D9BCC130C9}" presName="bullet5a" presStyleLbl="node1" presStyleIdx="0" presStyleCnt="5"/>
      <dgm:spPr/>
    </dgm:pt>
    <dgm:pt modelId="{1EF29EC0-0E3B-49AE-AFF3-3EDCA72277BC}" type="pres">
      <dgm:prSet presAssocID="{1D96F373-62CD-4CEB-A328-A8D9BCC130C9}" presName="textBox5a" presStyleLbl="revTx" presStyleIdx="0" presStyleCnt="5">
        <dgm:presLayoutVars>
          <dgm:bulletEnabled val="1"/>
        </dgm:presLayoutVars>
      </dgm:prSet>
      <dgm:spPr/>
      <dgm:t>
        <a:bodyPr/>
        <a:lstStyle/>
        <a:p>
          <a:endParaRPr lang="en-US"/>
        </a:p>
      </dgm:t>
    </dgm:pt>
    <dgm:pt modelId="{2031D488-2BCF-49C2-8864-8E2282EF89B4}" type="pres">
      <dgm:prSet presAssocID="{7F79842D-1964-4A8D-A18E-020A9AC5505B}" presName="bullet5b" presStyleLbl="node1" presStyleIdx="1" presStyleCnt="5"/>
      <dgm:spPr/>
    </dgm:pt>
    <dgm:pt modelId="{977FD18A-E184-44FC-A9BA-B6C071B15FA4}" type="pres">
      <dgm:prSet presAssocID="{7F79842D-1964-4A8D-A18E-020A9AC5505B}" presName="textBox5b" presStyleLbl="revTx" presStyleIdx="1" presStyleCnt="5">
        <dgm:presLayoutVars>
          <dgm:bulletEnabled val="1"/>
        </dgm:presLayoutVars>
      </dgm:prSet>
      <dgm:spPr/>
      <dgm:t>
        <a:bodyPr/>
        <a:lstStyle/>
        <a:p>
          <a:endParaRPr lang="en-US"/>
        </a:p>
      </dgm:t>
    </dgm:pt>
    <dgm:pt modelId="{75FF1B06-2E01-4EFF-962D-5628459C3414}" type="pres">
      <dgm:prSet presAssocID="{83E4DD8F-13A7-440B-8A8F-596093CDB25E}" presName="bullet5c" presStyleLbl="node1" presStyleIdx="2" presStyleCnt="5"/>
      <dgm:spPr/>
    </dgm:pt>
    <dgm:pt modelId="{EA2794DD-7556-4590-B48D-FCDCFF5634D4}" type="pres">
      <dgm:prSet presAssocID="{83E4DD8F-13A7-440B-8A8F-596093CDB25E}" presName="textBox5c" presStyleLbl="revTx" presStyleIdx="2" presStyleCnt="5">
        <dgm:presLayoutVars>
          <dgm:bulletEnabled val="1"/>
        </dgm:presLayoutVars>
      </dgm:prSet>
      <dgm:spPr/>
      <dgm:t>
        <a:bodyPr/>
        <a:lstStyle/>
        <a:p>
          <a:endParaRPr lang="en-US"/>
        </a:p>
      </dgm:t>
    </dgm:pt>
    <dgm:pt modelId="{191A5664-F9CB-417B-844C-1E79A72EFAE4}" type="pres">
      <dgm:prSet presAssocID="{8C46FC70-6336-471F-B04C-407C20A08926}" presName="bullet5d" presStyleLbl="node1" presStyleIdx="3" presStyleCnt="5"/>
      <dgm:spPr/>
    </dgm:pt>
    <dgm:pt modelId="{DED47412-1CAF-4603-A789-1D1B16B0C49B}" type="pres">
      <dgm:prSet presAssocID="{8C46FC70-6336-471F-B04C-407C20A08926}" presName="textBox5d" presStyleLbl="revTx" presStyleIdx="3" presStyleCnt="5">
        <dgm:presLayoutVars>
          <dgm:bulletEnabled val="1"/>
        </dgm:presLayoutVars>
      </dgm:prSet>
      <dgm:spPr/>
      <dgm:t>
        <a:bodyPr/>
        <a:lstStyle/>
        <a:p>
          <a:endParaRPr lang="en-US"/>
        </a:p>
      </dgm:t>
    </dgm:pt>
    <dgm:pt modelId="{4872EFCA-9380-4163-B853-58DECA54DD39}" type="pres">
      <dgm:prSet presAssocID="{315364EB-D87F-468C-917F-3817DC246B5F}" presName="bullet5e" presStyleLbl="node1" presStyleIdx="4" presStyleCnt="5"/>
      <dgm:spPr/>
    </dgm:pt>
    <dgm:pt modelId="{A14A8297-3ABE-411E-AB42-E862722F46EB}" type="pres">
      <dgm:prSet presAssocID="{315364EB-D87F-468C-917F-3817DC246B5F}" presName="textBox5e" presStyleLbl="revTx" presStyleIdx="4" presStyleCnt="5">
        <dgm:presLayoutVars>
          <dgm:bulletEnabled val="1"/>
        </dgm:presLayoutVars>
      </dgm:prSet>
      <dgm:spPr/>
      <dgm:t>
        <a:bodyPr/>
        <a:lstStyle/>
        <a:p>
          <a:endParaRPr lang="en-US"/>
        </a:p>
      </dgm:t>
    </dgm:pt>
  </dgm:ptLst>
  <dgm:cxnLst>
    <dgm:cxn modelId="{3FE4B782-E87F-47FF-8BCB-6E70E106E94E}" srcId="{547DBF98-47C2-4DE3-83E5-2CB387AF7C15}" destId="{83E4DD8F-13A7-440B-8A8F-596093CDB25E}" srcOrd="2" destOrd="0" parTransId="{E0BDFBA0-6891-4DAC-9097-696AF9F3F11D}" sibTransId="{77855022-2CF7-40BD-AD7C-1216C70D727F}"/>
    <dgm:cxn modelId="{6EF99895-2C42-4188-BAB3-2B4D20BE7D05}" type="presOf" srcId="{1D96F373-62CD-4CEB-A328-A8D9BCC130C9}" destId="{1EF29EC0-0E3B-49AE-AFF3-3EDCA72277BC}" srcOrd="0" destOrd="0" presId="urn:microsoft.com/office/officeart/2005/8/layout/arrow2"/>
    <dgm:cxn modelId="{AF5DF948-47AC-46DF-B57F-70A157FEC2AB}" srcId="{547DBF98-47C2-4DE3-83E5-2CB387AF7C15}" destId="{315364EB-D87F-468C-917F-3817DC246B5F}" srcOrd="4" destOrd="0" parTransId="{872721E7-6918-4EDA-89F7-6C9600E6FE0C}" sibTransId="{9A65B318-8EB8-4DF0-8937-9DE9D4762A11}"/>
    <dgm:cxn modelId="{19D40031-44D5-46F1-9AFA-C34FEC714E7C}" type="presOf" srcId="{7F79842D-1964-4A8D-A18E-020A9AC5505B}" destId="{977FD18A-E184-44FC-A9BA-B6C071B15FA4}" srcOrd="0" destOrd="0" presId="urn:microsoft.com/office/officeart/2005/8/layout/arrow2"/>
    <dgm:cxn modelId="{7F5108CA-C66F-4B12-A32A-439C4AF91936}" type="presOf" srcId="{8C46FC70-6336-471F-B04C-407C20A08926}" destId="{DED47412-1CAF-4603-A789-1D1B16B0C49B}" srcOrd="0" destOrd="0" presId="urn:microsoft.com/office/officeart/2005/8/layout/arrow2"/>
    <dgm:cxn modelId="{99037ADB-F1F3-4705-A45B-3B04304FF396}" srcId="{547DBF98-47C2-4DE3-83E5-2CB387AF7C15}" destId="{8C46FC70-6336-471F-B04C-407C20A08926}" srcOrd="3" destOrd="0" parTransId="{A4E6A3BA-5AF9-42A6-92C3-8E99405071B1}" sibTransId="{8A60E4F3-C70E-447F-8911-08BAC3A1CD2D}"/>
    <dgm:cxn modelId="{A843983A-6B76-4A7E-AE97-7F4298A4746F}" type="presOf" srcId="{83E4DD8F-13A7-440B-8A8F-596093CDB25E}" destId="{EA2794DD-7556-4590-B48D-FCDCFF5634D4}" srcOrd="0" destOrd="0" presId="urn:microsoft.com/office/officeart/2005/8/layout/arrow2"/>
    <dgm:cxn modelId="{D1A6C62B-19AD-4C82-88FB-DDBDE57C42D1}" type="presOf" srcId="{547DBF98-47C2-4DE3-83E5-2CB387AF7C15}" destId="{4C834FBE-DE87-4765-9665-9CC0E0A94901}" srcOrd="0" destOrd="0" presId="urn:microsoft.com/office/officeart/2005/8/layout/arrow2"/>
    <dgm:cxn modelId="{3C0ACA01-3CB7-4384-90DF-6B23ED73ED26}" srcId="{547DBF98-47C2-4DE3-83E5-2CB387AF7C15}" destId="{7F79842D-1964-4A8D-A18E-020A9AC5505B}" srcOrd="1" destOrd="0" parTransId="{5429AA5E-A891-4FB5-A154-879C5AA8B1B9}" sibTransId="{1BDFEACC-CEF6-48C8-8735-B1CA80030046}"/>
    <dgm:cxn modelId="{337FE520-8AE3-4798-8EB1-D413E6C80405}" type="presOf" srcId="{315364EB-D87F-468C-917F-3817DC246B5F}" destId="{A14A8297-3ABE-411E-AB42-E862722F46EB}" srcOrd="0" destOrd="0" presId="urn:microsoft.com/office/officeart/2005/8/layout/arrow2"/>
    <dgm:cxn modelId="{E6FF79BE-8400-40FF-8B85-A555193E57EE}" srcId="{547DBF98-47C2-4DE3-83E5-2CB387AF7C15}" destId="{1D96F373-62CD-4CEB-A328-A8D9BCC130C9}" srcOrd="0" destOrd="0" parTransId="{62341000-AD97-41BF-8ADA-25FD6950773B}" sibTransId="{EA17DA17-2CE7-4969-A708-9F0957E49324}"/>
    <dgm:cxn modelId="{4214F030-D7DD-49F1-9835-C37A5328E3F5}" type="presParOf" srcId="{4C834FBE-DE87-4765-9665-9CC0E0A94901}" destId="{39D1EFD5-6878-4C6C-ADEB-D88C7504D177}" srcOrd="0" destOrd="0" presId="urn:microsoft.com/office/officeart/2005/8/layout/arrow2"/>
    <dgm:cxn modelId="{1CE6A7F5-B5D6-4EF4-BC12-C1D61874C149}" type="presParOf" srcId="{4C834FBE-DE87-4765-9665-9CC0E0A94901}" destId="{C469871F-BA20-45EE-88D1-9C22DBD1A1D1}" srcOrd="1" destOrd="0" presId="urn:microsoft.com/office/officeart/2005/8/layout/arrow2"/>
    <dgm:cxn modelId="{51747401-C102-4F68-A344-57B263107C0A}" type="presParOf" srcId="{C469871F-BA20-45EE-88D1-9C22DBD1A1D1}" destId="{D5A9544C-F847-468E-AAD5-9476BAC0FA7B}" srcOrd="0" destOrd="0" presId="urn:microsoft.com/office/officeart/2005/8/layout/arrow2"/>
    <dgm:cxn modelId="{DF7D30F7-2FE6-4FFE-BE10-7E5F748BBD6B}" type="presParOf" srcId="{C469871F-BA20-45EE-88D1-9C22DBD1A1D1}" destId="{1EF29EC0-0E3B-49AE-AFF3-3EDCA72277BC}" srcOrd="1" destOrd="0" presId="urn:microsoft.com/office/officeart/2005/8/layout/arrow2"/>
    <dgm:cxn modelId="{874FA0B8-75FB-48FC-B470-28F5A65A8D5B}" type="presParOf" srcId="{C469871F-BA20-45EE-88D1-9C22DBD1A1D1}" destId="{2031D488-2BCF-49C2-8864-8E2282EF89B4}" srcOrd="2" destOrd="0" presId="urn:microsoft.com/office/officeart/2005/8/layout/arrow2"/>
    <dgm:cxn modelId="{C86F94FC-18A3-4076-A469-5ACABFD7F4DA}" type="presParOf" srcId="{C469871F-BA20-45EE-88D1-9C22DBD1A1D1}" destId="{977FD18A-E184-44FC-A9BA-B6C071B15FA4}" srcOrd="3" destOrd="0" presId="urn:microsoft.com/office/officeart/2005/8/layout/arrow2"/>
    <dgm:cxn modelId="{88672FA1-FBC1-48D5-99BE-2F7E4FBC3221}" type="presParOf" srcId="{C469871F-BA20-45EE-88D1-9C22DBD1A1D1}" destId="{75FF1B06-2E01-4EFF-962D-5628459C3414}" srcOrd="4" destOrd="0" presId="urn:microsoft.com/office/officeart/2005/8/layout/arrow2"/>
    <dgm:cxn modelId="{88C61961-CD99-4AF7-AC1E-8EAC38401186}" type="presParOf" srcId="{C469871F-BA20-45EE-88D1-9C22DBD1A1D1}" destId="{EA2794DD-7556-4590-B48D-FCDCFF5634D4}" srcOrd="5" destOrd="0" presId="urn:microsoft.com/office/officeart/2005/8/layout/arrow2"/>
    <dgm:cxn modelId="{95D44490-2306-4287-8690-ED2E9C681AA4}" type="presParOf" srcId="{C469871F-BA20-45EE-88D1-9C22DBD1A1D1}" destId="{191A5664-F9CB-417B-844C-1E79A72EFAE4}" srcOrd="6" destOrd="0" presId="urn:microsoft.com/office/officeart/2005/8/layout/arrow2"/>
    <dgm:cxn modelId="{1CB69503-E1F8-4329-A0FA-21058F6F060A}" type="presParOf" srcId="{C469871F-BA20-45EE-88D1-9C22DBD1A1D1}" destId="{DED47412-1CAF-4603-A789-1D1B16B0C49B}" srcOrd="7" destOrd="0" presId="urn:microsoft.com/office/officeart/2005/8/layout/arrow2"/>
    <dgm:cxn modelId="{BAB52A74-AAC9-4316-89D5-3818EB56AEA6}" type="presParOf" srcId="{C469871F-BA20-45EE-88D1-9C22DBD1A1D1}" destId="{4872EFCA-9380-4163-B853-58DECA54DD39}" srcOrd="8" destOrd="0" presId="urn:microsoft.com/office/officeart/2005/8/layout/arrow2"/>
    <dgm:cxn modelId="{F8B72496-CFD3-40D2-9233-37DCE49052C3}" type="presParOf" srcId="{C469871F-BA20-45EE-88D1-9C22DBD1A1D1}" destId="{A14A8297-3ABE-411E-AB42-E862722F46EB}"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157260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xmlns="" id="{6AFF15F5-6587-4145-9A7D-24DCB7FB5693}"/>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BC61BA-4DA9-4AE8-B2E9-040B337DB316}" type="slidenum">
              <a:rPr lang="en-US" altLang="en-US" smtClean="0">
                <a:latin typeface="Arial" panose="020B0604020202020204" pitchFamily="34" charset="0"/>
              </a:rPr>
              <a:pPr fontAlgn="base">
                <a:spcBef>
                  <a:spcPct val="0"/>
                </a:spcBef>
                <a:spcAft>
                  <a:spcPct val="0"/>
                </a:spcAft>
              </a:pPr>
              <a:t>55</a:t>
            </a:fld>
            <a:endParaRPr lang="en-US" altLang="en-US">
              <a:latin typeface="Arial" panose="020B0604020202020204" pitchFamily="34" charset="0"/>
            </a:endParaRPr>
          </a:p>
        </p:txBody>
      </p:sp>
      <p:sp>
        <p:nvSpPr>
          <p:cNvPr id="77827" name="Rectangle 2">
            <a:extLst>
              <a:ext uri="{FF2B5EF4-FFF2-40B4-BE49-F238E27FC236}">
                <a16:creationId xmlns:a16="http://schemas.microsoft.com/office/drawing/2014/main" xmlns="" id="{FCFE5AC1-5C1B-44E5-9CF5-9032234A5685}"/>
              </a:ext>
            </a:extLst>
          </p:cNvPr>
          <p:cNvSpPr>
            <a:spLocks noGrp="1" noRot="1" noChangeAspect="1" noChangeArrowheads="1" noTextEdit="1"/>
          </p:cNvSpPr>
          <p:nvPr>
            <p:ph type="sldImg"/>
          </p:nvPr>
        </p:nvSpPr>
        <p:spPr>
          <a:xfrm>
            <a:off x="0" y="303213"/>
            <a:ext cx="1588" cy="1587"/>
          </a:xfrm>
          <a:solidFill>
            <a:srgbClr val="FFFFFF"/>
          </a:solidFill>
          <a:ln/>
        </p:spPr>
      </p:sp>
      <p:sp>
        <p:nvSpPr>
          <p:cNvPr id="77828" name="Rectangle 3">
            <a:extLst>
              <a:ext uri="{FF2B5EF4-FFF2-40B4-BE49-F238E27FC236}">
                <a16:creationId xmlns:a16="http://schemas.microsoft.com/office/drawing/2014/main" xmlns="" id="{A6849DF4-6BAD-4ED3-9892-7EE9EC027F19}"/>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16972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xmlns="" id="{088F9353-9605-4662-AD70-B36CFA415C52}"/>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60D7EEC-0CA1-4CAE-8D1C-A5D411095973}" type="slidenum">
              <a:rPr lang="en-US" altLang="en-US" smtClean="0">
                <a:latin typeface="Arial" panose="020B0604020202020204" pitchFamily="34" charset="0"/>
              </a:rPr>
              <a:pPr fontAlgn="base">
                <a:spcBef>
                  <a:spcPct val="0"/>
                </a:spcBef>
                <a:spcAft>
                  <a:spcPct val="0"/>
                </a:spcAft>
              </a:pPr>
              <a:t>56</a:t>
            </a:fld>
            <a:endParaRPr lang="en-US" altLang="en-US">
              <a:latin typeface="Arial" panose="020B0604020202020204" pitchFamily="34" charset="0"/>
            </a:endParaRPr>
          </a:p>
        </p:txBody>
      </p:sp>
      <p:sp>
        <p:nvSpPr>
          <p:cNvPr id="79875" name="Rectangle 2">
            <a:extLst>
              <a:ext uri="{FF2B5EF4-FFF2-40B4-BE49-F238E27FC236}">
                <a16:creationId xmlns:a16="http://schemas.microsoft.com/office/drawing/2014/main" xmlns="" id="{4A04BED0-3C16-49A2-971C-3B248199C1BB}"/>
              </a:ext>
            </a:extLst>
          </p:cNvPr>
          <p:cNvSpPr>
            <a:spLocks noGrp="1" noRot="1" noChangeAspect="1" noChangeArrowheads="1" noTextEdit="1"/>
          </p:cNvSpPr>
          <p:nvPr>
            <p:ph type="sldImg"/>
          </p:nvPr>
        </p:nvSpPr>
        <p:spPr>
          <a:xfrm>
            <a:off x="0" y="303213"/>
            <a:ext cx="1588" cy="1587"/>
          </a:xfrm>
          <a:solidFill>
            <a:srgbClr val="FFFFFF"/>
          </a:solidFill>
          <a:ln/>
        </p:spPr>
      </p:sp>
      <p:sp>
        <p:nvSpPr>
          <p:cNvPr id="79876" name="Rectangle 3">
            <a:extLst>
              <a:ext uri="{FF2B5EF4-FFF2-40B4-BE49-F238E27FC236}">
                <a16:creationId xmlns:a16="http://schemas.microsoft.com/office/drawing/2014/main" xmlns="" id="{F21BED7F-54E7-4B51-A7C0-61DDD6997092}"/>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49592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72D2DBB2-FDDF-4BC2-81DE-4DD5246570A9}"/>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D28B256-DADC-4741-94D3-3DD9D59A331F}" type="slidenum">
              <a:rPr lang="en-US" altLang="en-US" smtClean="0">
                <a:latin typeface="Arial" panose="020B0604020202020204" pitchFamily="34" charset="0"/>
              </a:rPr>
              <a:pPr fontAlgn="base">
                <a:spcBef>
                  <a:spcPct val="0"/>
                </a:spcBef>
                <a:spcAft>
                  <a:spcPct val="0"/>
                </a:spcAft>
              </a:pPr>
              <a:t>57</a:t>
            </a:fld>
            <a:endParaRPr lang="en-US" altLang="en-US">
              <a:latin typeface="Arial" panose="020B0604020202020204" pitchFamily="34" charset="0"/>
            </a:endParaRPr>
          </a:p>
        </p:txBody>
      </p:sp>
      <p:sp>
        <p:nvSpPr>
          <p:cNvPr id="81923" name="Rectangle 2">
            <a:extLst>
              <a:ext uri="{FF2B5EF4-FFF2-40B4-BE49-F238E27FC236}">
                <a16:creationId xmlns="" xmlns:a16="http://schemas.microsoft.com/office/drawing/2014/main" id="{B8A000A0-CCC4-420F-9751-148371F679A5}"/>
              </a:ext>
            </a:extLst>
          </p:cNvPr>
          <p:cNvSpPr>
            <a:spLocks noGrp="1" noRot="1" noChangeAspect="1" noChangeArrowheads="1" noTextEdit="1"/>
          </p:cNvSpPr>
          <p:nvPr>
            <p:ph type="sldImg"/>
          </p:nvPr>
        </p:nvSpPr>
        <p:spPr>
          <a:xfrm>
            <a:off x="0" y="303213"/>
            <a:ext cx="1588" cy="1587"/>
          </a:xfrm>
          <a:solidFill>
            <a:srgbClr val="FFFFFF"/>
          </a:solidFill>
          <a:ln/>
        </p:spPr>
      </p:sp>
      <p:sp>
        <p:nvSpPr>
          <p:cNvPr id="81924" name="Rectangle 3">
            <a:extLst>
              <a:ext uri="{FF2B5EF4-FFF2-40B4-BE49-F238E27FC236}">
                <a16:creationId xmlns="" xmlns:a16="http://schemas.microsoft.com/office/drawing/2014/main" id="{D95537BB-7C4E-48F6-9C79-6925FB8CB48A}"/>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3256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816C4182-487E-4BE3-BCD8-D7E4EE5AB1DB}"/>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A657B0-CE20-4116-8646-87D4B1480518}" type="slidenum">
              <a:rPr lang="en-US" altLang="en-US" smtClean="0">
                <a:latin typeface="Arial" panose="020B0604020202020204" pitchFamily="34" charset="0"/>
              </a:rPr>
              <a:pPr fontAlgn="base">
                <a:spcBef>
                  <a:spcPct val="0"/>
                </a:spcBef>
                <a:spcAft>
                  <a:spcPct val="0"/>
                </a:spcAft>
              </a:pPr>
              <a:t>58</a:t>
            </a:fld>
            <a:endParaRPr lang="en-US" altLang="en-US">
              <a:latin typeface="Arial" panose="020B0604020202020204" pitchFamily="34" charset="0"/>
            </a:endParaRPr>
          </a:p>
        </p:txBody>
      </p:sp>
      <p:sp>
        <p:nvSpPr>
          <p:cNvPr id="83971" name="Rectangle 2">
            <a:extLst>
              <a:ext uri="{FF2B5EF4-FFF2-40B4-BE49-F238E27FC236}">
                <a16:creationId xmlns="" xmlns:a16="http://schemas.microsoft.com/office/drawing/2014/main" id="{F7A33E76-AF08-42A5-8886-EA7A9F76E27D}"/>
              </a:ext>
            </a:extLst>
          </p:cNvPr>
          <p:cNvSpPr>
            <a:spLocks noGrp="1" noRot="1" noChangeAspect="1" noChangeArrowheads="1" noTextEdit="1"/>
          </p:cNvSpPr>
          <p:nvPr>
            <p:ph type="sldImg"/>
          </p:nvPr>
        </p:nvSpPr>
        <p:spPr>
          <a:xfrm>
            <a:off x="0" y="303213"/>
            <a:ext cx="1588" cy="1587"/>
          </a:xfrm>
          <a:solidFill>
            <a:srgbClr val="FFFFFF"/>
          </a:solidFill>
          <a:ln/>
        </p:spPr>
      </p:sp>
      <p:sp>
        <p:nvSpPr>
          <p:cNvPr id="83972" name="Rectangle 3">
            <a:extLst>
              <a:ext uri="{FF2B5EF4-FFF2-40B4-BE49-F238E27FC236}">
                <a16:creationId xmlns="" xmlns:a16="http://schemas.microsoft.com/office/drawing/2014/main" id="{B1015D21-1FEE-4233-9AAC-BEF5F917B896}"/>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16466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xmlns="" id="{7AA8692C-AF48-4F2E-9067-6833198C8FDA}"/>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xmlns="" id="{DDD567E4-0119-49A3-A0E5-97C15C47E8FE}"/>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xmlns="" id="{0C4DB4E9-DBB5-43DC-B229-E13FD713EC40}"/>
              </a:ext>
            </a:extLst>
          </p:cNvPr>
          <p:cNvSpPr>
            <a:spLocks noGrp="1"/>
          </p:cNvSpPr>
          <p:nvPr>
            <p:ph type="sldNum" sz="quarter" idx="12"/>
          </p:nvPr>
        </p:nvSpPr>
        <p:spPr>
          <a:xfrm>
            <a:off x="8737600" y="6245225"/>
            <a:ext cx="2844800" cy="476250"/>
          </a:xfrm>
        </p:spPr>
        <p:txBody>
          <a:bodyPr/>
          <a:lstStyle>
            <a:lvl1pPr>
              <a:defRPr/>
            </a:lvl1pPr>
          </a:lstStyle>
          <a:p>
            <a:pPr>
              <a:defRPr/>
            </a:pPr>
            <a:fld id="{91A1CF8E-3867-4977-AC1D-4E956AB422BD}" type="slidenum">
              <a:rPr lang="en-US"/>
              <a:pPr>
                <a:defRPr/>
              </a:pPr>
              <a:t>‹#›</a:t>
            </a:fld>
            <a:endParaRPr lang="en-US"/>
          </a:p>
        </p:txBody>
      </p:sp>
    </p:spTree>
    <p:extLst>
      <p:ext uri="{BB962C8B-B14F-4D97-AF65-F5344CB8AC3E}">
        <p14:creationId xmlns:p14="http://schemas.microsoft.com/office/powerpoint/2010/main" val="896349454"/>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3D7BEA-1AB8-4447-B42A-2503B15AAD5D}"/>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xmlns="" id="{718F878A-F406-474E-9B1E-3B726CFFBEB2}"/>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xmlns="" id="{2E37BE54-8A2B-4E15-AC7B-47B4D9EE1F78}"/>
              </a:ext>
            </a:extLst>
          </p:cNvPr>
          <p:cNvSpPr>
            <a:spLocks noGrp="1"/>
          </p:cNvSpPr>
          <p:nvPr>
            <p:ph type="sldNum" sz="quarter" idx="12"/>
          </p:nvPr>
        </p:nvSpPr>
        <p:spPr>
          <a:xfrm>
            <a:off x="8737600" y="6245225"/>
            <a:ext cx="2844800" cy="476250"/>
          </a:xfrm>
        </p:spPr>
        <p:txBody>
          <a:bodyPr/>
          <a:lstStyle>
            <a:lvl1pPr>
              <a:defRPr/>
            </a:lvl1pPr>
          </a:lstStyle>
          <a:p>
            <a:pPr>
              <a:defRPr/>
            </a:pPr>
            <a:fld id="{1218D144-3964-42EE-A867-97E701CB90B6}" type="slidenum">
              <a:rPr lang="en-US"/>
              <a:pPr>
                <a:defRPr/>
              </a:pPr>
              <a:t>‹#›</a:t>
            </a:fld>
            <a:endParaRPr lang="en-US"/>
          </a:p>
        </p:txBody>
      </p:sp>
    </p:spTree>
    <p:extLst>
      <p:ext uri="{BB962C8B-B14F-4D97-AF65-F5344CB8AC3E}">
        <p14:creationId xmlns:p14="http://schemas.microsoft.com/office/powerpoint/2010/main" val="336158810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xmlns="" id="{40189F35-EF33-49E7-AB92-8549DB88EE1E}"/>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xmlns="" id="{D3676879-652D-4DD1-8F89-C4723326E0D6}"/>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88C2B117-5E27-4380-A132-85B2AC1F2D89}"/>
              </a:ext>
            </a:extLst>
          </p:cNvPr>
          <p:cNvSpPr>
            <a:spLocks noGrp="1"/>
          </p:cNvSpPr>
          <p:nvPr>
            <p:ph type="sldNum" sz="quarter" idx="12"/>
          </p:nvPr>
        </p:nvSpPr>
        <p:spPr>
          <a:xfrm>
            <a:off x="8737600" y="6245225"/>
            <a:ext cx="2844800" cy="476250"/>
          </a:xfrm>
        </p:spPr>
        <p:txBody>
          <a:bodyPr/>
          <a:lstStyle>
            <a:lvl1pPr>
              <a:defRPr/>
            </a:lvl1pPr>
          </a:lstStyle>
          <a:p>
            <a:pPr>
              <a:defRPr/>
            </a:pPr>
            <a:fld id="{83CF8BC8-EC41-45F4-A5F0-D1337A9A69E5}" type="slidenum">
              <a:rPr lang="en-US"/>
              <a:pPr>
                <a:defRPr/>
              </a:pPr>
              <a:t>‹#›</a:t>
            </a:fld>
            <a:endParaRPr lang="en-US"/>
          </a:p>
        </p:txBody>
      </p:sp>
    </p:spTree>
    <p:extLst>
      <p:ext uri="{BB962C8B-B14F-4D97-AF65-F5344CB8AC3E}">
        <p14:creationId xmlns:p14="http://schemas.microsoft.com/office/powerpoint/2010/main" val="68744841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9/11/2021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9/11/2021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9/11/2021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Programming Fundamental</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1003352"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a:t>
            </a:r>
            <a:r>
              <a:rPr lang="en-US" dirty="0" smtClean="0">
                <a:solidFill>
                  <a:schemeClr val="bg1">
                    <a:lumMod val="95000"/>
                  </a:schemeClr>
                </a:solidFill>
                <a:latin typeface="Times New Roman" panose="02020603050405020304" pitchFamily="18" charset="0"/>
                <a:cs typeface="Times New Roman" panose="02020603050405020304" pitchFamily="18" charset="0"/>
              </a:rPr>
              <a:t>eek </a:t>
            </a:r>
            <a:r>
              <a:rPr lang="en-US" dirty="0">
                <a:solidFill>
                  <a:schemeClr val="bg1">
                    <a:lumMod val="95000"/>
                  </a:schemeClr>
                </a:solidFill>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275916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Identify the problem</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How do the individuals wish to spend the evening</a:t>
            </a:r>
            <a:r>
              <a:rPr lang="en-US" sz="18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Understand the problem</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this simple problem, also, the knowledge </a:t>
            </a:r>
            <a:r>
              <a:rPr lang="en-US" sz="1800" dirty="0" smtClean="0">
                <a:latin typeface="Times New Roman" panose="02020603050405020304" pitchFamily="18" charset="0"/>
                <a:cs typeface="Times New Roman" panose="02020603050405020304" pitchFamily="18" charset="0"/>
              </a:rPr>
              <a:t>base of </a:t>
            </a:r>
            <a:r>
              <a:rPr lang="en-US" sz="1800" dirty="0">
                <a:latin typeface="Times New Roman" panose="02020603050405020304" pitchFamily="18" charset="0"/>
                <a:cs typeface="Times New Roman" panose="02020603050405020304" pitchFamily="18" charset="0"/>
              </a:rPr>
              <a:t>the participants must be considered. The only solutions that should </a:t>
            </a:r>
            <a:r>
              <a:rPr lang="en-US" sz="1800" dirty="0" smtClean="0">
                <a:latin typeface="Times New Roman" panose="02020603050405020304" pitchFamily="18" charset="0"/>
                <a:cs typeface="Times New Roman" panose="02020603050405020304" pitchFamily="18" charset="0"/>
              </a:rPr>
              <a:t>be selected </a:t>
            </a:r>
            <a:r>
              <a:rPr lang="en-US" sz="1800" dirty="0">
                <a:latin typeface="Times New Roman" panose="02020603050405020304" pitchFamily="18" charset="0"/>
                <a:cs typeface="Times New Roman" panose="02020603050405020304" pitchFamily="18" charset="0"/>
              </a:rPr>
              <a:t>are ones that everyone involved would know how to do. You </a:t>
            </a:r>
            <a:r>
              <a:rPr lang="en-US" sz="1800" dirty="0" smtClean="0">
                <a:latin typeface="Times New Roman" panose="02020603050405020304" pitchFamily="18" charset="0"/>
                <a:cs typeface="Times New Roman" panose="02020603050405020304" pitchFamily="18" charset="0"/>
              </a:rPr>
              <a:t>probably </a:t>
            </a:r>
            <a:r>
              <a:rPr lang="en-US" sz="1800" dirty="0">
                <a:latin typeface="Times New Roman" panose="02020603050405020304" pitchFamily="18" charset="0"/>
                <a:cs typeface="Times New Roman" panose="02020603050405020304" pitchFamily="18" charset="0"/>
              </a:rPr>
              <a:t>would not select as a possible solution playing a game of chess if </a:t>
            </a:r>
            <a:r>
              <a:rPr lang="en-US" sz="1800" dirty="0" smtClean="0">
                <a:latin typeface="Times New Roman" panose="02020603050405020304" pitchFamily="18" charset="0"/>
                <a:cs typeface="Times New Roman" panose="02020603050405020304" pitchFamily="18" charset="0"/>
              </a:rPr>
              <a:t>the participants </a:t>
            </a:r>
            <a:r>
              <a:rPr lang="en-US" sz="1800" dirty="0">
                <a:latin typeface="Times New Roman" panose="02020603050405020304" pitchFamily="18" charset="0"/>
                <a:cs typeface="Times New Roman" panose="02020603050405020304" pitchFamily="18" charset="0"/>
              </a:rPr>
              <a:t>did not know how to play</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Identify alternatives.</a:t>
            </a:r>
          </a:p>
          <a:p>
            <a:pPr lvl="1"/>
            <a:r>
              <a:rPr lang="en-US" sz="1600" dirty="0">
                <a:latin typeface="Times New Roman" panose="02020603050405020304" pitchFamily="18" charset="0"/>
                <a:cs typeface="Times New Roman" panose="02020603050405020304" pitchFamily="18" charset="0"/>
              </a:rPr>
              <a:t>a. Watch television.</a:t>
            </a:r>
          </a:p>
          <a:p>
            <a:pPr lvl="1"/>
            <a:r>
              <a:rPr lang="en-US" sz="1600" dirty="0">
                <a:latin typeface="Times New Roman" panose="02020603050405020304" pitchFamily="18" charset="0"/>
                <a:cs typeface="Times New Roman" panose="02020603050405020304" pitchFamily="18" charset="0"/>
              </a:rPr>
              <a:t>b. Invite friends over.</a:t>
            </a:r>
          </a:p>
          <a:p>
            <a:pPr lvl="1"/>
            <a:r>
              <a:rPr lang="en-US" sz="1600" dirty="0">
                <a:latin typeface="Times New Roman" panose="02020603050405020304" pitchFamily="18" charset="0"/>
                <a:cs typeface="Times New Roman" panose="02020603050405020304" pitchFamily="18" charset="0"/>
              </a:rPr>
              <a:t>c. Play video games.</a:t>
            </a:r>
          </a:p>
          <a:p>
            <a:pPr lvl="1"/>
            <a:r>
              <a:rPr lang="en-US" sz="1600" dirty="0">
                <a:latin typeface="Times New Roman" panose="02020603050405020304" pitchFamily="18" charset="0"/>
                <a:cs typeface="Times New Roman" panose="02020603050405020304" pitchFamily="18" charset="0"/>
              </a:rPr>
              <a:t>d. Go to the movies.</a:t>
            </a:r>
          </a:p>
          <a:p>
            <a:pPr lvl="1"/>
            <a:r>
              <a:rPr lang="en-US" sz="1600" dirty="0">
                <a:latin typeface="Times New Roman" panose="02020603050405020304" pitchFamily="18" charset="0"/>
                <a:cs typeface="Times New Roman" panose="02020603050405020304" pitchFamily="18" charset="0"/>
              </a:rPr>
              <a:t>e. Play miniature golf.</a:t>
            </a:r>
          </a:p>
          <a:p>
            <a:pPr lvl="1"/>
            <a:r>
              <a:rPr lang="en-US" sz="1600" dirty="0">
                <a:latin typeface="Times New Roman" panose="02020603050405020304" pitchFamily="18" charset="0"/>
                <a:cs typeface="Times New Roman" panose="02020603050405020304" pitchFamily="18" charset="0"/>
              </a:rPr>
              <a:t>f. Go to the amusement park.</a:t>
            </a:r>
          </a:p>
          <a:p>
            <a:pPr lvl="1"/>
            <a:r>
              <a:rPr lang="en-US" sz="1600" dirty="0">
                <a:latin typeface="Times New Roman" panose="02020603050405020304" pitchFamily="18" charset="0"/>
                <a:cs typeface="Times New Roman" panose="02020603050405020304" pitchFamily="18" charset="0"/>
              </a:rPr>
              <a:t>g. Go to a friend’s party.</a:t>
            </a:r>
          </a:p>
          <a:p>
            <a:pPr lvl="1"/>
            <a:r>
              <a:rPr lang="en-US" sz="1600" dirty="0">
                <a:latin typeface="Times New Roman" panose="02020603050405020304" pitchFamily="18" charset="0"/>
                <a:cs typeface="Times New Roman" panose="02020603050405020304" pitchFamily="18" charset="0"/>
              </a:rPr>
              <a:t>The list is complete only when you can think of no more alternatives.</a:t>
            </a:r>
          </a:p>
        </p:txBody>
      </p:sp>
    </p:spTree>
    <p:extLst>
      <p:ext uri="{BB962C8B-B14F-4D97-AF65-F5344CB8AC3E}">
        <p14:creationId xmlns:p14="http://schemas.microsoft.com/office/powerpoint/2010/main" val="20277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Select the best way to solve the problem</a:t>
            </a:r>
            <a:r>
              <a:rPr lang="en-US" b="1" dirty="0" smtClean="0">
                <a:latin typeface="Times New Roman" panose="02020603050405020304" pitchFamily="18" charset="0"/>
                <a:cs typeface="Times New Roman" panose="02020603050405020304" pitchFamily="18" charset="0"/>
              </a:rPr>
              <a:t>.</a:t>
            </a:r>
          </a:p>
          <a:p>
            <a:pPr lvl="1">
              <a:lnSpc>
                <a:spcPct val="100000"/>
              </a:lnSpc>
            </a:pPr>
            <a:r>
              <a:rPr lang="en-US" sz="1600" dirty="0" smtClean="0">
                <a:latin typeface="Times New Roman" panose="02020603050405020304" pitchFamily="18" charset="0"/>
                <a:cs typeface="Times New Roman" panose="02020603050405020304" pitchFamily="18" charset="0"/>
              </a:rPr>
              <a:t>Weed </a:t>
            </a:r>
            <a:r>
              <a:rPr lang="en-US" sz="1600" dirty="0">
                <a:latin typeface="Times New Roman" panose="02020603050405020304" pitchFamily="18" charset="0"/>
                <a:cs typeface="Times New Roman" panose="02020603050405020304" pitchFamily="18" charset="0"/>
              </a:rPr>
              <a:t>out alternatives that are not acceptable, such as those that cost </a:t>
            </a:r>
            <a:r>
              <a:rPr lang="en-US" sz="1600" dirty="0" smtClean="0">
                <a:latin typeface="Times New Roman" panose="02020603050405020304" pitchFamily="18" charset="0"/>
                <a:cs typeface="Times New Roman" panose="02020603050405020304" pitchFamily="18" charset="0"/>
              </a:rPr>
              <a:t>too much </a:t>
            </a:r>
            <a:r>
              <a:rPr lang="en-US" sz="1600" dirty="0">
                <a:latin typeface="Times New Roman" panose="02020603050405020304" pitchFamily="18" charset="0"/>
                <a:cs typeface="Times New Roman" panose="02020603050405020304" pitchFamily="18" charset="0"/>
              </a:rPr>
              <a:t>money or do not interest one of the individuals </a:t>
            </a:r>
            <a:r>
              <a:rPr lang="en-US" sz="1600" dirty="0" smtClean="0">
                <a:latin typeface="Times New Roman" panose="02020603050405020304" pitchFamily="18" charset="0"/>
                <a:cs typeface="Times New Roman" panose="02020603050405020304" pitchFamily="18" charset="0"/>
              </a:rPr>
              <a:t>involved.</a:t>
            </a:r>
          </a:p>
          <a:p>
            <a:pPr lvl="1">
              <a:lnSpc>
                <a:spcPct val="100000"/>
              </a:lnSpc>
            </a:pPr>
            <a:r>
              <a:rPr lang="en-US" sz="1600" dirty="0" smtClean="0">
                <a:latin typeface="Times New Roman" panose="02020603050405020304" pitchFamily="18" charset="0"/>
                <a:cs typeface="Times New Roman" panose="02020603050405020304" pitchFamily="18" charset="0"/>
              </a:rPr>
              <a:t>Specify </a:t>
            </a:r>
            <a:r>
              <a:rPr lang="en-US" sz="1600" dirty="0">
                <a:latin typeface="Times New Roman" panose="02020603050405020304" pitchFamily="18" charset="0"/>
                <a:cs typeface="Times New Roman" panose="02020603050405020304" pitchFamily="18" charset="0"/>
              </a:rPr>
              <a:t>the pros and cons of each remaining </a:t>
            </a:r>
            <a:r>
              <a:rPr lang="en-US" sz="1600" dirty="0" smtClean="0">
                <a:latin typeface="Times New Roman" panose="02020603050405020304" pitchFamily="18" charset="0"/>
                <a:cs typeface="Times New Roman" panose="02020603050405020304" pitchFamily="18" charset="0"/>
              </a:rPr>
              <a:t>alternative.</a:t>
            </a:r>
          </a:p>
          <a:p>
            <a:pPr lvl="1">
              <a:lnSpc>
                <a:spcPct val="100000"/>
              </a:lnSpc>
            </a:pPr>
            <a:r>
              <a:rPr lang="en-US" sz="1600" dirty="0" smtClean="0">
                <a:latin typeface="Times New Roman" panose="02020603050405020304" pitchFamily="18" charset="0"/>
                <a:cs typeface="Times New Roman" panose="02020603050405020304" pitchFamily="18" charset="0"/>
              </a:rPr>
              <a:t>Weigh </a:t>
            </a:r>
            <a:r>
              <a:rPr lang="en-US" sz="1600" dirty="0">
                <a:latin typeface="Times New Roman" panose="02020603050405020304" pitchFamily="18" charset="0"/>
                <a:cs typeface="Times New Roman" panose="02020603050405020304" pitchFamily="18" charset="0"/>
              </a:rPr>
              <a:t>the pros and cons to make the final decision. This solution will </a:t>
            </a:r>
            <a:r>
              <a:rPr lang="en-US" sz="1600" dirty="0" smtClean="0">
                <a:latin typeface="Times New Roman" panose="02020603050405020304" pitchFamily="18" charset="0"/>
                <a:cs typeface="Times New Roman" panose="02020603050405020304" pitchFamily="18" charset="0"/>
              </a:rPr>
              <a:t>be the </a:t>
            </a:r>
            <a:r>
              <a:rPr lang="en-US" sz="1600" dirty="0">
                <a:latin typeface="Times New Roman" panose="02020603050405020304" pitchFamily="18" charset="0"/>
                <a:cs typeface="Times New Roman" panose="02020603050405020304" pitchFamily="18" charset="0"/>
              </a:rPr>
              <a:t>best alternative if all the other steps were completed well.</a:t>
            </a:r>
            <a:endParaRPr lang="en-US" sz="16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Prepare a list of steps </a:t>
            </a:r>
            <a:r>
              <a:rPr lang="en-US" sz="1800" dirty="0">
                <a:latin typeface="Times New Roman" panose="02020603050405020304" pitchFamily="18" charset="0"/>
                <a:cs typeface="Times New Roman" panose="02020603050405020304" pitchFamily="18" charset="0"/>
              </a:rPr>
              <a:t>(instructions) that will result in a fun evening.</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Evaluate the solution. </a:t>
            </a:r>
            <a:r>
              <a:rPr lang="en-US" sz="1800" dirty="0">
                <a:latin typeface="Times New Roman" panose="02020603050405020304" pitchFamily="18" charset="0"/>
                <a:cs typeface="Times New Roman" panose="02020603050405020304" pitchFamily="18" charset="0"/>
              </a:rPr>
              <a:t>Are we having fun yet? If nobody is having fun, </a:t>
            </a:r>
            <a:r>
              <a:rPr lang="en-US" sz="1800" dirty="0" smtClean="0">
                <a:latin typeface="Times New Roman" panose="02020603050405020304" pitchFamily="18" charset="0"/>
                <a:cs typeface="Times New Roman" panose="02020603050405020304" pitchFamily="18" charset="0"/>
              </a:rPr>
              <a:t>then the </a:t>
            </a:r>
            <a:r>
              <a:rPr lang="en-US" sz="1800" dirty="0">
                <a:latin typeface="Times New Roman" panose="02020603050405020304" pitchFamily="18" charset="0"/>
                <a:cs typeface="Times New Roman" panose="02020603050405020304" pitchFamily="18" charset="0"/>
              </a:rPr>
              <a:t>planner needs to review the steps to have a fun evening to see </a:t>
            </a:r>
            <a:r>
              <a:rPr lang="en-US" sz="1800" dirty="0" smtClean="0">
                <a:latin typeface="Times New Roman" panose="02020603050405020304" pitchFamily="18" charset="0"/>
                <a:cs typeface="Times New Roman" panose="02020603050405020304" pitchFamily="18" charset="0"/>
              </a:rPr>
              <a:t>whether anything </a:t>
            </a:r>
            <a:r>
              <a:rPr lang="en-US" sz="1800" dirty="0">
                <a:latin typeface="Times New Roman" panose="02020603050405020304" pitchFamily="18" charset="0"/>
                <a:cs typeface="Times New Roman" panose="02020603050405020304" pitchFamily="18" charset="0"/>
              </a:rPr>
              <a:t>can be changed, if not then the process must start again.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503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Problem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8214844"/>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04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algorithmic solutions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Can be solved in a number of steps e.g. balancing a check book.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A number of steps that may be performed repeatedly to reach some solution</a:t>
            </a:r>
          </a:p>
        </p:txBody>
      </p:sp>
    </p:spTree>
    <p:extLst>
      <p:ext uri="{BB962C8B-B14F-4D97-AF65-F5344CB8AC3E}">
        <p14:creationId xmlns:p14="http://schemas.microsoft.com/office/powerpoint/2010/main" val="149477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heuristic solutions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Solutions that cannot be reached through a direct set of steps are called heuristic solutions. </a:t>
            </a: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solutions require reasoning built on knowledge and experience, and a process of trial and error. </a:t>
            </a:r>
          </a:p>
          <a:p>
            <a:r>
              <a:rPr lang="en-US"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how to buy the best stock or whether to expand the company</a:t>
            </a:r>
          </a:p>
        </p:txBody>
      </p:sp>
    </p:spTree>
    <p:extLst>
      <p:ext uri="{BB962C8B-B14F-4D97-AF65-F5344CB8AC3E}">
        <p14:creationId xmlns:p14="http://schemas.microsoft.com/office/powerpoint/2010/main" val="200910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heuristic solutions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4145" y="4626956"/>
            <a:ext cx="1967400" cy="1779623"/>
          </a:xfrm>
          <a:prstGeom prst="rect">
            <a:avLst/>
          </a:prstGeom>
        </p:spPr>
      </p:pic>
      <p:pic>
        <p:nvPicPr>
          <p:cNvPr id="6" name="Picture 5"/>
          <p:cNvPicPr>
            <a:picLocks noChangeAspect="1"/>
          </p:cNvPicPr>
          <p:nvPr/>
        </p:nvPicPr>
        <p:blipFill>
          <a:blip r:embed="rId3"/>
          <a:stretch>
            <a:fillRect/>
          </a:stretch>
        </p:blipFill>
        <p:spPr>
          <a:xfrm>
            <a:off x="2835421" y="2642401"/>
            <a:ext cx="1876124" cy="1760923"/>
          </a:xfrm>
          <a:prstGeom prst="rect">
            <a:avLst/>
          </a:prstGeom>
        </p:spPr>
      </p:pic>
      <p:pic>
        <p:nvPicPr>
          <p:cNvPr id="7" name="Picture 6"/>
          <p:cNvPicPr>
            <a:picLocks noChangeAspect="1"/>
          </p:cNvPicPr>
          <p:nvPr/>
        </p:nvPicPr>
        <p:blipFill>
          <a:blip r:embed="rId4"/>
          <a:stretch>
            <a:fillRect/>
          </a:stretch>
        </p:blipFill>
        <p:spPr>
          <a:xfrm>
            <a:off x="5077149" y="2642401"/>
            <a:ext cx="1075958" cy="271601"/>
          </a:xfrm>
          <a:prstGeom prst="rect">
            <a:avLst/>
          </a:prstGeom>
        </p:spPr>
      </p:pic>
      <p:sp>
        <p:nvSpPr>
          <p:cNvPr id="8" name="TextBox 7"/>
          <p:cNvSpPr txBox="1"/>
          <p:nvPr/>
        </p:nvSpPr>
        <p:spPr>
          <a:xfrm>
            <a:off x="4926229" y="3053919"/>
            <a:ext cx="2184785"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Arrange a number in way that sum of vertical is equal to sum of horizontal?</a:t>
            </a:r>
            <a:endParaRPr 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060714" y="4866443"/>
            <a:ext cx="2184785"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First guess:</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 = 1+2+4 = 7</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 = 3+2+5 = 10</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793992" y="2778201"/>
            <a:ext cx="2184785"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First guess:</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 = 1+3+5 = 9</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 = 2+3+4 = 9</a:t>
            </a:r>
            <a:endParaRPr lang="en-US" sz="1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7733005" y="2490956"/>
            <a:ext cx="1911536" cy="1773084"/>
          </a:xfrm>
          <a:prstGeom prst="rect">
            <a:avLst/>
          </a:prstGeom>
        </p:spPr>
      </p:pic>
    </p:spTree>
    <p:extLst>
      <p:ext uri="{BB962C8B-B14F-4D97-AF65-F5344CB8AC3E}">
        <p14:creationId xmlns:p14="http://schemas.microsoft.com/office/powerpoint/2010/main" val="233238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02</a:t>
            </a:r>
            <a:br>
              <a:rPr lang="en-US" dirty="0" smtClean="0">
                <a:solidFill>
                  <a:schemeClr val="tx1"/>
                </a:solidFill>
              </a:rPr>
            </a:br>
            <a:r>
              <a:rPr lang="en-US" dirty="0" smtClean="0">
                <a:solidFill>
                  <a:schemeClr val="tx1"/>
                </a:solidFill>
              </a:rPr>
              <a:t>07-Sep-2021</a:t>
            </a:r>
            <a:endParaRPr lang="en-US" dirty="0">
              <a:solidFill>
                <a:schemeClr val="tx1"/>
              </a:solidFill>
            </a:endParaRPr>
          </a:p>
        </p:txBody>
      </p:sp>
      <p:sp>
        <p:nvSpPr>
          <p:cNvPr id="3" name="Title 1"/>
          <p:cNvSpPr txBox="1">
            <a:spLocks/>
          </p:cNvSpPr>
          <p:nvPr/>
        </p:nvSpPr>
        <p:spPr>
          <a:xfrm>
            <a:off x="1558314" y="4085902"/>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297023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with computers</a:t>
            </a:r>
          </a:p>
        </p:txBody>
      </p:sp>
      <p:pic>
        <p:nvPicPr>
          <p:cNvPr id="4" name="Content Placeholder 3"/>
          <p:cNvPicPr>
            <a:picLocks noGrp="1" noChangeAspect="1"/>
          </p:cNvPicPr>
          <p:nvPr>
            <p:ph idx="1"/>
          </p:nvPr>
        </p:nvPicPr>
        <p:blipFill>
          <a:blip r:embed="rId2"/>
          <a:stretch>
            <a:fillRect/>
          </a:stretch>
        </p:blipFill>
        <p:spPr>
          <a:xfrm>
            <a:off x="4174347" y="2709762"/>
            <a:ext cx="3981450" cy="2743200"/>
          </a:xfrm>
          <a:prstGeom prst="rect">
            <a:avLst/>
          </a:prstGeom>
        </p:spPr>
      </p:pic>
      <p:pic>
        <p:nvPicPr>
          <p:cNvPr id="6146" name="Picture 2" descr="CS-2: Lesson 1. PROBLEM SOLVING WITH COMPUTER PROGRAMMING – PART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945" y="4081362"/>
            <a:ext cx="3888115" cy="23625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84885" y="2519447"/>
            <a:ext cx="4749553"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Program means the set of instructions that make up the solution after they have been coded into a particular computer language.</a:t>
            </a:r>
          </a:p>
        </p:txBody>
      </p:sp>
      <p:sp>
        <p:nvSpPr>
          <p:cNvPr id="6" name="Rectangle 5"/>
          <p:cNvSpPr/>
          <p:nvPr/>
        </p:nvSpPr>
        <p:spPr>
          <a:xfrm>
            <a:off x="3320249" y="5643277"/>
            <a:ext cx="3045041"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Output/Results means the outcome or the completed computer-assisted answer.</a:t>
            </a:r>
          </a:p>
        </p:txBody>
      </p:sp>
      <p:sp>
        <p:nvSpPr>
          <p:cNvPr id="3" name="Rectangle 2"/>
          <p:cNvSpPr/>
          <p:nvPr/>
        </p:nvSpPr>
        <p:spPr>
          <a:xfrm>
            <a:off x="403084" y="2319376"/>
            <a:ext cx="4650158" cy="120032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The problem-solving process is not easy. It takes practice and time to perfect, but</a:t>
            </a:r>
          </a:p>
          <a:p>
            <a:r>
              <a:rPr lang="en-US" dirty="0">
                <a:latin typeface="Times New Roman" panose="02020603050405020304" pitchFamily="18" charset="0"/>
                <a:cs typeface="Times New Roman" panose="02020603050405020304" pitchFamily="18" charset="0"/>
              </a:rPr>
              <a:t>in the long run the process proves to be of great benefit.</a:t>
            </a:r>
          </a:p>
        </p:txBody>
      </p:sp>
    </p:spTree>
    <p:extLst>
      <p:ext uri="{BB962C8B-B14F-4D97-AF65-F5344CB8AC3E}">
        <p14:creationId xmlns:p14="http://schemas.microsoft.com/office/powerpoint/2010/main" val="3099786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Instruction can be written in two ways:</a:t>
            </a:r>
          </a:p>
          <a:p>
            <a:pPr lvl="1"/>
            <a:r>
              <a:rPr lang="en-US" dirty="0" smtClean="0">
                <a:latin typeface="Times New Roman" panose="02020603050405020304" pitchFamily="18" charset="0"/>
                <a:cs typeface="Times New Roman" panose="02020603050405020304" pitchFamily="18" charset="0"/>
              </a:rPr>
              <a:t>Pseudo code</a:t>
            </a:r>
          </a:p>
          <a:p>
            <a:pPr lvl="1"/>
            <a:r>
              <a:rPr lang="en-US" dirty="0" smtClean="0">
                <a:latin typeface="Times New Roman" panose="02020603050405020304" pitchFamily="18" charset="0"/>
                <a:cs typeface="Times New Roman" panose="02020603050405020304" pitchFamily="18" charset="0"/>
              </a:rPr>
              <a:t>Algorithm </a:t>
            </a:r>
          </a:p>
        </p:txBody>
      </p:sp>
    </p:spTree>
    <p:extLst>
      <p:ext uri="{BB962C8B-B14F-4D97-AF65-F5344CB8AC3E}">
        <p14:creationId xmlns:p14="http://schemas.microsoft.com/office/powerpoint/2010/main" val="390271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2725446" y="2429522"/>
            <a:ext cx="8650352" cy="3651504"/>
          </a:xfrm>
        </p:spPr>
        <p:txBody>
          <a:bodyPr>
            <a:normAutofit fontScale="92500" lnSpcReduction="10000"/>
          </a:bodyPr>
          <a:lstStyle/>
          <a:p>
            <a:pPr fontAlgn="base"/>
            <a:r>
              <a:rPr lang="en-US" dirty="0">
                <a:latin typeface="Times New Roman" panose="02020603050405020304" pitchFamily="18" charset="0"/>
                <a:cs typeface="Times New Roman" panose="02020603050405020304" pitchFamily="18" charset="0"/>
              </a:rPr>
              <a:t>The algorithm is procedure or step by step instruction that you tell computer to do.</a:t>
            </a:r>
          </a:p>
          <a:p>
            <a:pPr fontAlgn="base"/>
            <a:r>
              <a:rPr lang="en-US" dirty="0">
                <a:latin typeface="Times New Roman" panose="02020603050405020304" pitchFamily="18" charset="0"/>
                <a:cs typeface="Times New Roman" panose="02020603050405020304" pitchFamily="18" charset="0"/>
              </a:rPr>
              <a:t>To make a computer to do some task, one need a computer program. </a:t>
            </a:r>
          </a:p>
          <a:p>
            <a:pPr fontAlgn="base"/>
            <a:r>
              <a:rPr lang="en-US" dirty="0">
                <a:latin typeface="Times New Roman" panose="02020603050405020304" pitchFamily="18" charset="0"/>
                <a:cs typeface="Times New Roman" panose="02020603050405020304" pitchFamily="18" charset="0"/>
              </a:rPr>
              <a:t>To write computer program, computer needs step by step statement, what you exactly want to do</a:t>
            </a:r>
            <a:r>
              <a:rPr lang="en-US" dirty="0" smtClean="0">
                <a:latin typeface="Times New Roman" panose="02020603050405020304" pitchFamily="18" charset="0"/>
                <a:cs typeface="Times New Roman" panose="02020603050405020304" pitchFamily="18" charset="0"/>
              </a:rPr>
              <a:t>.</a:t>
            </a:r>
          </a:p>
          <a:p>
            <a:pPr fontAlgn="base"/>
            <a:r>
              <a:rPr lang="en-US" dirty="0" smtClean="0">
                <a:latin typeface="Times New Roman" panose="02020603050405020304" pitchFamily="18" charset="0"/>
                <a:cs typeface="Times New Roman" panose="02020603050405020304" pitchFamily="18" charset="0"/>
              </a:rPr>
              <a:t>Its better to write algorithm before writing the actual computer program</a:t>
            </a:r>
          </a:p>
          <a:p>
            <a:pPr fontAlgn="base"/>
            <a:r>
              <a:rPr lang="en-US" b="1" dirty="0" smtClean="0">
                <a:latin typeface="Times New Roman" panose="02020603050405020304" pitchFamily="18" charset="0"/>
                <a:cs typeface="Times New Roman" panose="02020603050405020304" pitchFamily="18" charset="0"/>
              </a:rPr>
              <a:t>Properties of algorithm:</a:t>
            </a:r>
          </a:p>
          <a:p>
            <a:pPr lvl="1" fontAlgn="base"/>
            <a:r>
              <a:rPr lang="en-US" dirty="0" smtClean="0">
                <a:latin typeface="Times New Roman" panose="02020603050405020304" pitchFamily="18" charset="0"/>
                <a:cs typeface="Times New Roman" panose="02020603050405020304" pitchFamily="18" charset="0"/>
              </a:rPr>
              <a:t>Given problem should be broken into meaning full step</a:t>
            </a:r>
          </a:p>
          <a:p>
            <a:pPr lvl="1" fontAlgn="base"/>
            <a:r>
              <a:rPr lang="en-US" dirty="0" smtClean="0">
                <a:latin typeface="Times New Roman" panose="02020603050405020304" pitchFamily="18" charset="0"/>
                <a:cs typeface="Times New Roman" panose="02020603050405020304" pitchFamily="18" charset="0"/>
              </a:rPr>
              <a:t>Should be numbered sequentially</a:t>
            </a:r>
          </a:p>
          <a:p>
            <a:pPr lvl="1" fontAlgn="base"/>
            <a:r>
              <a:rPr lang="en-US" dirty="0" smtClean="0">
                <a:latin typeface="Times New Roman" panose="02020603050405020304" pitchFamily="18" charset="0"/>
                <a:cs typeface="Times New Roman" panose="02020603050405020304" pitchFamily="18" charset="0"/>
              </a:rPr>
              <a:t>Should be descriptive in simple English.</a:t>
            </a:r>
          </a:p>
        </p:txBody>
      </p:sp>
    </p:spTree>
    <p:extLst>
      <p:ext uri="{BB962C8B-B14F-4D97-AF65-F5344CB8AC3E}">
        <p14:creationId xmlns:p14="http://schemas.microsoft.com/office/powerpoint/2010/main" val="1763246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en-US" u="sng" smtClean="0"/>
              <a:t>Objectives of course</a:t>
            </a:r>
          </a:p>
        </p:txBody>
      </p:sp>
      <p:graphicFrame>
        <p:nvGraphicFramePr>
          <p:cNvPr id="4" name="Content Placeholder 3">
            <a:extLst>
              <a:ext uri="{FF2B5EF4-FFF2-40B4-BE49-F238E27FC236}">
                <a16:creationId xmlns="" xmlns:a16="http://schemas.microsoft.com/office/drawing/2014/main" id="{850ABFC3-5519-422F-8422-4E4673710430}"/>
              </a:ext>
            </a:extLst>
          </p:cNvPr>
          <p:cNvGraphicFramePr>
            <a:graphicFrameLocks noGrp="1"/>
          </p:cNvGraphicFramePr>
          <p:nvPr>
            <p:ph idx="1"/>
            <p:extLst>
              <p:ext uri="{D42A27DB-BD31-4B8C-83A1-F6EECF244321}">
                <p14:modId xmlns:p14="http://schemas.microsoft.com/office/powerpoint/2010/main" val="3360390195"/>
              </p:ext>
            </p:extLst>
          </p:nvPr>
        </p:nvGraphicFramePr>
        <p:xfrm>
          <a:off x="3028025" y="2594499"/>
          <a:ext cx="8770398" cy="3657600"/>
        </p:xfrm>
        <a:graphic>
          <a:graphicData uri="http://schemas.openxmlformats.org/drawingml/2006/table">
            <a:tbl>
              <a:tblPr firstRow="1" firstCol="1" bandRow="1" bandCol="1">
                <a:tableStyleId>{5C22544A-7EE6-4342-B048-85BDC9FD1C3A}</a:tableStyleId>
              </a:tblPr>
              <a:tblGrid>
                <a:gridCol w="8770398">
                  <a:extLst>
                    <a:ext uri="{9D8B030D-6E8A-4147-A177-3AD203B41FA5}">
                      <a16:colId xmlns="" xmlns:a16="http://schemas.microsoft.com/office/drawing/2014/main" val="20000"/>
                    </a:ext>
                  </a:extLst>
                </a:gridCol>
              </a:tblGrid>
              <a:tr h="3657600">
                <a:tc>
                  <a:txBody>
                    <a:bodyPr/>
                    <a:lstStyle/>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Getting acquainted with problem understanding, modeling and solving.</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Understanding the concept of Programming Languages.</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Two major areas to be covered:</a:t>
                      </a:r>
                    </a:p>
                    <a:p>
                      <a:pPr marL="1143000" marR="0" lvl="2" indent="-228600" algn="l">
                        <a:spcBef>
                          <a:spcPts val="200"/>
                        </a:spcBef>
                        <a:spcAft>
                          <a:spcPts val="200"/>
                        </a:spcAft>
                        <a:buFont typeface="+mj-lt"/>
                        <a:buAutoNum type="romanLcPeriod"/>
                        <a:tabLst>
                          <a:tab pos="-182880" algn="l"/>
                          <a:tab pos="317500"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Computation and problem solving </a:t>
                      </a:r>
                    </a:p>
                    <a:p>
                      <a:pPr marL="1143000" marR="0" lvl="2" indent="-228600" algn="l">
                        <a:spcBef>
                          <a:spcPts val="200"/>
                        </a:spcBef>
                        <a:spcAft>
                          <a:spcPts val="200"/>
                        </a:spcAft>
                        <a:buFont typeface="+mj-lt"/>
                        <a:buAutoNum type="romanLcPeriod"/>
                        <a:tabLst>
                          <a:tab pos="-182880" algn="l"/>
                          <a:tab pos="317500"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Implementation in C language.</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Design and implement algorithms to solve real world problems.</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3015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descr="Examples of Algorithms and Flowcharts in C - EngineersTu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3981" y="2559050"/>
            <a:ext cx="681037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2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describes how you would implement an algorithm without getting into syntactical </a:t>
            </a:r>
            <a:r>
              <a:rPr lang="en-US" dirty="0" smtClean="0">
                <a:latin typeface="Times New Roman" panose="02020603050405020304" pitchFamily="18" charset="0"/>
                <a:cs typeface="Times New Roman" panose="02020603050405020304" pitchFamily="18" charset="0"/>
              </a:rPr>
              <a:t>details</a:t>
            </a:r>
          </a:p>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is an informal way of writing a program. It is not exactly a computer program. It represents the algorithm of the program in natural language and mathematical notations.</a:t>
            </a:r>
          </a:p>
        </p:txBody>
      </p:sp>
    </p:spTree>
    <p:extLst>
      <p:ext uri="{BB962C8B-B14F-4D97-AF65-F5344CB8AC3E}">
        <p14:creationId xmlns:p14="http://schemas.microsoft.com/office/powerpoint/2010/main" val="3781466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0232" y="2562687"/>
            <a:ext cx="8770571" cy="3651504"/>
          </a:xfrm>
        </p:spPr>
        <p:txBody>
          <a:bodyPr/>
          <a:lstStyle/>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to add 2 </a:t>
            </a:r>
            <a:r>
              <a:rPr lang="en-US" dirty="0" smtClean="0">
                <a:latin typeface="Times New Roman" panose="02020603050405020304" pitchFamily="18" charset="0"/>
                <a:cs typeface="Times New Roman" panose="02020603050405020304" pitchFamily="18" charset="0"/>
              </a:rPr>
              <a:t>numbers </a:t>
            </a:r>
            <a:r>
              <a:rPr lang="en-US" dirty="0">
                <a:latin typeface="Times New Roman" panose="02020603050405020304" pitchFamily="18" charset="0"/>
                <a:cs typeface="Times New Roman" panose="02020603050405020304" pitchFamily="18" charset="0"/>
              </a:rPr>
              <a:t>is as </a:t>
            </a:r>
            <a:r>
              <a:rPr lang="en-US" dirty="0" smtClean="0">
                <a:latin typeface="Times New Roman" panose="02020603050405020304" pitchFamily="18" charset="0"/>
                <a:cs typeface="Times New Roman" panose="02020603050405020304" pitchFamily="18" charset="0"/>
              </a:rPr>
              <a:t>follows:</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SumOfTwoNumbers()</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Begin</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Set sum=0;</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Read: num1, num2;</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Set sum = num1+num2;</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Print sum;</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End</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266983" y="3045041"/>
            <a:ext cx="4021584" cy="289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728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in Problem </a:t>
            </a:r>
            <a:r>
              <a:rPr lang="en-US" dirty="0"/>
              <a:t>solving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202975"/>
              </p:ext>
            </p:extLst>
          </p:nvPr>
        </p:nvGraphicFramePr>
        <p:xfrm>
          <a:off x="4737787" y="2539911"/>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056878" y="1348703"/>
            <a:ext cx="822664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problem-solving process is not easy. takes practice and time to perfect</a:t>
            </a:r>
          </a:p>
        </p:txBody>
      </p:sp>
      <p:sp>
        <p:nvSpPr>
          <p:cNvPr id="6" name="Rectangle 5"/>
          <p:cNvSpPr/>
          <p:nvPr/>
        </p:nvSpPr>
        <p:spPr>
          <a:xfrm>
            <a:off x="1003958" y="2664510"/>
            <a:ext cx="6096000" cy="156966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When solving problems on the computer, one of the most difficult tasks for </a:t>
            </a:r>
            <a:r>
              <a:rPr lang="en-US" sz="1600" dirty="0" smtClean="0">
                <a:latin typeface="Times New Roman" panose="02020603050405020304" pitchFamily="18" charset="0"/>
                <a:cs typeface="Times New Roman" panose="02020603050405020304" pitchFamily="18" charset="0"/>
              </a:rPr>
              <a:t>the problem </a:t>
            </a:r>
            <a:r>
              <a:rPr lang="en-US" sz="1600" dirty="0">
                <a:latin typeface="Times New Roman" panose="02020603050405020304" pitchFamily="18" charset="0"/>
                <a:cs typeface="Times New Roman" panose="02020603050405020304" pitchFamily="18" charset="0"/>
              </a:rPr>
              <a:t>solver is writing the instructions.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Take </a:t>
            </a:r>
            <a:r>
              <a:rPr lang="en-US" sz="1600" dirty="0">
                <a:latin typeface="Times New Roman" panose="02020603050405020304" pitchFamily="18" charset="0"/>
                <a:cs typeface="Times New Roman" panose="02020603050405020304" pitchFamily="18" charset="0"/>
              </a:rPr>
              <a:t>the task of deciding which number </a:t>
            </a:r>
            <a:r>
              <a:rPr lang="en-US" sz="1600" dirty="0" smtClean="0">
                <a:latin typeface="Times New Roman" panose="02020603050405020304" pitchFamily="18" charset="0"/>
                <a:cs typeface="Times New Roman" panose="02020603050405020304" pitchFamily="18" charset="0"/>
              </a:rPr>
              <a:t>is the </a:t>
            </a:r>
            <a:r>
              <a:rPr lang="en-US" sz="1600" dirty="0">
                <a:latin typeface="Times New Roman" panose="02020603050405020304" pitchFamily="18" charset="0"/>
                <a:cs typeface="Times New Roman" panose="02020603050405020304" pitchFamily="18" charset="0"/>
              </a:rPr>
              <a:t>largest from a group of three numbers. Almost anyone can immediately tell which</a:t>
            </a:r>
          </a:p>
          <a:p>
            <a:r>
              <a:rPr lang="en-US" sz="1600" dirty="0">
                <a:latin typeface="Times New Roman" panose="02020603050405020304" pitchFamily="18" charset="0"/>
                <a:cs typeface="Times New Roman" panose="02020603050405020304" pitchFamily="18" charset="0"/>
              </a:rPr>
              <a:t>is the largest, but many cannot explain the steps they followed to arrive at it.</a:t>
            </a:r>
          </a:p>
        </p:txBody>
      </p:sp>
    </p:spTree>
    <p:extLst>
      <p:ext uri="{BB962C8B-B14F-4D97-AF65-F5344CB8AC3E}">
        <p14:creationId xmlns:p14="http://schemas.microsoft.com/office/powerpoint/2010/main" val="1942536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FDE1E0BC-28F9-4774-8FCD-D9EEF7C9FB4A}"/>
              </a:ext>
            </a:extLst>
          </p:cNvPr>
          <p:cNvSpPr>
            <a:spLocks noGrp="1" noChangeArrowheads="1"/>
          </p:cNvSpPr>
          <p:nvPr>
            <p:ph type="title"/>
          </p:nvPr>
        </p:nvSpPr>
        <p:spPr/>
        <p:txBody>
          <a:bodyPr rtlCol="0"/>
          <a:lstStyle/>
          <a:p>
            <a:pPr>
              <a:defRPr/>
            </a:pPr>
            <a:r>
              <a:rPr lang="en-US" sz="4000" b="1" dirty="0">
                <a:solidFill>
                  <a:schemeClr val="tx1">
                    <a:lumMod val="95000"/>
                    <a:lumOff val="5000"/>
                  </a:schemeClr>
                </a:solidFill>
              </a:rPr>
              <a:t>What Problem Can Be Solved By Computer</a:t>
            </a:r>
          </a:p>
        </p:txBody>
      </p:sp>
      <p:sp>
        <p:nvSpPr>
          <p:cNvPr id="4099" name="Rectangle 3">
            <a:extLst>
              <a:ext uri="{FF2B5EF4-FFF2-40B4-BE49-F238E27FC236}">
                <a16:creationId xmlns:a16="http://schemas.microsoft.com/office/drawing/2014/main" xmlns="" id="{D7C72851-246D-4B6D-91A1-483E627FB3C9}"/>
              </a:ext>
            </a:extLst>
          </p:cNvPr>
          <p:cNvSpPr>
            <a:spLocks noGrp="1" noChangeArrowheads="1"/>
          </p:cNvSpPr>
          <p:nvPr>
            <p:ph idx="1"/>
          </p:nvPr>
        </p:nvSpPr>
        <p:spPr/>
        <p:txBody>
          <a:bodyPr rtlCol="0">
            <a:normAutofit lnSpcReduction="10000"/>
          </a:bodyPr>
          <a:lstStyle/>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When the solution can be produced by a set of step-by-step procedures or actions.</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step-by-step action is called an </a:t>
            </a:r>
            <a:r>
              <a:rPr lang="en-US" i="1" dirty="0">
                <a:solidFill>
                  <a:schemeClr val="tx1">
                    <a:lumMod val="75000"/>
                    <a:lumOff val="25000"/>
                  </a:schemeClr>
                </a:solidFill>
                <a:latin typeface="Times New Roman" panose="02020603050405020304" pitchFamily="18" charset="0"/>
                <a:cs typeface="Times New Roman" panose="02020603050405020304" pitchFamily="18" charset="0"/>
              </a:rPr>
              <a:t>algorithm</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algorithm will process some inputs and produced output.</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Solving problem by computer undergo two phases:</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Phase 1: </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Organizing the problem or pre-programming phase.</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Phase 2: </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Programming phase.</a:t>
            </a:r>
          </a:p>
        </p:txBody>
      </p:sp>
    </p:spTree>
    <p:extLst>
      <p:ext uri="{BB962C8B-B14F-4D97-AF65-F5344CB8AC3E}">
        <p14:creationId xmlns:p14="http://schemas.microsoft.com/office/powerpoint/2010/main" val="285893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0C19EF00-BEA2-4F76-AEEE-4C4AF5BC51D9}"/>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56327359"/>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7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CB5AA2CD-461D-4EC4-A0CF-5C2E09BD495E}"/>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41987" name="Rectangle 3">
            <a:extLst>
              <a:ext uri="{FF2B5EF4-FFF2-40B4-BE49-F238E27FC236}">
                <a16:creationId xmlns:a16="http://schemas.microsoft.com/office/drawing/2014/main" xmlns="" id="{94C9DD9E-D4B7-48B6-A660-43B333325C7D}"/>
              </a:ext>
            </a:extLst>
          </p:cNvPr>
          <p:cNvSpPr>
            <a:spLocks noGrp="1" noChangeArrowheads="1"/>
          </p:cNvSpPr>
          <p:nvPr>
            <p:ph idx="1"/>
          </p:nvPr>
        </p:nvSpPr>
        <p:spPr/>
        <p:txBody>
          <a:bodyPr/>
          <a:lstStyle/>
          <a:p>
            <a:pPr marL="457200" indent="-457200" eaLnBrk="1" hangingPunct="1">
              <a:buFont typeface="+mj-lt"/>
              <a:buAutoNum type="arabicPeriod"/>
            </a:pPr>
            <a:r>
              <a:rPr lang="en-US" altLang="en-US" b="1" dirty="0">
                <a:latin typeface="Times New Roman" panose="02020603050405020304" pitchFamily="18" charset="0"/>
                <a:cs typeface="Times New Roman" panose="02020603050405020304" pitchFamily="18" charset="0"/>
              </a:rPr>
              <a:t>Analyzing The Problem</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Understand and analyze the problem to determine whether it can be solved by a computer.</a:t>
            </a: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Analyze the requirements of the problem.</a:t>
            </a: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Identify the following:</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Data requirement.</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Processing requirement or procedures that will be needed to solve the problem.</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output.</a:t>
            </a:r>
          </a:p>
        </p:txBody>
      </p:sp>
    </p:spTree>
    <p:extLst>
      <p:ext uri="{BB962C8B-B14F-4D97-AF65-F5344CB8AC3E}">
        <p14:creationId xmlns:p14="http://schemas.microsoft.com/office/powerpoint/2010/main" val="2636808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2">
            <a:extLst>
              <a:ext uri="{FF2B5EF4-FFF2-40B4-BE49-F238E27FC236}">
                <a16:creationId xmlns:a16="http://schemas.microsoft.com/office/drawing/2014/main" xmlns="" id="{E2A0EF50-748E-4381-837E-708975787E42}"/>
              </a:ext>
            </a:extLst>
          </p:cNvPr>
          <p:cNvSpPr>
            <a:spLocks noGrp="1" noChangeArrowheads="1"/>
          </p:cNvSpPr>
          <p:nvPr>
            <p:ph type="title"/>
          </p:nvPr>
        </p:nvSpPr>
        <p:spPr>
          <a:xfrm>
            <a:off x="3600652" y="691902"/>
            <a:ext cx="7573484" cy="758687"/>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43011" name="Rectangle 3">
            <a:extLst>
              <a:ext uri="{FF2B5EF4-FFF2-40B4-BE49-F238E27FC236}">
                <a16:creationId xmlns:a16="http://schemas.microsoft.com/office/drawing/2014/main" xmlns="" id="{FCED5473-0A7D-4A89-8594-C552022D077F}"/>
              </a:ext>
            </a:extLst>
          </p:cNvPr>
          <p:cNvSpPr>
            <a:spLocks noGrp="1" noChangeArrowheads="1"/>
          </p:cNvSpPr>
          <p:nvPr>
            <p:ph type="body" sz="half" idx="1"/>
          </p:nvPr>
        </p:nvSpPr>
        <p:spPr>
          <a:xfrm>
            <a:off x="3325536" y="2356386"/>
            <a:ext cx="7848600" cy="1143000"/>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These requirements can be presented in a Problem Analysis Chart (PAC)</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199" name="Group 31">
            <a:extLst>
              <a:ext uri="{FF2B5EF4-FFF2-40B4-BE49-F238E27FC236}">
                <a16:creationId xmlns:a16="http://schemas.microsoft.com/office/drawing/2014/main" xmlns="" id="{D420A1B8-5CA9-4183-85FC-1BE5478F57AB}"/>
              </a:ext>
            </a:extLst>
          </p:cNvPr>
          <p:cNvGraphicFramePr>
            <a:graphicFrameLocks noGrp="1"/>
          </p:cNvGraphicFramePr>
          <p:nvPr>
            <p:ph sz="quarter" idx="2"/>
            <p:extLst>
              <p:ext uri="{D42A27DB-BD31-4B8C-83A1-F6EECF244321}">
                <p14:modId xmlns:p14="http://schemas.microsoft.com/office/powerpoint/2010/main" val="3703510709"/>
              </p:ext>
            </p:extLst>
          </p:nvPr>
        </p:nvGraphicFramePr>
        <p:xfrm>
          <a:off x="3032399" y="4026243"/>
          <a:ext cx="8709990" cy="1666461"/>
        </p:xfrm>
        <a:graphic>
          <a:graphicData uri="http://schemas.openxmlformats.org/drawingml/2006/table">
            <a:tbl>
              <a:tblPr>
                <a:tableStyleId>{18603FDC-E32A-4AB5-989C-0864C3EAD2B8}</a:tableStyleId>
              </a:tblPr>
              <a:tblGrid>
                <a:gridCol w="2903330">
                  <a:extLst>
                    <a:ext uri="{9D8B030D-6E8A-4147-A177-3AD203B41FA5}">
                      <a16:colId xmlns:a16="http://schemas.microsoft.com/office/drawing/2014/main" xmlns="" val="20000"/>
                    </a:ext>
                  </a:extLst>
                </a:gridCol>
                <a:gridCol w="2903330">
                  <a:extLst>
                    <a:ext uri="{9D8B030D-6E8A-4147-A177-3AD203B41FA5}">
                      <a16:colId xmlns:a16="http://schemas.microsoft.com/office/drawing/2014/main" xmlns="" val="20001"/>
                    </a:ext>
                  </a:extLst>
                </a:gridCol>
                <a:gridCol w="2903330">
                  <a:extLst>
                    <a:ext uri="{9D8B030D-6E8A-4147-A177-3AD203B41FA5}">
                      <a16:colId xmlns:a16="http://schemas.microsoft.com/office/drawing/2014/main" xmlns="" val="20002"/>
                    </a:ext>
                  </a:extLst>
                </a:gridCol>
              </a:tblGrid>
              <a:tr h="51275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15370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given in the problem or provided by the user</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List of processing required or procedures.</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Output requirement.</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6843237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C0AEE489-9CE5-490F-B05F-83D16693F1B7}"/>
              </a:ext>
            </a:extLst>
          </p:cNvPr>
          <p:cNvSpPr>
            <a:spLocks noGrp="1" noChangeArrowheads="1"/>
          </p:cNvSpPr>
          <p:nvPr>
            <p:ph type="title"/>
          </p:nvPr>
        </p:nvSpPr>
        <p:spPr>
          <a:xfrm>
            <a:off x="3006811" y="694767"/>
            <a:ext cx="10972800" cy="1143000"/>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9219" name="Rectangle 3">
            <a:extLst>
              <a:ext uri="{FF2B5EF4-FFF2-40B4-BE49-F238E27FC236}">
                <a16:creationId xmlns:a16="http://schemas.microsoft.com/office/drawing/2014/main" xmlns="" id="{868FF2D0-047B-4554-850D-EE4B3989A9C0}"/>
              </a:ext>
            </a:extLst>
          </p:cNvPr>
          <p:cNvSpPr>
            <a:spLocks noGrp="1" noChangeArrowheads="1"/>
          </p:cNvSpPr>
          <p:nvPr>
            <p:ph type="body" sz="half" idx="1"/>
          </p:nvPr>
        </p:nvSpPr>
        <p:spPr>
          <a:xfrm>
            <a:off x="3225114" y="2271584"/>
            <a:ext cx="8229600" cy="1752600"/>
          </a:xfrm>
        </p:spPr>
        <p:txBody>
          <a:bodyPr rtlCol="0">
            <a:normAutofit/>
          </a:bodyPr>
          <a:lstStyle/>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Example: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Payroll Problem</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Calculate the salary of an employee who works by hourly basis. The formula to be used is</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Salary  = Hour works * Pay rate</a:t>
            </a:r>
          </a:p>
          <a:p>
            <a:pPr>
              <a:buFont typeface="Wingdings" panose="05000000000000000000" pitchFamily="2"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9246" name="Group 30">
            <a:extLst>
              <a:ext uri="{FF2B5EF4-FFF2-40B4-BE49-F238E27FC236}">
                <a16:creationId xmlns:a16="http://schemas.microsoft.com/office/drawing/2014/main" xmlns="" id="{FF291405-6DDA-428B-B3FB-7D139531EC97}"/>
              </a:ext>
            </a:extLst>
          </p:cNvPr>
          <p:cNvGraphicFramePr>
            <a:graphicFrameLocks noGrp="1"/>
          </p:cNvGraphicFramePr>
          <p:nvPr>
            <p:ph sz="half" idx="2"/>
            <p:extLst>
              <p:ext uri="{D42A27DB-BD31-4B8C-83A1-F6EECF244321}">
                <p14:modId xmlns:p14="http://schemas.microsoft.com/office/powerpoint/2010/main" val="3688438449"/>
              </p:ext>
            </p:extLst>
          </p:nvPr>
        </p:nvGraphicFramePr>
        <p:xfrm>
          <a:off x="2908853" y="4285735"/>
          <a:ext cx="8673547" cy="1981200"/>
        </p:xfrm>
        <a:graphic>
          <a:graphicData uri="http://schemas.openxmlformats.org/drawingml/2006/table">
            <a:tbl>
              <a:tblPr>
                <a:tableStyleId>{18603FDC-E32A-4AB5-989C-0864C3EAD2B8}</a:tableStyleId>
              </a:tblPr>
              <a:tblGrid>
                <a:gridCol w="2124134">
                  <a:extLst>
                    <a:ext uri="{9D8B030D-6E8A-4147-A177-3AD203B41FA5}">
                      <a16:colId xmlns:a16="http://schemas.microsoft.com/office/drawing/2014/main" xmlns="" val="20000"/>
                    </a:ext>
                  </a:extLst>
                </a:gridCol>
                <a:gridCol w="5044818">
                  <a:extLst>
                    <a:ext uri="{9D8B030D-6E8A-4147-A177-3AD203B41FA5}">
                      <a16:colId xmlns:a16="http://schemas.microsoft.com/office/drawing/2014/main" xmlns="" val="20001"/>
                    </a:ext>
                  </a:extLst>
                </a:gridCol>
                <a:gridCol w="1504595">
                  <a:extLst>
                    <a:ext uri="{9D8B030D-6E8A-4147-A177-3AD203B41FA5}">
                      <a16:colId xmlns:a16="http://schemas.microsoft.com/office/drawing/2014/main" xmlns="" val="20002"/>
                    </a:ext>
                  </a:extLst>
                </a:gridCol>
              </a:tblGrid>
              <a:tr h="81049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1707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Hours work,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Pay rate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Salary = Hours work * payrate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Salary</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150543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xmlns="" id="{845FD66E-8FC6-495E-9F95-BFB6499DB5E5}"/>
              </a:ext>
            </a:extLst>
          </p:cNvPr>
          <p:cNvSpPr>
            <a:spLocks noGrp="1" noChangeArrowheads="1"/>
          </p:cNvSpPr>
          <p:nvPr>
            <p:ph type="title"/>
          </p:nvPr>
        </p:nvSpPr>
        <p:spPr>
          <a:xfrm>
            <a:off x="2652584" y="1146416"/>
            <a:ext cx="10972800" cy="1143000"/>
          </a:xfrm>
        </p:spPr>
        <p:txBody>
          <a:bodyPr rtlCol="0">
            <a:normAutofit/>
          </a:bodyPr>
          <a:lstStyle/>
          <a:p>
            <a:pPr>
              <a:defRPr/>
            </a:pPr>
            <a:r>
              <a:rPr lang="en-US" b="1" dirty="0">
                <a:solidFill>
                  <a:schemeClr val="tx1">
                    <a:lumMod val="95000"/>
                    <a:lumOff val="5000"/>
                  </a:schemeClr>
                </a:solidFill>
              </a:rPr>
              <a:t>Problem 1</a:t>
            </a:r>
          </a:p>
        </p:txBody>
      </p:sp>
      <p:sp>
        <p:nvSpPr>
          <p:cNvPr id="51203" name="Rectangle 1027">
            <a:extLst>
              <a:ext uri="{FF2B5EF4-FFF2-40B4-BE49-F238E27FC236}">
                <a16:creationId xmlns:a16="http://schemas.microsoft.com/office/drawing/2014/main" xmlns="" id="{FD018361-29C9-4751-9285-C86877885AD9}"/>
              </a:ext>
            </a:extLst>
          </p:cNvPr>
          <p:cNvSpPr>
            <a:spLocks noGrp="1" noChangeArrowheads="1"/>
          </p:cNvSpPr>
          <p:nvPr>
            <p:ph type="body" sz="half" idx="1"/>
          </p:nvPr>
        </p:nvSpPr>
        <p:spPr>
          <a:xfrm>
            <a:off x="2790297" y="2546222"/>
            <a:ext cx="8888897" cy="1524000"/>
          </a:xfrm>
        </p:spPr>
        <p:txBody>
          <a:bodyPr rtlCol="0">
            <a:normAutofit/>
          </a:bodyPr>
          <a:lstStyle/>
          <a:p>
            <a:pPr marL="533400" indent="-53340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Write a Problem Analysis Chart (PAC)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33400" indent="-533400">
              <a:buFont typeface="Wingdings 3"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33400" indent="-533400">
              <a:buNone/>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51222" name="Group 1046">
            <a:extLst>
              <a:ext uri="{FF2B5EF4-FFF2-40B4-BE49-F238E27FC236}">
                <a16:creationId xmlns:a16="http://schemas.microsoft.com/office/drawing/2014/main" xmlns="" id="{16C13AAF-9CBA-4A30-B79E-0FF01B498058}"/>
              </a:ext>
            </a:extLst>
          </p:cNvPr>
          <p:cNvGraphicFramePr>
            <a:graphicFrameLocks noGrp="1"/>
          </p:cNvGraphicFramePr>
          <p:nvPr>
            <p:ph sz="half" idx="2"/>
            <p:extLst>
              <p:ext uri="{D42A27DB-BD31-4B8C-83A1-F6EECF244321}">
                <p14:modId xmlns:p14="http://schemas.microsoft.com/office/powerpoint/2010/main" val="3816409246"/>
              </p:ext>
            </p:extLst>
          </p:nvPr>
        </p:nvGraphicFramePr>
        <p:xfrm>
          <a:off x="2789583" y="3499411"/>
          <a:ext cx="9402417" cy="1655233"/>
        </p:xfrm>
        <a:graphic>
          <a:graphicData uri="http://schemas.openxmlformats.org/drawingml/2006/table">
            <a:tbl>
              <a:tblPr>
                <a:tableStyleId>{18603FDC-E32A-4AB5-989C-0864C3EAD2B8}</a:tableStyleId>
              </a:tblPr>
              <a:tblGrid>
                <a:gridCol w="3134139">
                  <a:extLst>
                    <a:ext uri="{9D8B030D-6E8A-4147-A177-3AD203B41FA5}">
                      <a16:colId xmlns:a16="http://schemas.microsoft.com/office/drawing/2014/main" xmlns="" val="20000"/>
                    </a:ext>
                  </a:extLst>
                </a:gridCol>
                <a:gridCol w="3134139">
                  <a:extLst>
                    <a:ext uri="{9D8B030D-6E8A-4147-A177-3AD203B41FA5}">
                      <a16:colId xmlns:a16="http://schemas.microsoft.com/office/drawing/2014/main" xmlns="" val="20001"/>
                    </a:ext>
                  </a:extLst>
                </a:gridCol>
                <a:gridCol w="3134139">
                  <a:extLst>
                    <a:ext uri="{9D8B030D-6E8A-4147-A177-3AD203B41FA5}">
                      <a16:colId xmlns:a16="http://schemas.microsoft.com/office/drawing/2014/main" xmlns="" val="20002"/>
                    </a:ext>
                  </a:extLst>
                </a:gridCol>
              </a:tblGrid>
              <a:tr h="483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Processing</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1370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Distance in miles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Kilometers = 1.609 x miles</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Distance in kilometers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613435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Effect transition="in" filter="dissolve">
                                      <p:cBhvr>
                                        <p:cTn id="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3405026" y="1225378"/>
            <a:ext cx="7289800" cy="914400"/>
          </a:xfrm>
        </p:spPr>
        <p:txBody>
          <a:bodyPr/>
          <a:lstStyle/>
          <a:p>
            <a:pPr eaLnBrk="1" hangingPunct="1"/>
            <a:r>
              <a:rPr lang="en-US" altLang="en-US" dirty="0" smtClean="0"/>
              <a:t>Course outline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8244709"/>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16411" y="2537254"/>
            <a:ext cx="346249" cy="577081"/>
          </a:xfrm>
          <a:prstGeom prst="rect">
            <a:avLst/>
          </a:prstGeom>
          <a:noFill/>
        </p:spPr>
        <p:txBody>
          <a:bodyPr vert="vert270" wrap="square" rtlCol="0">
            <a:spAutoFit/>
          </a:bodyPr>
          <a:lstStyle/>
          <a:p>
            <a:r>
              <a:rPr lang="en-US" sz="1050" dirty="0" smtClean="0"/>
              <a:t>Week 01</a:t>
            </a:r>
            <a:endParaRPr lang="en-US" sz="1050" dirty="0"/>
          </a:p>
        </p:txBody>
      </p:sp>
      <p:sp>
        <p:nvSpPr>
          <p:cNvPr id="9" name="TextBox 8"/>
          <p:cNvSpPr txBox="1"/>
          <p:nvPr/>
        </p:nvSpPr>
        <p:spPr>
          <a:xfrm>
            <a:off x="3616410" y="3369276"/>
            <a:ext cx="346249" cy="738664"/>
          </a:xfrm>
          <a:prstGeom prst="rect">
            <a:avLst/>
          </a:prstGeom>
          <a:noFill/>
        </p:spPr>
        <p:txBody>
          <a:bodyPr vert="vert270" wrap="square" rtlCol="0">
            <a:spAutoFit/>
          </a:bodyPr>
          <a:lstStyle/>
          <a:p>
            <a:r>
              <a:rPr lang="en-US" sz="1050" dirty="0" smtClean="0"/>
              <a:t>Week 02</a:t>
            </a:r>
            <a:endParaRPr lang="en-US" sz="1050" dirty="0"/>
          </a:p>
        </p:txBody>
      </p:sp>
      <p:sp>
        <p:nvSpPr>
          <p:cNvPr id="11" name="TextBox 10"/>
          <p:cNvSpPr txBox="1"/>
          <p:nvPr/>
        </p:nvSpPr>
        <p:spPr>
          <a:xfrm>
            <a:off x="3616409" y="4205416"/>
            <a:ext cx="346249" cy="738664"/>
          </a:xfrm>
          <a:prstGeom prst="rect">
            <a:avLst/>
          </a:prstGeom>
          <a:noFill/>
        </p:spPr>
        <p:txBody>
          <a:bodyPr vert="vert270" wrap="square" rtlCol="0">
            <a:spAutoFit/>
          </a:bodyPr>
          <a:lstStyle/>
          <a:p>
            <a:r>
              <a:rPr lang="en-US" sz="1050" dirty="0" smtClean="0"/>
              <a:t>Week 03</a:t>
            </a:r>
            <a:endParaRPr lang="en-US" sz="1050" dirty="0"/>
          </a:p>
        </p:txBody>
      </p:sp>
      <p:sp>
        <p:nvSpPr>
          <p:cNvPr id="12" name="TextBox 11"/>
          <p:cNvSpPr txBox="1"/>
          <p:nvPr/>
        </p:nvSpPr>
        <p:spPr>
          <a:xfrm>
            <a:off x="3616408" y="5199021"/>
            <a:ext cx="346249" cy="738664"/>
          </a:xfrm>
          <a:prstGeom prst="rect">
            <a:avLst/>
          </a:prstGeom>
          <a:noFill/>
        </p:spPr>
        <p:txBody>
          <a:bodyPr vert="vert270" wrap="square" rtlCol="0">
            <a:spAutoFit/>
          </a:bodyPr>
          <a:lstStyle/>
          <a:p>
            <a:r>
              <a:rPr lang="en-US" sz="1050" dirty="0" smtClean="0"/>
              <a:t>Week 04</a:t>
            </a:r>
            <a:endParaRPr lang="en-US" sz="1050" dirty="0"/>
          </a:p>
        </p:txBody>
      </p:sp>
      <p:sp>
        <p:nvSpPr>
          <p:cNvPr id="13" name="TextBox 12"/>
          <p:cNvSpPr txBox="1"/>
          <p:nvPr/>
        </p:nvSpPr>
        <p:spPr>
          <a:xfrm>
            <a:off x="6190735" y="2385195"/>
            <a:ext cx="346249" cy="738664"/>
          </a:xfrm>
          <a:prstGeom prst="rect">
            <a:avLst/>
          </a:prstGeom>
          <a:noFill/>
        </p:spPr>
        <p:txBody>
          <a:bodyPr vert="vert270" wrap="square" rtlCol="0">
            <a:spAutoFit/>
          </a:bodyPr>
          <a:lstStyle/>
          <a:p>
            <a:r>
              <a:rPr lang="en-US" sz="1050" dirty="0" smtClean="0"/>
              <a:t>Week 05</a:t>
            </a:r>
            <a:endParaRPr lang="en-US" sz="1050" dirty="0"/>
          </a:p>
        </p:txBody>
      </p:sp>
      <p:sp>
        <p:nvSpPr>
          <p:cNvPr id="14" name="TextBox 13"/>
          <p:cNvSpPr txBox="1"/>
          <p:nvPr/>
        </p:nvSpPr>
        <p:spPr>
          <a:xfrm>
            <a:off x="6190734" y="3369276"/>
            <a:ext cx="346249" cy="738664"/>
          </a:xfrm>
          <a:prstGeom prst="rect">
            <a:avLst/>
          </a:prstGeom>
          <a:noFill/>
        </p:spPr>
        <p:txBody>
          <a:bodyPr vert="vert270" wrap="square" rtlCol="0">
            <a:spAutoFit/>
          </a:bodyPr>
          <a:lstStyle/>
          <a:p>
            <a:r>
              <a:rPr lang="en-US" sz="1050" dirty="0" smtClean="0"/>
              <a:t>Week 07</a:t>
            </a:r>
            <a:endParaRPr lang="en-US" sz="1050" dirty="0"/>
          </a:p>
        </p:txBody>
      </p:sp>
      <p:sp>
        <p:nvSpPr>
          <p:cNvPr id="15" name="TextBox 14"/>
          <p:cNvSpPr txBox="1"/>
          <p:nvPr/>
        </p:nvSpPr>
        <p:spPr>
          <a:xfrm>
            <a:off x="6190733" y="4287795"/>
            <a:ext cx="346249" cy="738664"/>
          </a:xfrm>
          <a:prstGeom prst="rect">
            <a:avLst/>
          </a:prstGeom>
          <a:noFill/>
        </p:spPr>
        <p:txBody>
          <a:bodyPr vert="vert270" wrap="square" rtlCol="0">
            <a:spAutoFit/>
          </a:bodyPr>
          <a:lstStyle/>
          <a:p>
            <a:r>
              <a:rPr lang="en-US" sz="1050" dirty="0" smtClean="0"/>
              <a:t>Week 08</a:t>
            </a:r>
            <a:endParaRPr lang="en-US" sz="1050" dirty="0"/>
          </a:p>
        </p:txBody>
      </p:sp>
      <p:sp>
        <p:nvSpPr>
          <p:cNvPr id="16" name="TextBox 15"/>
          <p:cNvSpPr txBox="1"/>
          <p:nvPr/>
        </p:nvSpPr>
        <p:spPr>
          <a:xfrm>
            <a:off x="6190732" y="5200608"/>
            <a:ext cx="346249" cy="738664"/>
          </a:xfrm>
          <a:prstGeom prst="rect">
            <a:avLst/>
          </a:prstGeom>
          <a:noFill/>
        </p:spPr>
        <p:txBody>
          <a:bodyPr vert="vert270" wrap="square" rtlCol="0">
            <a:spAutoFit/>
          </a:bodyPr>
          <a:lstStyle/>
          <a:p>
            <a:r>
              <a:rPr lang="en-US" sz="1050" dirty="0" smtClean="0"/>
              <a:t>Week 09</a:t>
            </a:r>
            <a:endParaRPr lang="en-US" sz="1050" dirty="0"/>
          </a:p>
        </p:txBody>
      </p:sp>
      <p:sp>
        <p:nvSpPr>
          <p:cNvPr id="17" name="TextBox 16"/>
          <p:cNvSpPr txBox="1"/>
          <p:nvPr/>
        </p:nvSpPr>
        <p:spPr>
          <a:xfrm>
            <a:off x="8703274" y="2433933"/>
            <a:ext cx="346249" cy="738664"/>
          </a:xfrm>
          <a:prstGeom prst="rect">
            <a:avLst/>
          </a:prstGeom>
          <a:noFill/>
        </p:spPr>
        <p:txBody>
          <a:bodyPr vert="vert270" wrap="square" rtlCol="0">
            <a:spAutoFit/>
          </a:bodyPr>
          <a:lstStyle/>
          <a:p>
            <a:r>
              <a:rPr lang="en-US" sz="1050" dirty="0" smtClean="0"/>
              <a:t>Week 10</a:t>
            </a:r>
            <a:endParaRPr lang="en-US" sz="1050" dirty="0"/>
          </a:p>
        </p:txBody>
      </p:sp>
      <p:sp>
        <p:nvSpPr>
          <p:cNvPr id="18" name="TextBox 17"/>
          <p:cNvSpPr txBox="1"/>
          <p:nvPr/>
        </p:nvSpPr>
        <p:spPr>
          <a:xfrm>
            <a:off x="8703274" y="3298697"/>
            <a:ext cx="346249" cy="738664"/>
          </a:xfrm>
          <a:prstGeom prst="rect">
            <a:avLst/>
          </a:prstGeom>
          <a:noFill/>
        </p:spPr>
        <p:txBody>
          <a:bodyPr vert="vert270" wrap="square" rtlCol="0">
            <a:spAutoFit/>
          </a:bodyPr>
          <a:lstStyle/>
          <a:p>
            <a:r>
              <a:rPr lang="en-US" sz="1050" dirty="0" smtClean="0"/>
              <a:t>Week 12</a:t>
            </a:r>
            <a:endParaRPr lang="en-US" sz="1050" dirty="0"/>
          </a:p>
        </p:txBody>
      </p:sp>
      <p:sp>
        <p:nvSpPr>
          <p:cNvPr id="19" name="TextBox 18"/>
          <p:cNvSpPr txBox="1"/>
          <p:nvPr/>
        </p:nvSpPr>
        <p:spPr>
          <a:xfrm>
            <a:off x="8703274" y="4273510"/>
            <a:ext cx="346249" cy="738664"/>
          </a:xfrm>
          <a:prstGeom prst="rect">
            <a:avLst/>
          </a:prstGeom>
          <a:noFill/>
        </p:spPr>
        <p:txBody>
          <a:bodyPr vert="vert270" wrap="square" rtlCol="0">
            <a:spAutoFit/>
          </a:bodyPr>
          <a:lstStyle/>
          <a:p>
            <a:r>
              <a:rPr lang="en-US" sz="1050" dirty="0" smtClean="0"/>
              <a:t>Week 13</a:t>
            </a:r>
            <a:endParaRPr lang="en-US" sz="1050" dirty="0"/>
          </a:p>
        </p:txBody>
      </p:sp>
      <p:sp>
        <p:nvSpPr>
          <p:cNvPr id="20" name="TextBox 19"/>
          <p:cNvSpPr txBox="1"/>
          <p:nvPr/>
        </p:nvSpPr>
        <p:spPr>
          <a:xfrm>
            <a:off x="8703274" y="5199021"/>
            <a:ext cx="346249" cy="738664"/>
          </a:xfrm>
          <a:prstGeom prst="rect">
            <a:avLst/>
          </a:prstGeom>
          <a:noFill/>
        </p:spPr>
        <p:txBody>
          <a:bodyPr vert="vert270" wrap="square" rtlCol="0">
            <a:spAutoFit/>
          </a:bodyPr>
          <a:lstStyle/>
          <a:p>
            <a:r>
              <a:rPr lang="en-US" sz="1050" dirty="0" smtClean="0"/>
              <a:t>Week 14</a:t>
            </a:r>
            <a:endParaRPr lang="en-US" sz="1050" dirty="0"/>
          </a:p>
        </p:txBody>
      </p:sp>
      <p:sp>
        <p:nvSpPr>
          <p:cNvPr id="10" name="TextBox 9"/>
          <p:cNvSpPr txBox="1"/>
          <p:nvPr/>
        </p:nvSpPr>
        <p:spPr>
          <a:xfrm>
            <a:off x="6853881" y="3298697"/>
            <a:ext cx="1210962" cy="246221"/>
          </a:xfrm>
          <a:prstGeom prst="rect">
            <a:avLst/>
          </a:prstGeom>
          <a:noFill/>
        </p:spPr>
        <p:txBody>
          <a:bodyPr wrap="square" rtlCol="0">
            <a:spAutoFit/>
          </a:bodyPr>
          <a:lstStyle/>
          <a:p>
            <a:r>
              <a:rPr lang="en-US" sz="1000" dirty="0" smtClean="0">
                <a:solidFill>
                  <a:srgbClr val="FF0000"/>
                </a:solidFill>
              </a:rPr>
              <a:t>Week 06 – MID 1</a:t>
            </a:r>
            <a:endParaRPr lang="en-US" sz="1000" dirty="0">
              <a:solidFill>
                <a:srgbClr val="FF0000"/>
              </a:solidFill>
            </a:endParaRPr>
          </a:p>
        </p:txBody>
      </p:sp>
      <p:sp>
        <p:nvSpPr>
          <p:cNvPr id="22" name="TextBox 21"/>
          <p:cNvSpPr txBox="1"/>
          <p:nvPr/>
        </p:nvSpPr>
        <p:spPr>
          <a:xfrm>
            <a:off x="9483864" y="3284412"/>
            <a:ext cx="1210962" cy="246221"/>
          </a:xfrm>
          <a:prstGeom prst="rect">
            <a:avLst/>
          </a:prstGeom>
          <a:noFill/>
        </p:spPr>
        <p:txBody>
          <a:bodyPr wrap="square" rtlCol="0">
            <a:spAutoFit/>
          </a:bodyPr>
          <a:lstStyle/>
          <a:p>
            <a:r>
              <a:rPr lang="en-US" sz="1000" dirty="0" smtClean="0">
                <a:solidFill>
                  <a:srgbClr val="FF0000"/>
                </a:solidFill>
              </a:rPr>
              <a:t>Week 11– MID 2</a:t>
            </a:r>
            <a:endParaRPr lang="en-US" sz="1000" dirty="0">
              <a:solidFill>
                <a:srgbClr val="FF0000"/>
              </a:solidFill>
            </a:endParaRPr>
          </a:p>
        </p:txBody>
      </p:sp>
      <p:sp>
        <p:nvSpPr>
          <p:cNvPr id="23" name="TextBox 22"/>
          <p:cNvSpPr txBox="1"/>
          <p:nvPr/>
        </p:nvSpPr>
        <p:spPr>
          <a:xfrm>
            <a:off x="9483864" y="6070730"/>
            <a:ext cx="1210962" cy="246221"/>
          </a:xfrm>
          <a:prstGeom prst="rect">
            <a:avLst/>
          </a:prstGeom>
          <a:noFill/>
        </p:spPr>
        <p:txBody>
          <a:bodyPr wrap="square" rtlCol="0">
            <a:spAutoFit/>
          </a:bodyPr>
          <a:lstStyle/>
          <a:p>
            <a:r>
              <a:rPr lang="en-US" sz="1000" dirty="0" smtClean="0">
                <a:solidFill>
                  <a:srgbClr val="FF0000"/>
                </a:solidFill>
              </a:rPr>
              <a:t>Week 15- Revision </a:t>
            </a:r>
            <a:endParaRPr lang="en-US" sz="1000" dirty="0">
              <a:solidFill>
                <a:srgbClr val="FF0000"/>
              </a:solidFill>
            </a:endParaRPr>
          </a:p>
        </p:txBody>
      </p:sp>
      <p:sp>
        <p:nvSpPr>
          <p:cNvPr id="24" name="TextBox 23"/>
          <p:cNvSpPr txBox="1"/>
          <p:nvPr/>
        </p:nvSpPr>
        <p:spPr>
          <a:xfrm>
            <a:off x="9483863" y="6316951"/>
            <a:ext cx="1431271" cy="246221"/>
          </a:xfrm>
          <a:prstGeom prst="rect">
            <a:avLst/>
          </a:prstGeom>
          <a:noFill/>
        </p:spPr>
        <p:txBody>
          <a:bodyPr wrap="square" rtlCol="0">
            <a:spAutoFit/>
          </a:bodyPr>
          <a:lstStyle/>
          <a:p>
            <a:r>
              <a:rPr lang="en-US" sz="1000" dirty="0" smtClean="0">
                <a:solidFill>
                  <a:srgbClr val="FF0000"/>
                </a:solidFill>
              </a:rPr>
              <a:t>Week 16- FINAL EXAM</a:t>
            </a:r>
            <a:endParaRPr lang="en-US" sz="1000" dirty="0">
              <a:solidFill>
                <a:srgbClr val="FF0000"/>
              </a:solidFill>
            </a:endParaRPr>
          </a:p>
        </p:txBody>
      </p:sp>
    </p:spTree>
    <p:extLst>
      <p:ext uri="{BB962C8B-B14F-4D97-AF65-F5344CB8AC3E}">
        <p14:creationId xmlns:p14="http://schemas.microsoft.com/office/powerpoint/2010/main" val="160813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4350529C-634E-49C9-BE1E-1E8207D334B8}"/>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2</a:t>
            </a:r>
          </a:p>
        </p:txBody>
      </p:sp>
      <p:sp>
        <p:nvSpPr>
          <p:cNvPr id="46083" name="Rectangle 3">
            <a:extLst>
              <a:ext uri="{FF2B5EF4-FFF2-40B4-BE49-F238E27FC236}">
                <a16:creationId xmlns:a16="http://schemas.microsoft.com/office/drawing/2014/main" xmlns="" id="{04125A1B-7FBA-4F58-8241-22798879297C}"/>
              </a:ext>
            </a:extLst>
          </p:cNvPr>
          <p:cNvSpPr>
            <a:spLocks noGrp="1" noChangeArrowheads="1"/>
          </p:cNvSpPr>
          <p:nvPr>
            <p:ph type="body" sz="half" idx="1"/>
          </p:nvPr>
        </p:nvSpPr>
        <p:spPr>
          <a:xfrm>
            <a:off x="3026331" y="2396046"/>
            <a:ext cx="8382000" cy="1143000"/>
          </a:xfrm>
        </p:spPr>
        <p:txBody>
          <a:bodyPr/>
          <a:lstStyle/>
          <a:p>
            <a:pPr marL="0" indent="0">
              <a:buNone/>
            </a:pPr>
            <a:r>
              <a:rPr lang="en-US" altLang="en-US" dirty="0">
                <a:latin typeface="Times New Roman" panose="02020603050405020304" pitchFamily="18" charset="0"/>
                <a:cs typeface="Times New Roman" panose="02020603050405020304" pitchFamily="18" charset="0"/>
              </a:rPr>
              <a:t>Write a Problem Analysis Chart (PAC) to find an area of a circle </a:t>
            </a:r>
          </a:p>
          <a:p>
            <a:pPr marL="0" indent="0">
              <a:buNone/>
            </a:pPr>
            <a:r>
              <a:rPr lang="en-US" altLang="en-US" dirty="0">
                <a:latin typeface="Times New Roman" panose="02020603050405020304" pitchFamily="18" charset="0"/>
                <a:cs typeface="Times New Roman" panose="02020603050405020304" pitchFamily="18" charset="0"/>
              </a:rPr>
              <a:t>where area = pi * radius * radius</a:t>
            </a:r>
          </a:p>
        </p:txBody>
      </p:sp>
      <p:graphicFrame>
        <p:nvGraphicFramePr>
          <p:cNvPr id="55323" name="Group 27">
            <a:extLst>
              <a:ext uri="{FF2B5EF4-FFF2-40B4-BE49-F238E27FC236}">
                <a16:creationId xmlns:a16="http://schemas.microsoft.com/office/drawing/2014/main" xmlns="" id="{498EDF23-1CBE-40AE-AA49-36EC1A5211B3}"/>
              </a:ext>
            </a:extLst>
          </p:cNvPr>
          <p:cNvGraphicFramePr>
            <a:graphicFrameLocks noGrp="1"/>
          </p:cNvGraphicFramePr>
          <p:nvPr>
            <p:ph sz="half" idx="2"/>
            <p:extLst>
              <p:ext uri="{D42A27DB-BD31-4B8C-83A1-F6EECF244321}">
                <p14:modId xmlns:p14="http://schemas.microsoft.com/office/powerpoint/2010/main" val="3834164803"/>
              </p:ext>
            </p:extLst>
          </p:nvPr>
        </p:nvGraphicFramePr>
        <p:xfrm>
          <a:off x="2955324" y="3746156"/>
          <a:ext cx="8382000" cy="1881188"/>
        </p:xfrm>
        <a:graphic>
          <a:graphicData uri="http://schemas.openxmlformats.org/drawingml/2006/table">
            <a:tbl>
              <a:tblPr>
                <a:tableStyleId>{18603FDC-E32A-4AB5-989C-0864C3EAD2B8}</a:tableStyleId>
              </a:tblPr>
              <a:tblGrid>
                <a:gridCol w="1493822">
                  <a:extLst>
                    <a:ext uri="{9D8B030D-6E8A-4147-A177-3AD203B41FA5}">
                      <a16:colId xmlns:a16="http://schemas.microsoft.com/office/drawing/2014/main" xmlns="" val="20000"/>
                    </a:ext>
                  </a:extLst>
                </a:gridCol>
                <a:gridCol w="5394356">
                  <a:extLst>
                    <a:ext uri="{9D8B030D-6E8A-4147-A177-3AD203B41FA5}">
                      <a16:colId xmlns:a16="http://schemas.microsoft.com/office/drawing/2014/main" xmlns="" val="20001"/>
                    </a:ext>
                  </a:extLst>
                </a:gridCol>
                <a:gridCol w="1493822">
                  <a:extLst>
                    <a:ext uri="{9D8B030D-6E8A-4147-A177-3AD203B41FA5}">
                      <a16:colId xmlns:a16="http://schemas.microsoft.com/office/drawing/2014/main" xmlns="" val="20002"/>
                    </a:ext>
                  </a:extLst>
                </a:gridCol>
              </a:tblGrid>
              <a:tr h="685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1953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radius</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area = 3.14 x radius x radius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area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334620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Effect transition="in" filter="box(in)">
                                      <p:cBhvr>
                                        <p:cTn id="7" dur="500"/>
                                        <p:tgtEl>
                                          <p:spTgt spid="5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1F676D88-2F11-455E-922F-C778AA828B55}"/>
              </a:ext>
            </a:extLst>
          </p:cNvPr>
          <p:cNvSpPr>
            <a:spLocks noGrp="1" noChangeArrowheads="1"/>
          </p:cNvSpPr>
          <p:nvPr>
            <p:ph type="title"/>
          </p:nvPr>
        </p:nvSpPr>
        <p:spPr>
          <a:xfrm>
            <a:off x="2751438" y="1114898"/>
            <a:ext cx="10972800" cy="1143000"/>
          </a:xfrm>
        </p:spPr>
        <p:txBody>
          <a:bodyPr rtlCol="0">
            <a:normAutofit/>
          </a:bodyPr>
          <a:lstStyle/>
          <a:p>
            <a:pPr>
              <a:defRPr/>
            </a:pPr>
            <a:r>
              <a:rPr lang="en-US" dirty="0">
                <a:solidFill>
                  <a:schemeClr val="tx1">
                    <a:lumMod val="95000"/>
                    <a:lumOff val="5000"/>
                  </a:schemeClr>
                </a:solidFill>
              </a:rPr>
              <a:t>Problem 3</a:t>
            </a:r>
          </a:p>
        </p:txBody>
      </p:sp>
      <p:sp>
        <p:nvSpPr>
          <p:cNvPr id="47107" name="Rectangle 3">
            <a:extLst>
              <a:ext uri="{FF2B5EF4-FFF2-40B4-BE49-F238E27FC236}">
                <a16:creationId xmlns:a16="http://schemas.microsoft.com/office/drawing/2014/main" xmlns="" id="{E7737297-DAC5-4C5A-B434-C1A467079CEB}"/>
              </a:ext>
            </a:extLst>
          </p:cNvPr>
          <p:cNvSpPr>
            <a:spLocks noGrp="1" noChangeArrowheads="1"/>
          </p:cNvSpPr>
          <p:nvPr>
            <p:ph type="body" sz="half" idx="1"/>
          </p:nvPr>
        </p:nvSpPr>
        <p:spPr>
          <a:xfrm>
            <a:off x="2914942" y="2257898"/>
            <a:ext cx="8382000" cy="1905000"/>
          </a:xfrm>
        </p:spPr>
        <p:txBody>
          <a:bodyPr>
            <a:normAutofit/>
          </a:bodyPr>
          <a:lstStyle/>
          <a:p>
            <a:pPr marL="0" indent="0" eaLnBrk="1" hangingPunct="1">
              <a:buNone/>
            </a:pPr>
            <a:r>
              <a:rPr lang="en-US" altLang="en-US" dirty="0">
                <a:latin typeface="Times New Roman" panose="02020603050405020304" pitchFamily="18" charset="0"/>
                <a:cs typeface="Times New Roman" panose="02020603050405020304" pitchFamily="18" charset="0"/>
              </a:rPr>
              <a:t>Write a Problem Analysis Chart (PAC) to compute and display the temperature inside the earth in Celsius and Fahrenheit. The relevant formulae are</a:t>
            </a:r>
          </a:p>
          <a:p>
            <a:pPr eaLnBrk="1" hangingPunct="1">
              <a:buFontTx/>
              <a:buNone/>
            </a:pPr>
            <a:r>
              <a:rPr lang="en-US" altLang="en-US" dirty="0">
                <a:latin typeface="Times New Roman" panose="02020603050405020304" pitchFamily="18" charset="0"/>
                <a:cs typeface="Times New Roman" panose="02020603050405020304" pitchFamily="18" charset="0"/>
              </a:rPr>
              <a:t>		Celsius = 10 x (depth) + 20</a:t>
            </a:r>
          </a:p>
          <a:p>
            <a:pPr eaLnBrk="1" hangingPunct="1">
              <a:buFontTx/>
              <a:buNone/>
            </a:pPr>
            <a:r>
              <a:rPr lang="en-US" altLang="en-US" dirty="0">
                <a:latin typeface="Times New Roman" panose="02020603050405020304" pitchFamily="18" charset="0"/>
                <a:cs typeface="Times New Roman" panose="02020603050405020304" pitchFamily="18" charset="0"/>
              </a:rPr>
              <a:t>		Fahrenheit = 1.8 x (Celsius) + 32</a:t>
            </a:r>
          </a:p>
        </p:txBody>
      </p:sp>
      <p:graphicFrame>
        <p:nvGraphicFramePr>
          <p:cNvPr id="82972" name="Group 28">
            <a:extLst>
              <a:ext uri="{FF2B5EF4-FFF2-40B4-BE49-F238E27FC236}">
                <a16:creationId xmlns:a16="http://schemas.microsoft.com/office/drawing/2014/main" xmlns="" id="{992D93EC-CCF0-4F6C-AAFC-544F3F5915A1}"/>
              </a:ext>
            </a:extLst>
          </p:cNvPr>
          <p:cNvGraphicFramePr>
            <a:graphicFrameLocks noGrp="1"/>
          </p:cNvGraphicFramePr>
          <p:nvPr>
            <p:ph sz="half" idx="2"/>
            <p:extLst>
              <p:ext uri="{D42A27DB-BD31-4B8C-83A1-F6EECF244321}">
                <p14:modId xmlns:p14="http://schemas.microsoft.com/office/powerpoint/2010/main" val="302350668"/>
              </p:ext>
            </p:extLst>
          </p:nvPr>
        </p:nvGraphicFramePr>
        <p:xfrm>
          <a:off x="3626081" y="4277497"/>
          <a:ext cx="7696200" cy="2007084"/>
        </p:xfrm>
        <a:graphic>
          <a:graphicData uri="http://schemas.openxmlformats.org/drawingml/2006/table">
            <a:tbl>
              <a:tblPr>
                <a:tableStyleId>{18603FDC-E32A-4AB5-989C-0864C3EAD2B8}</a:tableStyleId>
              </a:tblPr>
              <a:tblGrid>
                <a:gridCol w="990600">
                  <a:extLst>
                    <a:ext uri="{9D8B030D-6E8A-4147-A177-3AD203B41FA5}">
                      <a16:colId xmlns:a16="http://schemas.microsoft.com/office/drawing/2014/main" xmlns="" val="20000"/>
                    </a:ext>
                  </a:extLst>
                </a:gridCol>
                <a:gridCol w="4140200">
                  <a:extLst>
                    <a:ext uri="{9D8B030D-6E8A-4147-A177-3AD203B41FA5}">
                      <a16:colId xmlns:a16="http://schemas.microsoft.com/office/drawing/2014/main" xmlns="" val="20001"/>
                    </a:ext>
                  </a:extLst>
                </a:gridCol>
                <a:gridCol w="2565400">
                  <a:extLst>
                    <a:ext uri="{9D8B030D-6E8A-4147-A177-3AD203B41FA5}">
                      <a16:colId xmlns:a16="http://schemas.microsoft.com/office/drawing/2014/main" xmlns="" val="20002"/>
                    </a:ext>
                  </a:extLst>
                </a:gridCol>
              </a:tblGrid>
              <a:tr h="7354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271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depth</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fahrenheit</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1.8 x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+ 32</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Display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Display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fahrenheit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736201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ox(in)">
                                      <p:cBhvr>
                                        <p:cTn id="7"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B8C46F31-F72D-45F0-BB03-2E4C273D297E}"/>
              </a:ext>
            </a:extLst>
          </p:cNvPr>
          <p:cNvSpPr>
            <a:spLocks noGrp="1" noChangeArrowheads="1"/>
          </p:cNvSpPr>
          <p:nvPr>
            <p:ph type="title"/>
          </p:nvPr>
        </p:nvSpPr>
        <p:spPr/>
        <p:txBody>
          <a:bodyPr rtlCol="0"/>
          <a:lstStyle/>
          <a:p>
            <a:pPr>
              <a:defRPr/>
            </a:pPr>
            <a:r>
              <a:rPr lang="en-US" sz="4000" b="1">
                <a:solidFill>
                  <a:schemeClr val="tx1">
                    <a:lumMod val="95000"/>
                    <a:lumOff val="5000"/>
                  </a:schemeClr>
                </a:solidFill>
              </a:rPr>
              <a:t>PRE-PROGRAMMING PHASE</a:t>
            </a:r>
          </a:p>
        </p:txBody>
      </p:sp>
      <p:sp>
        <p:nvSpPr>
          <p:cNvPr id="50179" name="Rectangle 3">
            <a:extLst>
              <a:ext uri="{FF2B5EF4-FFF2-40B4-BE49-F238E27FC236}">
                <a16:creationId xmlns:a16="http://schemas.microsoft.com/office/drawing/2014/main" xmlns="" id="{E0AEA302-7E33-4D20-ACA3-8B0215F80A3E}"/>
              </a:ext>
            </a:extLst>
          </p:cNvPr>
          <p:cNvSpPr>
            <a:spLocks noGrp="1" noChangeArrowheads="1"/>
          </p:cNvSpPr>
          <p:nvPr>
            <p:ph idx="1"/>
          </p:nvPr>
        </p:nvSpPr>
        <p:spPr/>
        <p:txBody>
          <a:bodyPr/>
          <a:lstStyle/>
          <a:p>
            <a:pPr marL="457200" indent="-457200" eaLnBrk="1" hangingPunct="1">
              <a:buFont typeface="+mj-lt"/>
              <a:buAutoNum type="arabicPeriod" startAt="2"/>
            </a:pPr>
            <a:r>
              <a:rPr lang="en-US" altLang="en-US" b="1" dirty="0" smtClean="0">
                <a:latin typeface="Times New Roman" panose="02020603050405020304" pitchFamily="18" charset="0"/>
                <a:cs typeface="Times New Roman" panose="02020603050405020304" pitchFamily="18" charset="0"/>
              </a:rPr>
              <a:t>Developing </a:t>
            </a:r>
            <a:r>
              <a:rPr lang="en-US" altLang="en-US" b="1" dirty="0">
                <a:latin typeface="Times New Roman" panose="02020603050405020304" pitchFamily="18" charset="0"/>
                <a:cs typeface="Times New Roman" panose="02020603050405020304" pitchFamily="18" charset="0"/>
              </a:rPr>
              <a:t>the Hierarchy Input Process Output (HIPO) or Interactivity Chart</a:t>
            </a:r>
            <a:r>
              <a:rPr lang="en-US" altLang="en-US" dirty="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problem is normally big and complex.</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requires big program.</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the processing can be divided into subtasks called modules.</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module accomplishes one function.</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modules are connected to each other to show the interaction of processing between the modules.</a:t>
            </a:r>
          </a:p>
        </p:txBody>
      </p:sp>
    </p:spTree>
    <p:extLst>
      <p:ext uri="{BB962C8B-B14F-4D97-AF65-F5344CB8AC3E}">
        <p14:creationId xmlns:p14="http://schemas.microsoft.com/office/powerpoint/2010/main" val="1034038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F5EDCC8F-0EFD-4F36-B65A-E08A4D9781AE}"/>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51203" name="Rectangle 3">
            <a:extLst>
              <a:ext uri="{FF2B5EF4-FFF2-40B4-BE49-F238E27FC236}">
                <a16:creationId xmlns:a16="http://schemas.microsoft.com/office/drawing/2014/main" xmlns="" id="{C8428CAA-8A98-4895-BFAC-7D6BFDF13CE4}"/>
              </a:ext>
            </a:extLst>
          </p:cNvPr>
          <p:cNvSpPr>
            <a:spLocks noGrp="1" noChangeArrowheads="1"/>
          </p:cNvSpPr>
          <p:nvPr>
            <p:ph idx="1"/>
          </p:nvPr>
        </p:nvSpPr>
        <p:spPr>
          <a:xfrm>
            <a:off x="2757925" y="2519472"/>
            <a:ext cx="8596668" cy="3880773"/>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Main/control module controls the flow all other modules. </a:t>
            </a:r>
          </a:p>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IC is developed using top-down-method: top to down left to right order (also refer to order of processing).</a:t>
            </a:r>
          </a:p>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Modules are numbered, marked for duplication, repetition or decision.</a:t>
            </a:r>
          </a:p>
          <a:p>
            <a:pPr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13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82134B58-4094-4D82-876F-8761F5C2D189}"/>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Pre-programming Phase</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2227" name="Rectangle 3">
            <a:extLst>
              <a:ext uri="{FF2B5EF4-FFF2-40B4-BE49-F238E27FC236}">
                <a16:creationId xmlns:a16="http://schemas.microsoft.com/office/drawing/2014/main" xmlns="" id="{F8F0F526-2A24-4B97-B8C7-1032E61E54F3}"/>
              </a:ext>
            </a:extLst>
          </p:cNvPr>
          <p:cNvSpPr>
            <a:spLocks noGrp="1" noChangeArrowheads="1"/>
          </p:cNvSpPr>
          <p:nvPr>
            <p:ph idx="1"/>
          </p:nvPr>
        </p:nvSpPr>
        <p:spPr>
          <a:xfrm>
            <a:off x="2664433" y="2129061"/>
            <a:ext cx="8596668" cy="3880773"/>
          </a:xfrm>
        </p:spPr>
        <p:txBody>
          <a:bodyPr/>
          <a:lstStyle/>
          <a:p>
            <a:pPr eaLnBrk="1" hangingPunct="1"/>
            <a:r>
              <a:rPr lang="en-US" altLang="en-US" dirty="0">
                <a:latin typeface="Times New Roman" panose="02020603050405020304" pitchFamily="18" charset="0"/>
                <a:cs typeface="Times New Roman" panose="02020603050405020304" pitchFamily="18" charset="0"/>
              </a:rPr>
              <a:t>The interaction will form a hierarchy, called Hierarchy Input Process Output Chart (HIPO) or Interactivity Chart (IC). Programming which use this approach (problem is divided into subtasks) is called </a:t>
            </a:r>
            <a:r>
              <a:rPr lang="en-US" altLang="en-US" i="1" dirty="0">
                <a:latin typeface="Times New Roman" panose="02020603050405020304" pitchFamily="18" charset="0"/>
                <a:cs typeface="Times New Roman" panose="02020603050405020304" pitchFamily="18" charset="0"/>
              </a:rPr>
              <a:t>Structured Programming</a:t>
            </a:r>
            <a:r>
              <a:rPr lang="en-US" altLang="en-US" dirty="0">
                <a:latin typeface="Times New Roman" panose="02020603050405020304" pitchFamily="18" charset="0"/>
                <a:cs typeface="Times New Roman" panose="02020603050405020304" pitchFamily="18" charset="0"/>
              </a:rPr>
              <a:t>.</a:t>
            </a:r>
          </a:p>
        </p:txBody>
      </p:sp>
      <p:grpSp>
        <p:nvGrpSpPr>
          <p:cNvPr id="52228" name="Group 4">
            <a:extLst>
              <a:ext uri="{FF2B5EF4-FFF2-40B4-BE49-F238E27FC236}">
                <a16:creationId xmlns:a16="http://schemas.microsoft.com/office/drawing/2014/main" xmlns="" id="{5F059E76-9837-4983-A950-CC0FA8C6F920}"/>
              </a:ext>
            </a:extLst>
          </p:cNvPr>
          <p:cNvGrpSpPr>
            <a:grpSpLocks/>
          </p:cNvGrpSpPr>
          <p:nvPr/>
        </p:nvGrpSpPr>
        <p:grpSpPr bwMode="auto">
          <a:xfrm>
            <a:off x="3623285" y="3534838"/>
            <a:ext cx="7391400" cy="2667000"/>
            <a:chOff x="252" y="226"/>
            <a:chExt cx="9360" cy="2594"/>
          </a:xfrm>
        </p:grpSpPr>
        <p:sp>
          <p:nvSpPr>
            <p:cNvPr id="52229" name="Text Box 5">
              <a:extLst>
                <a:ext uri="{FF2B5EF4-FFF2-40B4-BE49-F238E27FC236}">
                  <a16:creationId xmlns:a16="http://schemas.microsoft.com/office/drawing/2014/main" xmlns="" id="{93F37F6D-5F16-48A6-9269-2C2D41DA6214}"/>
                </a:ext>
              </a:extLst>
            </p:cNvPr>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Main Module</a:t>
              </a:r>
            </a:p>
          </p:txBody>
        </p:sp>
        <p:sp>
          <p:nvSpPr>
            <p:cNvPr id="52230" name="Text Box 6">
              <a:extLst>
                <a:ext uri="{FF2B5EF4-FFF2-40B4-BE49-F238E27FC236}">
                  <a16:creationId xmlns:a16="http://schemas.microsoft.com/office/drawing/2014/main" xmlns="" id="{CC719625-D0F5-4E32-87DC-F4CC6BC3527D}"/>
                </a:ext>
              </a:extLst>
            </p:cNvPr>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3</a:t>
              </a:r>
            </a:p>
          </p:txBody>
        </p:sp>
        <p:sp>
          <p:nvSpPr>
            <p:cNvPr id="52231" name="Text Box 7">
              <a:extLst>
                <a:ext uri="{FF2B5EF4-FFF2-40B4-BE49-F238E27FC236}">
                  <a16:creationId xmlns:a16="http://schemas.microsoft.com/office/drawing/2014/main" xmlns="" id="{28AE45DD-78CF-4A25-A736-FEE1C4311A3C}"/>
                </a:ext>
              </a:extLst>
            </p:cNvPr>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2</a:t>
              </a:r>
            </a:p>
          </p:txBody>
        </p:sp>
        <p:sp>
          <p:nvSpPr>
            <p:cNvPr id="52232" name="Text Box 8">
              <a:extLst>
                <a:ext uri="{FF2B5EF4-FFF2-40B4-BE49-F238E27FC236}">
                  <a16:creationId xmlns:a16="http://schemas.microsoft.com/office/drawing/2014/main" xmlns="" id="{2957C1AD-E5D3-4559-AD35-671E0E8361E4}"/>
                </a:ext>
              </a:extLst>
            </p:cNvPr>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1</a:t>
              </a:r>
            </a:p>
          </p:txBody>
        </p:sp>
        <p:sp>
          <p:nvSpPr>
            <p:cNvPr id="52233" name="Text Box 9">
              <a:extLst>
                <a:ext uri="{FF2B5EF4-FFF2-40B4-BE49-F238E27FC236}">
                  <a16:creationId xmlns:a16="http://schemas.microsoft.com/office/drawing/2014/main" xmlns="" id="{8E54E431-61E8-42CC-A497-8C051C337680}"/>
                </a:ext>
              </a:extLst>
            </p:cNvPr>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5</a:t>
              </a:r>
            </a:p>
          </p:txBody>
        </p:sp>
        <p:sp>
          <p:nvSpPr>
            <p:cNvPr id="52234" name="Text Box 10">
              <a:extLst>
                <a:ext uri="{FF2B5EF4-FFF2-40B4-BE49-F238E27FC236}">
                  <a16:creationId xmlns:a16="http://schemas.microsoft.com/office/drawing/2014/main" xmlns="" id="{3F191CD5-5011-488D-B36E-8B207E9CBF64}"/>
                </a:ext>
              </a:extLst>
            </p:cNvPr>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4</a:t>
              </a:r>
            </a:p>
          </p:txBody>
        </p:sp>
        <p:sp>
          <p:nvSpPr>
            <p:cNvPr id="52235" name="Text Box 11">
              <a:extLst>
                <a:ext uri="{FF2B5EF4-FFF2-40B4-BE49-F238E27FC236}">
                  <a16:creationId xmlns:a16="http://schemas.microsoft.com/office/drawing/2014/main" xmlns="" id="{48B65948-2C99-4F13-A26A-5D6B408D62AC}"/>
                </a:ext>
              </a:extLst>
            </p:cNvPr>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6</a:t>
              </a:r>
            </a:p>
          </p:txBody>
        </p:sp>
        <p:sp>
          <p:nvSpPr>
            <p:cNvPr id="52236" name="Line 12">
              <a:extLst>
                <a:ext uri="{FF2B5EF4-FFF2-40B4-BE49-F238E27FC236}">
                  <a16:creationId xmlns:a16="http://schemas.microsoft.com/office/drawing/2014/main" xmlns="" id="{94B753D1-9351-4C6E-9D80-52542776FDAE}"/>
                </a:ext>
              </a:extLst>
            </p:cNvPr>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13">
              <a:extLst>
                <a:ext uri="{FF2B5EF4-FFF2-40B4-BE49-F238E27FC236}">
                  <a16:creationId xmlns:a16="http://schemas.microsoft.com/office/drawing/2014/main" xmlns="" id="{B49B0CB7-A975-4E39-A35C-3FC7B50DE973}"/>
                </a:ext>
              </a:extLst>
            </p:cNvPr>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a:extLst>
                <a:ext uri="{FF2B5EF4-FFF2-40B4-BE49-F238E27FC236}">
                  <a16:creationId xmlns:a16="http://schemas.microsoft.com/office/drawing/2014/main" xmlns="" id="{FEF98307-CC6C-4E64-BF0E-45C5DDDA6F0F}"/>
                </a:ext>
              </a:extLst>
            </p:cNvPr>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15">
              <a:extLst>
                <a:ext uri="{FF2B5EF4-FFF2-40B4-BE49-F238E27FC236}">
                  <a16:creationId xmlns:a16="http://schemas.microsoft.com/office/drawing/2014/main" xmlns="" id="{66F6CF57-D8E9-40E0-A4A5-5AE01FA0E4C0}"/>
                </a:ext>
              </a:extLst>
            </p:cNvPr>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6">
              <a:extLst>
                <a:ext uri="{FF2B5EF4-FFF2-40B4-BE49-F238E27FC236}">
                  <a16:creationId xmlns:a16="http://schemas.microsoft.com/office/drawing/2014/main" xmlns="" id="{1F65450F-09B9-4F6F-A124-14B37922F447}"/>
                </a:ext>
              </a:extLst>
            </p:cNvPr>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17">
              <a:extLst>
                <a:ext uri="{FF2B5EF4-FFF2-40B4-BE49-F238E27FC236}">
                  <a16:creationId xmlns:a16="http://schemas.microsoft.com/office/drawing/2014/main" xmlns="" id="{F427DC98-6E73-41CC-9769-7955607610F5}"/>
                </a:ext>
              </a:extLst>
            </p:cNvPr>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18">
              <a:extLst>
                <a:ext uri="{FF2B5EF4-FFF2-40B4-BE49-F238E27FC236}">
                  <a16:creationId xmlns:a16="http://schemas.microsoft.com/office/drawing/2014/main" xmlns="" id="{46A62127-2430-475C-A0D2-4C71A69C83D4}"/>
                </a:ext>
              </a:extLst>
            </p:cNvPr>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19">
              <a:extLst>
                <a:ext uri="{FF2B5EF4-FFF2-40B4-BE49-F238E27FC236}">
                  <a16:creationId xmlns:a16="http://schemas.microsoft.com/office/drawing/2014/main" xmlns="" id="{CD356394-5E08-4DA3-A471-7F032C6E1006}"/>
                </a:ext>
              </a:extLst>
            </p:cNvPr>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20">
              <a:extLst>
                <a:ext uri="{FF2B5EF4-FFF2-40B4-BE49-F238E27FC236}">
                  <a16:creationId xmlns:a16="http://schemas.microsoft.com/office/drawing/2014/main" xmlns="" id="{85840F3B-DC34-4888-B21F-6B61F1034418}"/>
                </a:ext>
              </a:extLst>
            </p:cNvPr>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21">
              <a:extLst>
                <a:ext uri="{FF2B5EF4-FFF2-40B4-BE49-F238E27FC236}">
                  <a16:creationId xmlns:a16="http://schemas.microsoft.com/office/drawing/2014/main" xmlns="" id="{ED84BBD3-51A9-4802-93FF-DD24FBFBAD20}"/>
                </a:ext>
              </a:extLst>
            </p:cNvPr>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6" name="Line 22">
              <a:extLst>
                <a:ext uri="{FF2B5EF4-FFF2-40B4-BE49-F238E27FC236}">
                  <a16:creationId xmlns:a16="http://schemas.microsoft.com/office/drawing/2014/main" xmlns="" id="{F95728EA-46A2-408D-97FE-023DD09ADFF7}"/>
                </a:ext>
              </a:extLst>
            </p:cNvPr>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51277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354CDB0A-C7A7-479D-B187-6F25E536DF9F}"/>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57347" name="Rectangle 3">
            <a:extLst>
              <a:ext uri="{FF2B5EF4-FFF2-40B4-BE49-F238E27FC236}">
                <a16:creationId xmlns:a16="http://schemas.microsoft.com/office/drawing/2014/main" xmlns="" id="{ADB63397-90A1-456D-8581-FE4066647158}"/>
              </a:ext>
            </a:extLst>
          </p:cNvPr>
          <p:cNvSpPr>
            <a:spLocks noGrp="1" noChangeArrowheads="1"/>
          </p:cNvSpPr>
          <p:nvPr>
            <p:ph idx="1"/>
          </p:nvPr>
        </p:nvSpPr>
        <p:spPr>
          <a:xfrm>
            <a:off x="2843527" y="2449383"/>
            <a:ext cx="8596668" cy="3880773"/>
          </a:xfrm>
        </p:spPr>
        <p:txBody>
          <a:bodyPr/>
          <a:lstStyle/>
          <a:p>
            <a:pPr marL="457200" indent="-457200" eaLnBrk="1" hangingPunct="1">
              <a:buFont typeface="+mj-lt"/>
              <a:buAutoNum type="arabicPeriod" startAt="3"/>
            </a:pPr>
            <a:r>
              <a:rPr lang="en-US" altLang="en-US" b="1" dirty="0" smtClean="0">
                <a:latin typeface="Times New Roman" panose="02020603050405020304" pitchFamily="18" charset="0"/>
                <a:cs typeface="Times New Roman" panose="02020603050405020304" pitchFamily="18" charset="0"/>
              </a:rPr>
              <a:t>Developing </a:t>
            </a:r>
            <a:r>
              <a:rPr lang="en-US" altLang="en-US" b="1" dirty="0">
                <a:latin typeface="Times New Roman" panose="02020603050405020304" pitchFamily="18" charset="0"/>
                <a:cs typeface="Times New Roman" panose="02020603050405020304" pitchFamily="18" charset="0"/>
              </a:rPr>
              <a:t>the Input Process Output (IPO) Chart</a:t>
            </a:r>
            <a:endParaRPr lang="en-US" altLang="en-US"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Extends and organizes the information in the Problem Analysis Chart. </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shows in more detail what data items are input, what are the processing or modules on that data, and what will be the result or output.</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combines information from PAC and HIPO Chart.</a:t>
            </a:r>
          </a:p>
        </p:txBody>
      </p:sp>
    </p:spTree>
    <p:extLst>
      <p:ext uri="{BB962C8B-B14F-4D97-AF65-F5344CB8AC3E}">
        <p14:creationId xmlns:p14="http://schemas.microsoft.com/office/powerpoint/2010/main" val="398324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71B03DEA-41AB-40D7-8F6E-4C243F3981B8}"/>
              </a:ext>
            </a:extLst>
          </p:cNvPr>
          <p:cNvSpPr>
            <a:spLocks noGrp="1" noChangeArrowheads="1"/>
          </p:cNvSpPr>
          <p:nvPr>
            <p:ph type="title"/>
          </p:nvPr>
        </p:nvSpPr>
        <p:spPr>
          <a:xfrm>
            <a:off x="2759676" y="958378"/>
            <a:ext cx="10972800" cy="1143000"/>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aphicFrame>
        <p:nvGraphicFramePr>
          <p:cNvPr id="19499" name="Group 43">
            <a:extLst>
              <a:ext uri="{FF2B5EF4-FFF2-40B4-BE49-F238E27FC236}">
                <a16:creationId xmlns:a16="http://schemas.microsoft.com/office/drawing/2014/main" xmlns="" id="{948E0D6B-5750-48E1-9E09-44C04232C290}"/>
              </a:ext>
            </a:extLst>
          </p:cNvPr>
          <p:cNvGraphicFramePr>
            <a:graphicFrameLocks noGrp="1"/>
          </p:cNvGraphicFramePr>
          <p:nvPr>
            <p:ph type="tbl" idx="1"/>
            <p:extLst>
              <p:ext uri="{D42A27DB-BD31-4B8C-83A1-F6EECF244321}">
                <p14:modId xmlns:p14="http://schemas.microsoft.com/office/powerpoint/2010/main" val="160199282"/>
              </p:ext>
            </p:extLst>
          </p:nvPr>
        </p:nvGraphicFramePr>
        <p:xfrm>
          <a:off x="3186520" y="2644562"/>
          <a:ext cx="8806071" cy="3124200"/>
        </p:xfrm>
        <a:graphic>
          <a:graphicData uri="http://schemas.openxmlformats.org/drawingml/2006/table">
            <a:tbl>
              <a:tblPr>
                <a:tableStyleId>{18603FDC-E32A-4AB5-989C-0864C3EAD2B8}</a:tableStyleId>
              </a:tblPr>
              <a:tblGrid>
                <a:gridCol w="2364593">
                  <a:extLst>
                    <a:ext uri="{9D8B030D-6E8A-4147-A177-3AD203B41FA5}">
                      <a16:colId xmlns:a16="http://schemas.microsoft.com/office/drawing/2014/main" xmlns="" val="20000"/>
                    </a:ext>
                  </a:extLst>
                </a:gridCol>
                <a:gridCol w="3669196">
                  <a:extLst>
                    <a:ext uri="{9D8B030D-6E8A-4147-A177-3AD203B41FA5}">
                      <a16:colId xmlns:a16="http://schemas.microsoft.com/office/drawing/2014/main" xmlns="" val="20001"/>
                    </a:ext>
                  </a:extLst>
                </a:gridCol>
                <a:gridCol w="1386141">
                  <a:extLst>
                    <a:ext uri="{9D8B030D-6E8A-4147-A177-3AD203B41FA5}">
                      <a16:colId xmlns:a16="http://schemas.microsoft.com/office/drawing/2014/main" xmlns="" val="20002"/>
                    </a:ext>
                  </a:extLst>
                </a:gridCol>
                <a:gridCol w="1386141">
                  <a:extLst>
                    <a:ext uri="{9D8B030D-6E8A-4147-A177-3AD203B41FA5}">
                      <a16:colId xmlns:a16="http://schemas.microsoft.com/office/drawing/2014/main" xmlns="" val="20003"/>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Input</a:t>
                      </a:r>
                      <a:endPar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Processing</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Module</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2262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-Hours Worked -Pay Rate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-Deduction</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Hourly Worked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-Calculate Gross Pay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Deductions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-Calculate Net Pay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-Print </a:t>
                      </a:r>
                      <a:r>
                        <a:rPr kumimoji="0" lang="en-US" sz="2000" u="none" strike="noStrike" cap="none" normalizeH="0" baseline="0" dirty="0" err="1">
                          <a:ln>
                            <a:noFill/>
                          </a:ln>
                          <a:effectLst/>
                          <a:latin typeface="Times New Roman" panose="02020603050405020304" pitchFamily="18" charset="0"/>
                          <a:cs typeface="Times New Roman" panose="02020603050405020304" pitchFamily="18" charset="0"/>
                        </a:rPr>
                        <a:t>Cheque</a:t>
                      </a:r>
                      <a:endParaRPr kumimoji="0" lang="en-US" sz="200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-End</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2100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0000</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-Net pay</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06374060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863DE382-6E01-468A-89B5-625E834708A0}"/>
              </a:ext>
            </a:extLst>
          </p:cNvPr>
          <p:cNvSpPr>
            <a:spLocks noGrp="1" noChangeArrowheads="1"/>
          </p:cNvSpPr>
          <p:nvPr>
            <p:ph type="title"/>
          </p:nvPr>
        </p:nvSpPr>
        <p:spPr>
          <a:xfrm>
            <a:off x="2619632" y="677517"/>
            <a:ext cx="10972800" cy="1143000"/>
          </a:xfrm>
        </p:spPr>
        <p:txBody>
          <a:bodyPr rtlCol="0">
            <a:normAutofit/>
          </a:bodyPr>
          <a:lstStyle/>
          <a:p>
            <a:pPr>
              <a:defRPr/>
            </a:pPr>
            <a:r>
              <a:rPr lang="en-US" b="1" dirty="0">
                <a:solidFill>
                  <a:schemeClr val="tx1">
                    <a:lumMod val="95000"/>
                    <a:lumOff val="5000"/>
                  </a:schemeClr>
                </a:solidFill>
              </a:rPr>
              <a:t>Problem 1</a:t>
            </a:r>
          </a:p>
        </p:txBody>
      </p:sp>
      <p:graphicFrame>
        <p:nvGraphicFramePr>
          <p:cNvPr id="69683" name="Group 51">
            <a:extLst>
              <a:ext uri="{FF2B5EF4-FFF2-40B4-BE49-F238E27FC236}">
                <a16:creationId xmlns:a16="http://schemas.microsoft.com/office/drawing/2014/main" xmlns="" id="{8C6E8A8E-9541-46C0-B1EF-6A64886A0064}"/>
              </a:ext>
            </a:extLst>
          </p:cNvPr>
          <p:cNvGraphicFramePr>
            <a:graphicFrameLocks noGrp="1"/>
          </p:cNvGraphicFramePr>
          <p:nvPr>
            <p:ph type="tbl" idx="1"/>
            <p:extLst>
              <p:ext uri="{D42A27DB-BD31-4B8C-83A1-F6EECF244321}">
                <p14:modId xmlns:p14="http://schemas.microsoft.com/office/powerpoint/2010/main" val="5979247"/>
              </p:ext>
            </p:extLst>
          </p:nvPr>
        </p:nvGraphicFramePr>
        <p:xfrm>
          <a:off x="2992910" y="3357794"/>
          <a:ext cx="8229600" cy="2484438"/>
        </p:xfrm>
        <a:graphic>
          <a:graphicData uri="http://schemas.openxmlformats.org/drawingml/2006/table">
            <a:tbl>
              <a:tblPr/>
              <a:tblGrid>
                <a:gridCol w="2362200">
                  <a:extLst>
                    <a:ext uri="{9D8B030D-6E8A-4147-A177-3AD203B41FA5}">
                      <a16:colId xmlns:a16="http://schemas.microsoft.com/office/drawing/2014/main" xmlns="" val="20000"/>
                    </a:ext>
                  </a:extLst>
                </a:gridCol>
                <a:gridCol w="25146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685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Input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Processing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Module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Output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7985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 in Miles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-Enter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-Kilometers = 1.609 x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-Display kilometers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3000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 in kilometers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69635" name="Rectangle 3">
            <a:extLst>
              <a:ext uri="{FF2B5EF4-FFF2-40B4-BE49-F238E27FC236}">
                <a16:creationId xmlns:a16="http://schemas.microsoft.com/office/drawing/2014/main" xmlns="" id="{40337522-5D8F-46C5-8CE3-79950FD644B4}"/>
              </a:ext>
            </a:extLst>
          </p:cNvPr>
          <p:cNvSpPr>
            <a:spLocks noGrp="1" noChangeArrowheads="1"/>
          </p:cNvSpPr>
          <p:nvPr>
            <p:ph type="body" sz="half" idx="4294967295"/>
          </p:nvPr>
        </p:nvSpPr>
        <p:spPr>
          <a:xfrm>
            <a:off x="2780222" y="2264085"/>
            <a:ext cx="9074426" cy="1524000"/>
          </a:xfrm>
        </p:spPr>
        <p:txBody>
          <a:bodyPr rtlCol="0">
            <a:normAutofit/>
          </a:bodyPr>
          <a:lstStyle/>
          <a:p>
            <a:pPr marL="533400" indent="-533400">
              <a:buNone/>
              <a:defRPr/>
            </a:pPr>
            <a:r>
              <a:rPr lang="en-US" dirty="0">
                <a:solidFill>
                  <a:schemeClr val="tx1">
                    <a:lumMod val="75000"/>
                    <a:lumOff val="25000"/>
                  </a:schemeClr>
                </a:solidFill>
              </a:rPr>
              <a:t>Write a Input Process Output (IPO)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endParaRPr>
          </a:p>
          <a:p>
            <a:pPr marL="533400" indent="-533400">
              <a:buFont typeface="Wingdings 3" charset="2"/>
              <a:buChar char=""/>
              <a:defRPr/>
            </a:pPr>
            <a:endParaRPr lang="en-US" dirty="0">
              <a:solidFill>
                <a:schemeClr val="tx1">
                  <a:lumMod val="75000"/>
                  <a:lumOff val="25000"/>
                </a:schemeClr>
              </a:solidFill>
            </a:endParaRPr>
          </a:p>
          <a:p>
            <a:pPr marL="533400" indent="-533400">
              <a:buNone/>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19699955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83"/>
                                        </p:tgtEl>
                                        <p:attrNameLst>
                                          <p:attrName>style.visibility</p:attrName>
                                        </p:attrNameLst>
                                      </p:cBhvr>
                                      <p:to>
                                        <p:strVal val="visible"/>
                                      </p:to>
                                    </p:set>
                                    <p:animEffect transition="in" filter="box(in)">
                                      <p:cBhvr>
                                        <p:cTn id="7"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967C4B3D-4B98-4C19-B7D9-9307458843A4}"/>
              </a:ext>
            </a:extLst>
          </p:cNvPr>
          <p:cNvSpPr>
            <a:spLocks noGrp="1" noChangeArrowheads="1"/>
          </p:cNvSpPr>
          <p:nvPr>
            <p:ph type="title"/>
          </p:nvPr>
        </p:nvSpPr>
        <p:spPr>
          <a:xfrm>
            <a:off x="2520778" y="859525"/>
            <a:ext cx="10972800" cy="1143000"/>
          </a:xfrm>
        </p:spPr>
        <p:txBody>
          <a:bodyPr rtlCol="0">
            <a:normAutofit/>
          </a:bodyPr>
          <a:lstStyle/>
          <a:p>
            <a:pPr>
              <a:defRPr/>
            </a:pPr>
            <a:r>
              <a:rPr lang="en-US" dirty="0">
                <a:solidFill>
                  <a:schemeClr val="tx1">
                    <a:lumMod val="95000"/>
                    <a:lumOff val="5000"/>
                  </a:schemeClr>
                </a:solidFill>
              </a:rPr>
              <a:t>Problem 2</a:t>
            </a:r>
          </a:p>
        </p:txBody>
      </p:sp>
      <p:graphicFrame>
        <p:nvGraphicFramePr>
          <p:cNvPr id="70695" name="Group 39">
            <a:extLst>
              <a:ext uri="{FF2B5EF4-FFF2-40B4-BE49-F238E27FC236}">
                <a16:creationId xmlns:a16="http://schemas.microsoft.com/office/drawing/2014/main" xmlns="" id="{185684EF-E193-440B-A6D3-593E17A9F131}"/>
              </a:ext>
            </a:extLst>
          </p:cNvPr>
          <p:cNvGraphicFramePr>
            <a:graphicFrameLocks noGrp="1"/>
          </p:cNvGraphicFramePr>
          <p:nvPr>
            <p:ph type="tbl" idx="1"/>
            <p:extLst>
              <p:ext uri="{D42A27DB-BD31-4B8C-83A1-F6EECF244321}">
                <p14:modId xmlns:p14="http://schemas.microsoft.com/office/powerpoint/2010/main" val="4127058516"/>
              </p:ext>
            </p:extLst>
          </p:nvPr>
        </p:nvGraphicFramePr>
        <p:xfrm>
          <a:off x="3050687" y="3652549"/>
          <a:ext cx="8229600" cy="2109788"/>
        </p:xfrm>
        <a:graphic>
          <a:graphicData uri="http://schemas.openxmlformats.org/drawingml/2006/table">
            <a:tbl>
              <a:tblPr>
                <a:tableStyleId>{18603FDC-E32A-4AB5-989C-0864C3EAD2B8}</a:tableStyleId>
              </a:tblPr>
              <a:tblGrid>
                <a:gridCol w="12192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2057400">
                  <a:extLst>
                    <a:ext uri="{9D8B030D-6E8A-4147-A177-3AD203B41FA5}">
                      <a16:colId xmlns:a16="http://schemas.microsoft.com/office/drawing/2014/main" xmlns="" val="20003"/>
                    </a:ext>
                  </a:extLst>
                </a:gridCol>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Input</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Processing</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Module</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Output</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extLst>
                  <a:ext uri="{0D108BD9-81ED-4DB2-BD59-A6C34878D82A}">
                    <a16:rowId xmlns:a16="http://schemas.microsoft.com/office/drawing/2014/main" xmlns="" val="10000"/>
                  </a:ext>
                </a:extLst>
              </a:tr>
              <a:tr h="1652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radius</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Enter radius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area = 3.14 x radius x radius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a:ln>
                            <a:noFill/>
                          </a:ln>
                          <a:effectLst/>
                        </a:rPr>
                        <a:t>Display area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a:ln>
                            <a:noFill/>
                          </a:ln>
                          <a:effectLst/>
                        </a:rPr>
                        <a:t>end</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0000</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 Area of a circle</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extLst>
                  <a:ext uri="{0D108BD9-81ED-4DB2-BD59-A6C34878D82A}">
                    <a16:rowId xmlns:a16="http://schemas.microsoft.com/office/drawing/2014/main" xmlns="" val="10001"/>
                  </a:ext>
                </a:extLst>
              </a:tr>
            </a:tbl>
          </a:graphicData>
        </a:graphic>
      </p:graphicFrame>
      <p:sp>
        <p:nvSpPr>
          <p:cNvPr id="60436" name="Rectangle 3">
            <a:extLst>
              <a:ext uri="{FF2B5EF4-FFF2-40B4-BE49-F238E27FC236}">
                <a16:creationId xmlns:a16="http://schemas.microsoft.com/office/drawing/2014/main" xmlns="" id="{43B8FBC1-0E24-47E6-B81F-EF33CAF2EA86}"/>
              </a:ext>
            </a:extLst>
          </p:cNvPr>
          <p:cNvSpPr>
            <a:spLocks noGrp="1" noChangeArrowheads="1"/>
          </p:cNvSpPr>
          <p:nvPr>
            <p:ph type="body" sz="half" idx="4294967295"/>
          </p:nvPr>
        </p:nvSpPr>
        <p:spPr>
          <a:xfrm>
            <a:off x="3050687" y="2414416"/>
            <a:ext cx="8382000" cy="1143000"/>
          </a:xfrm>
        </p:spPr>
        <p:txBody>
          <a:bodyPr/>
          <a:lstStyle/>
          <a:p>
            <a:pPr marL="0" indent="0">
              <a:buNone/>
            </a:pPr>
            <a:r>
              <a:rPr lang="en-US" altLang="en-US" dirty="0">
                <a:latin typeface="Times New Roman" panose="02020603050405020304" pitchFamily="18" charset="0"/>
                <a:cs typeface="Times New Roman" panose="02020603050405020304" pitchFamily="18" charset="0"/>
              </a:rPr>
              <a:t>Write a Input Process Output (IPO) to find an area of a circle </a:t>
            </a:r>
          </a:p>
          <a:p>
            <a:pPr marL="0" indent="0">
              <a:buNone/>
            </a:pPr>
            <a:r>
              <a:rPr lang="en-US" altLang="en-US" dirty="0">
                <a:latin typeface="Times New Roman" panose="02020603050405020304" pitchFamily="18" charset="0"/>
                <a:cs typeface="Times New Roman" panose="02020603050405020304" pitchFamily="18" charset="0"/>
              </a:rPr>
              <a:t>where area = pi * radius * radius</a:t>
            </a:r>
          </a:p>
        </p:txBody>
      </p:sp>
    </p:spTree>
    <p:extLst>
      <p:ext uri="{BB962C8B-B14F-4D97-AF65-F5344CB8AC3E}">
        <p14:creationId xmlns:p14="http://schemas.microsoft.com/office/powerpoint/2010/main" val="8609563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95"/>
                                        </p:tgtEl>
                                        <p:attrNameLst>
                                          <p:attrName>style.visibility</p:attrName>
                                        </p:attrNameLst>
                                      </p:cBhvr>
                                      <p:to>
                                        <p:strVal val="visible"/>
                                      </p:to>
                                    </p:set>
                                    <p:animEffect transition="in" filter="box(in)">
                                      <p:cBhvr>
                                        <p:cTn id="7" dur="500"/>
                                        <p:tgtEl>
                                          <p:spTgt spid="70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18E80218-773D-43C6-9F64-392C9AD87ED7}"/>
              </a:ext>
            </a:extLst>
          </p:cNvPr>
          <p:cNvSpPr>
            <a:spLocks noGrp="1" noChangeArrowheads="1"/>
          </p:cNvSpPr>
          <p:nvPr>
            <p:ph type="title"/>
          </p:nvPr>
        </p:nvSpPr>
        <p:spPr>
          <a:xfrm>
            <a:off x="2701155" y="1169707"/>
            <a:ext cx="8770571" cy="1560716"/>
          </a:xfrm>
        </p:spPr>
        <p:txBody>
          <a:bodyPr rtlCol="0"/>
          <a:lstStyle/>
          <a:p>
            <a:pPr>
              <a:defRPr/>
            </a:pPr>
            <a:r>
              <a:rPr lang="en-US" dirty="0">
                <a:solidFill>
                  <a:schemeClr val="tx1">
                    <a:lumMod val="95000"/>
                    <a:lumOff val="5000"/>
                  </a:schemeClr>
                </a:solidFill>
              </a:rPr>
              <a:t>Problem 3</a:t>
            </a:r>
          </a:p>
        </p:txBody>
      </p:sp>
      <p:sp>
        <p:nvSpPr>
          <p:cNvPr id="62467" name="Rectangle 3">
            <a:extLst>
              <a:ext uri="{FF2B5EF4-FFF2-40B4-BE49-F238E27FC236}">
                <a16:creationId xmlns:a16="http://schemas.microsoft.com/office/drawing/2014/main" xmlns="" id="{14FEFEB3-81D1-44FB-9528-1E20A580607A}"/>
              </a:ext>
            </a:extLst>
          </p:cNvPr>
          <p:cNvSpPr>
            <a:spLocks noGrp="1" noChangeArrowheads="1"/>
          </p:cNvSpPr>
          <p:nvPr>
            <p:ph idx="1"/>
          </p:nvPr>
        </p:nvSpPr>
        <p:spPr>
          <a:xfrm>
            <a:off x="2554486" y="2611522"/>
            <a:ext cx="8917240" cy="3880773"/>
          </a:xfrm>
        </p:spPr>
        <p:txBody>
          <a:bodyPr/>
          <a:lstStyle/>
          <a:p>
            <a:pPr marL="0" indent="0" eaLnBrk="1" hangingPunct="1">
              <a:buNone/>
            </a:pPr>
            <a:r>
              <a:rPr lang="en-US" altLang="en-US" dirty="0">
                <a:latin typeface="Times New Roman" panose="02020603050405020304" pitchFamily="18" charset="0"/>
                <a:cs typeface="Times New Roman" panose="02020603050405020304" pitchFamily="18" charset="0"/>
              </a:rPr>
              <a:t>Write an Input Process Output (IPO) that asks a user to enter the distance of a trip in miles, the miles per gallon estimate for the user’s car, and the average cost of a gallon of gas. Calculate and display the number of gallons of gas needed and the estimated cost of the trip.</a:t>
            </a:r>
          </a:p>
        </p:txBody>
      </p:sp>
    </p:spTree>
    <p:extLst>
      <p:ext uri="{BB962C8B-B14F-4D97-AF65-F5344CB8AC3E}">
        <p14:creationId xmlns:p14="http://schemas.microsoft.com/office/powerpoint/2010/main" val="3925095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59243"/>
            <a:ext cx="8770571" cy="769818"/>
          </a:xfrm>
        </p:spPr>
        <p:txBody>
          <a:bodyPr/>
          <a:lstStyle/>
          <a:p>
            <a:r>
              <a:rPr lang="en-US" dirty="0">
                <a:solidFill>
                  <a:schemeClr val="tx1"/>
                </a:solidFill>
              </a:rPr>
              <a:t>Grading </a:t>
            </a:r>
            <a:r>
              <a:rPr lang="en-US" dirty="0" smtClean="0">
                <a:solidFill>
                  <a:schemeClr val="tx1"/>
                </a:solidFill>
              </a:rPr>
              <a:t>Scheme</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Mid-1 &amp; </a:t>
            </a:r>
            <a:r>
              <a:rPr lang="en-US" dirty="0">
                <a:solidFill>
                  <a:schemeClr val="tx1"/>
                </a:solidFill>
                <a:latin typeface="Times New Roman" panose="02020603050405020304" pitchFamily="18" charset="0"/>
                <a:cs typeface="Times New Roman" panose="02020603050405020304" pitchFamily="18" charset="0"/>
              </a:rPr>
              <a:t>2: </a:t>
            </a:r>
            <a:r>
              <a:rPr lang="en-US" dirty="0" smtClean="0">
                <a:solidFill>
                  <a:schemeClr val="tx1"/>
                </a:solidFill>
                <a:latin typeface="Times New Roman" panose="02020603050405020304" pitchFamily="18" charset="0"/>
                <a:cs typeface="Times New Roman" panose="02020603050405020304" pitchFamily="18" charset="0"/>
              </a:rPr>
              <a:t>15 each </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Assignment</a:t>
            </a:r>
            <a:r>
              <a:rPr lang="en-US" dirty="0">
                <a:solidFill>
                  <a:schemeClr val="tx1"/>
                </a:solidFill>
                <a:latin typeface="Times New Roman" panose="02020603050405020304" pitchFamily="18" charset="0"/>
                <a:cs typeface="Times New Roman" panose="02020603050405020304" pitchFamily="18" charset="0"/>
              </a:rPr>
              <a:t>: 2</a:t>
            </a:r>
            <a:r>
              <a:rPr lang="en-US" dirty="0" smtClean="0">
                <a:solidFill>
                  <a:schemeClr val="tx1"/>
                </a:solidFill>
                <a:latin typeface="Times New Roman" panose="02020603050405020304" pitchFamily="18" charset="0"/>
                <a:cs typeface="Times New Roman" panose="02020603050405020304" pitchFamily="18" charset="0"/>
              </a:rPr>
              <a:t>0 </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Final</a:t>
            </a:r>
            <a:r>
              <a:rPr lang="en-US" dirty="0">
                <a:solidFill>
                  <a:schemeClr val="tx1"/>
                </a:solidFill>
                <a:latin typeface="Times New Roman" panose="02020603050405020304" pitchFamily="18" charset="0"/>
                <a:cs typeface="Times New Roman" panose="02020603050405020304" pitchFamily="18" charset="0"/>
              </a:rPr>
              <a:t>: 50 </a:t>
            </a:r>
          </a:p>
        </p:txBody>
      </p:sp>
    </p:spTree>
    <p:extLst>
      <p:ext uri="{BB962C8B-B14F-4D97-AF65-F5344CB8AC3E}">
        <p14:creationId xmlns:p14="http://schemas.microsoft.com/office/powerpoint/2010/main" val="124269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2" name="Group 58">
            <a:extLst>
              <a:ext uri="{FF2B5EF4-FFF2-40B4-BE49-F238E27FC236}">
                <a16:creationId xmlns:a16="http://schemas.microsoft.com/office/drawing/2014/main" xmlns="" id="{E11CDD06-2C55-4EB7-BA40-8B7AE51E60DF}"/>
              </a:ext>
            </a:extLst>
          </p:cNvPr>
          <p:cNvGraphicFramePr>
            <a:graphicFrameLocks noGrp="1"/>
          </p:cNvGraphicFramePr>
          <p:nvPr>
            <p:ph type="tbl" idx="1"/>
            <p:extLst>
              <p:ext uri="{D42A27DB-BD31-4B8C-83A1-F6EECF244321}">
                <p14:modId xmlns:p14="http://schemas.microsoft.com/office/powerpoint/2010/main" val="4264228609"/>
              </p:ext>
            </p:extLst>
          </p:nvPr>
        </p:nvGraphicFramePr>
        <p:xfrm>
          <a:off x="2858350" y="2301134"/>
          <a:ext cx="8229600" cy="4449789"/>
        </p:xfrm>
        <a:graphic>
          <a:graphicData uri="http://schemas.openxmlformats.org/drawingml/2006/table">
            <a:tbl>
              <a:tblPr>
                <a:tableStyleId>{18603FDC-E32A-4AB5-989C-0864C3EAD2B8}</a:tableStyleId>
              </a:tblPr>
              <a:tblGrid>
                <a:gridCol w="2057400">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tblGrid>
              <a:tr h="7617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Input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Processing</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Module</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Output</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a16="http://schemas.microsoft.com/office/drawing/2014/main" xmlns="" val="10000"/>
                  </a:ext>
                </a:extLst>
              </a:tr>
              <a:tr h="36880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Distance in miles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Cost gas per gallon</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distance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cost gas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Display total gas and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End</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0000</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Estimated cost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a16="http://schemas.microsoft.com/office/drawing/2014/main" xmlns="" val="10001"/>
                  </a:ext>
                </a:extLst>
              </a:tr>
            </a:tbl>
          </a:graphicData>
        </a:graphic>
      </p:graphicFrame>
      <p:sp>
        <p:nvSpPr>
          <p:cNvPr id="3" name="Rectangle 2">
            <a:extLst>
              <a:ext uri="{FF2B5EF4-FFF2-40B4-BE49-F238E27FC236}">
                <a16:creationId xmlns:a16="http://schemas.microsoft.com/office/drawing/2014/main" xmlns="" id="{18E80218-773D-43C6-9F64-392C9AD87ED7}"/>
              </a:ext>
            </a:extLst>
          </p:cNvPr>
          <p:cNvSpPr>
            <a:spLocks noGrp="1" noChangeArrowheads="1"/>
          </p:cNvSpPr>
          <p:nvPr>
            <p:ph type="title"/>
          </p:nvPr>
        </p:nvSpPr>
        <p:spPr>
          <a:xfrm>
            <a:off x="2701155" y="1169707"/>
            <a:ext cx="8770571" cy="1560716"/>
          </a:xfrm>
        </p:spPr>
        <p:txBody>
          <a:bodyPr rtlCol="0"/>
          <a:lstStyle/>
          <a:p>
            <a:pPr>
              <a:defRPr/>
            </a:pPr>
            <a:r>
              <a:rPr lang="en-US" dirty="0" smtClean="0">
                <a:solidFill>
                  <a:schemeClr val="tx1">
                    <a:lumMod val="95000"/>
                    <a:lumOff val="5000"/>
                  </a:schemeClr>
                </a:solidFill>
              </a:rPr>
              <a:t>Solution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00992262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03</a:t>
            </a:r>
            <a:br>
              <a:rPr lang="en-US" dirty="0" smtClean="0">
                <a:solidFill>
                  <a:schemeClr val="tx1"/>
                </a:solidFill>
              </a:rPr>
            </a:br>
            <a:r>
              <a:rPr lang="en-US" dirty="0" smtClean="0">
                <a:solidFill>
                  <a:schemeClr val="tx1"/>
                </a:solidFill>
              </a:rPr>
              <a:t>07-Sep-2021</a:t>
            </a:r>
            <a:endParaRPr lang="en-US" dirty="0">
              <a:solidFill>
                <a:schemeClr val="tx1"/>
              </a:solidFill>
            </a:endParaRPr>
          </a:p>
        </p:txBody>
      </p:sp>
      <p:sp>
        <p:nvSpPr>
          <p:cNvPr id="3" name="Title 1"/>
          <p:cNvSpPr txBox="1">
            <a:spLocks/>
          </p:cNvSpPr>
          <p:nvPr/>
        </p:nvSpPr>
        <p:spPr>
          <a:xfrm>
            <a:off x="1558314" y="4085902"/>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245750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xmlns="" id="{060124F5-3D44-47A3-8DCD-BB424B7882F0}"/>
              </a:ext>
            </a:extLst>
          </p:cNvPr>
          <p:cNvSpPr>
            <a:spLocks noGrp="1" noChangeArrowheads="1"/>
          </p:cNvSpPr>
          <p:nvPr>
            <p:ph idx="1"/>
          </p:nvPr>
        </p:nvSpPr>
        <p:spPr>
          <a:xfrm>
            <a:off x="2525121" y="2439412"/>
            <a:ext cx="8458200" cy="5029200"/>
          </a:xfrm>
        </p:spPr>
        <p:txBody>
          <a:bodyPr/>
          <a:lstStyle/>
          <a:p>
            <a:pPr marL="457200" indent="-457200" eaLnBrk="1" hangingPunct="1">
              <a:buFont typeface="+mj-lt"/>
              <a:buAutoNum type="arabicPeriod" startAt="4"/>
            </a:pPr>
            <a:r>
              <a:rPr lang="en-US" altLang="en-US" b="1" dirty="0">
                <a:latin typeface="Times New Roman" panose="02020603050405020304" pitchFamily="18" charset="0"/>
                <a:cs typeface="Times New Roman" panose="02020603050405020304" pitchFamily="18" charset="0"/>
              </a:rPr>
              <a:t>Drawing the Program </a:t>
            </a:r>
            <a:r>
              <a:rPr lang="en-US" altLang="en-US" b="1" dirty="0" smtClean="0">
                <a:latin typeface="Times New Roman" panose="02020603050405020304" pitchFamily="18" charset="0"/>
                <a:cs typeface="Times New Roman" panose="02020603050405020304" pitchFamily="18" charset="0"/>
              </a:rPr>
              <a:t>Flowcharts</a:t>
            </a:r>
            <a:endParaRPr lang="en-US" altLang="en-US"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Flowchart is the graphic representations of the individual steps or actions to implement a particular module.</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flowchart can be likened to the blueprint of a building. An architect draws a blueprint before beginning construction on a building, so the programmer draws a flowchart before writing a program.</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Flowchart is independent of any programming language.</a:t>
            </a:r>
          </a:p>
        </p:txBody>
      </p:sp>
      <p:sp>
        <p:nvSpPr>
          <p:cNvPr id="69634" name="Rectangle 2">
            <a:extLst>
              <a:ext uri="{FF2B5EF4-FFF2-40B4-BE49-F238E27FC236}">
                <a16:creationId xmlns:a16="http://schemas.microsoft.com/office/drawing/2014/main" xmlns="" id="{D7066E6D-EBFD-4FAF-81A5-C06A51463042}"/>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Tree>
    <p:extLst>
      <p:ext uri="{BB962C8B-B14F-4D97-AF65-F5344CB8AC3E}">
        <p14:creationId xmlns:p14="http://schemas.microsoft.com/office/powerpoint/2010/main" val="2483686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790E944A-A0E7-4120-B4A5-82D9AD64CE05}"/>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22531" name="Rectangle 3">
            <a:extLst>
              <a:ext uri="{FF2B5EF4-FFF2-40B4-BE49-F238E27FC236}">
                <a16:creationId xmlns:a16="http://schemas.microsoft.com/office/drawing/2014/main" xmlns="" id="{86A70770-0CF0-4A35-9DD4-F838BC68FB4A}"/>
              </a:ext>
            </a:extLst>
          </p:cNvPr>
          <p:cNvSpPr>
            <a:spLocks noGrp="1" noChangeArrowheads="1"/>
          </p:cNvSpPr>
          <p:nvPr>
            <p:ph idx="1"/>
          </p:nvPr>
        </p:nvSpPr>
        <p:spPr>
          <a:xfrm>
            <a:off x="2933700" y="2560349"/>
            <a:ext cx="8596668" cy="3880773"/>
          </a:xfrm>
        </p:spPr>
        <p:txBody>
          <a:bodyPr rtlCol="0">
            <a:normAutofit/>
          </a:bodyPr>
          <a:lstStyle/>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Flowchart is the logical design of a program.</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It is the basis from which the actual program code is developed.</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Flowchart serves as documentation for computer program.</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flowchart must be drawn according to definite rules and utilizes standard symbols adopted internationally.</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International Organization for Standardization (IOS) was the symbols shown below (You can draw the symbols using ready-made flowcharting template): </a:t>
            </a:r>
          </a:p>
        </p:txBody>
      </p:sp>
    </p:spTree>
    <p:extLst>
      <p:ext uri="{BB962C8B-B14F-4D97-AF65-F5344CB8AC3E}">
        <p14:creationId xmlns:p14="http://schemas.microsoft.com/office/powerpoint/2010/main" val="24184643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95546D5E-2DD8-489C-AAE9-3FAC413A087B}"/>
              </a:ext>
            </a:extLst>
          </p:cNvPr>
          <p:cNvSpPr>
            <a:spLocks noGrp="1" noChangeArrowheads="1"/>
          </p:cNvSpPr>
          <p:nvPr>
            <p:ph type="title"/>
          </p:nvPr>
        </p:nvSpPr>
        <p:spPr>
          <a:xfrm>
            <a:off x="2862437" y="986856"/>
            <a:ext cx="10972800" cy="1143000"/>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aphicFrame>
        <p:nvGraphicFramePr>
          <p:cNvPr id="23585" name="Group 33">
            <a:extLst>
              <a:ext uri="{FF2B5EF4-FFF2-40B4-BE49-F238E27FC236}">
                <a16:creationId xmlns:a16="http://schemas.microsoft.com/office/drawing/2014/main" xmlns="" id="{4741BEC8-4F28-435F-A9E0-3367BFEF1414}"/>
              </a:ext>
            </a:extLst>
          </p:cNvPr>
          <p:cNvGraphicFramePr>
            <a:graphicFrameLocks noGrp="1"/>
          </p:cNvGraphicFramePr>
          <p:nvPr>
            <p:ph type="tbl" idx="1"/>
            <p:extLst>
              <p:ext uri="{D42A27DB-BD31-4B8C-83A1-F6EECF244321}">
                <p14:modId xmlns:p14="http://schemas.microsoft.com/office/powerpoint/2010/main" val="4140165569"/>
              </p:ext>
            </p:extLst>
          </p:nvPr>
        </p:nvGraphicFramePr>
        <p:xfrm>
          <a:off x="3420291" y="2463961"/>
          <a:ext cx="7644943" cy="3744883"/>
        </p:xfrm>
        <a:graphic>
          <a:graphicData uri="http://schemas.openxmlformats.org/drawingml/2006/table">
            <a:tbl>
              <a:tblPr>
                <a:tableStyleId>{18603FDC-E32A-4AB5-989C-0864C3EAD2B8}</a:tableStyleId>
              </a:tblPr>
              <a:tblGrid>
                <a:gridCol w="2477528">
                  <a:extLst>
                    <a:ext uri="{9D8B030D-6E8A-4147-A177-3AD203B41FA5}">
                      <a16:colId xmlns:a16="http://schemas.microsoft.com/office/drawing/2014/main" xmlns="" val="20000"/>
                    </a:ext>
                  </a:extLst>
                </a:gridCol>
                <a:gridCol w="5167415">
                  <a:extLst>
                    <a:ext uri="{9D8B030D-6E8A-4147-A177-3AD203B41FA5}">
                      <a16:colId xmlns:a16="http://schemas.microsoft.com/office/drawing/2014/main" xmlns="" val="20001"/>
                    </a:ext>
                  </a:extLst>
                </a:gridCol>
              </a:tblGrid>
              <a:tr h="5701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Symbol</a:t>
                      </a:r>
                      <a:endPar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Function</a:t>
                      </a:r>
                      <a:endPar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10587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Show the direction of data flow or logical solution.</a:t>
                      </a: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r h="10572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Indicate the beginning and ending of a set of actions or instructions (logical flow) of a module or program.</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2"/>
                  </a:ext>
                </a:extLst>
              </a:tr>
              <a:tr h="10587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Indicate a process, such as calculations, opening and closing files.</a:t>
                      </a: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3"/>
                  </a:ext>
                </a:extLst>
              </a:tr>
            </a:tbl>
          </a:graphicData>
        </a:graphic>
      </p:graphicFrame>
      <p:grpSp>
        <p:nvGrpSpPr>
          <p:cNvPr id="66580" name="Group 38">
            <a:extLst>
              <a:ext uri="{FF2B5EF4-FFF2-40B4-BE49-F238E27FC236}">
                <a16:creationId xmlns:a16="http://schemas.microsoft.com/office/drawing/2014/main" xmlns="" id="{3313FE01-15FC-4C1A-A9C8-538CCF0A51C2}"/>
              </a:ext>
            </a:extLst>
          </p:cNvPr>
          <p:cNvGrpSpPr>
            <a:grpSpLocks/>
          </p:cNvGrpSpPr>
          <p:nvPr/>
        </p:nvGrpSpPr>
        <p:grpSpPr bwMode="auto">
          <a:xfrm>
            <a:off x="3572691" y="3116510"/>
            <a:ext cx="2123595" cy="855294"/>
            <a:chOff x="696" y="1632"/>
            <a:chExt cx="791" cy="217"/>
          </a:xfrm>
        </p:grpSpPr>
        <p:sp>
          <p:nvSpPr>
            <p:cNvPr id="66583" name="Line 34">
              <a:extLst>
                <a:ext uri="{FF2B5EF4-FFF2-40B4-BE49-F238E27FC236}">
                  <a16:creationId xmlns:a16="http://schemas.microsoft.com/office/drawing/2014/main" xmlns="" id="{E732B06B-2C58-4442-A02D-077B8462F7E4}"/>
                </a:ext>
              </a:extLst>
            </p:cNvPr>
            <p:cNvSpPr>
              <a:spLocks noChangeShapeType="1"/>
            </p:cNvSpPr>
            <p:nvPr/>
          </p:nvSpPr>
          <p:spPr bwMode="auto">
            <a:xfrm>
              <a:off x="696" y="1691"/>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4" name="Line 35">
              <a:extLst>
                <a:ext uri="{FF2B5EF4-FFF2-40B4-BE49-F238E27FC236}">
                  <a16:creationId xmlns:a16="http://schemas.microsoft.com/office/drawing/2014/main" xmlns="" id="{21121C35-5000-449F-A9A5-CF04B2BF3716}"/>
                </a:ext>
              </a:extLst>
            </p:cNvPr>
            <p:cNvSpPr>
              <a:spLocks noChangeShapeType="1"/>
            </p:cNvSpPr>
            <p:nvPr/>
          </p:nvSpPr>
          <p:spPr bwMode="auto">
            <a:xfrm flipV="1">
              <a:off x="1056" y="1632"/>
              <a:ext cx="0" cy="21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5" name="Line 36">
              <a:extLst>
                <a:ext uri="{FF2B5EF4-FFF2-40B4-BE49-F238E27FC236}">
                  <a16:creationId xmlns:a16="http://schemas.microsoft.com/office/drawing/2014/main" xmlns="" id="{6590140E-6414-4A9D-B152-948057105403}"/>
                </a:ext>
              </a:extLst>
            </p:cNvPr>
            <p:cNvSpPr>
              <a:spLocks noChangeShapeType="1"/>
            </p:cNvSpPr>
            <p:nvPr/>
          </p:nvSpPr>
          <p:spPr bwMode="auto">
            <a:xfrm>
              <a:off x="1487" y="1633"/>
              <a:ext cx="0" cy="21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6" name="Line 37">
              <a:extLst>
                <a:ext uri="{FF2B5EF4-FFF2-40B4-BE49-F238E27FC236}">
                  <a16:creationId xmlns:a16="http://schemas.microsoft.com/office/drawing/2014/main" xmlns="" id="{D7457DD9-E888-4857-991B-94637884E7DE}"/>
                </a:ext>
              </a:extLst>
            </p:cNvPr>
            <p:cNvSpPr>
              <a:spLocks noChangeShapeType="1"/>
            </p:cNvSpPr>
            <p:nvPr/>
          </p:nvSpPr>
          <p:spPr bwMode="auto">
            <a:xfrm flipH="1">
              <a:off x="1128" y="1691"/>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6581" name="Oval 39">
            <a:extLst>
              <a:ext uri="{FF2B5EF4-FFF2-40B4-BE49-F238E27FC236}">
                <a16:creationId xmlns:a16="http://schemas.microsoft.com/office/drawing/2014/main" xmlns="" id="{937E534A-23BF-4537-811A-BC1BAD73BAEF}"/>
              </a:ext>
            </a:extLst>
          </p:cNvPr>
          <p:cNvSpPr>
            <a:spLocks noChangeArrowheads="1"/>
          </p:cNvSpPr>
          <p:nvPr/>
        </p:nvSpPr>
        <p:spPr bwMode="auto">
          <a:xfrm>
            <a:off x="3648891" y="4335710"/>
            <a:ext cx="2123595" cy="712745"/>
          </a:xfrm>
          <a:prstGeom prst="ellipse">
            <a:avLst/>
          </a:prstGeom>
          <a:solidFill>
            <a:srgbClr val="FFFFFF"/>
          </a:solidFill>
          <a:ln w="3810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6582" name="Rectangle 40">
            <a:extLst>
              <a:ext uri="{FF2B5EF4-FFF2-40B4-BE49-F238E27FC236}">
                <a16:creationId xmlns:a16="http://schemas.microsoft.com/office/drawing/2014/main" xmlns="" id="{79AEB29A-C413-4DF1-84A1-0691E08A833A}"/>
              </a:ext>
            </a:extLst>
          </p:cNvPr>
          <p:cNvSpPr>
            <a:spLocks noChangeArrowheads="1"/>
          </p:cNvSpPr>
          <p:nvPr/>
        </p:nvSpPr>
        <p:spPr bwMode="auto">
          <a:xfrm>
            <a:off x="3801291" y="5345704"/>
            <a:ext cx="1840449" cy="712745"/>
          </a:xfrm>
          <a:prstGeom prst="rect">
            <a:avLst/>
          </a:prstGeom>
          <a:solidFill>
            <a:srgbClr val="FFFFFF"/>
          </a:solidFill>
          <a:ln w="38100">
            <a:solidFill>
              <a:srgbClr val="0000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Tree>
    <p:extLst>
      <p:ext uri="{BB962C8B-B14F-4D97-AF65-F5344CB8AC3E}">
        <p14:creationId xmlns:p14="http://schemas.microsoft.com/office/powerpoint/2010/main" val="2679602413"/>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44193BF4-826C-4FC3-A784-DC55EB9F7351}"/>
              </a:ext>
            </a:extLst>
          </p:cNvPr>
          <p:cNvSpPr>
            <a:spLocks noGrp="1" noChangeArrowheads="1"/>
          </p:cNvSpPr>
          <p:nvPr>
            <p:ph type="title"/>
          </p:nvPr>
        </p:nvSpPr>
        <p:spPr>
          <a:xfrm>
            <a:off x="724325" y="431865"/>
            <a:ext cx="10972800" cy="1143000"/>
          </a:xfrm>
        </p:spPr>
        <p:txBody>
          <a:bodyPr rtlCol="0">
            <a:normAutofit/>
          </a:bodyPr>
          <a:lstStyle/>
          <a:p>
            <a:pPr>
              <a:defRPr/>
            </a:pPr>
            <a:r>
              <a:rPr lang="en-US" b="1">
                <a:solidFill>
                  <a:schemeClr val="tx1">
                    <a:lumMod val="95000"/>
                    <a:lumOff val="5000"/>
                  </a:schemeClr>
                </a:solidFill>
              </a:rPr>
              <a:t>PRE-PROGRAMMING PHASE</a:t>
            </a:r>
          </a:p>
        </p:txBody>
      </p:sp>
      <p:graphicFrame>
        <p:nvGraphicFramePr>
          <p:cNvPr id="25632" name="Group 32">
            <a:extLst>
              <a:ext uri="{FF2B5EF4-FFF2-40B4-BE49-F238E27FC236}">
                <a16:creationId xmlns:a16="http://schemas.microsoft.com/office/drawing/2014/main" xmlns="" id="{790833E5-D0F9-40C0-BB4E-8E5AE3328EE5}"/>
              </a:ext>
            </a:extLst>
          </p:cNvPr>
          <p:cNvGraphicFramePr>
            <a:graphicFrameLocks noGrp="1"/>
          </p:cNvGraphicFramePr>
          <p:nvPr>
            <p:ph type="tbl" idx="1"/>
            <p:extLst>
              <p:ext uri="{D42A27DB-BD31-4B8C-83A1-F6EECF244321}">
                <p14:modId xmlns:p14="http://schemas.microsoft.com/office/powerpoint/2010/main" val="370637086"/>
              </p:ext>
            </p:extLst>
          </p:nvPr>
        </p:nvGraphicFramePr>
        <p:xfrm>
          <a:off x="3085671" y="2342320"/>
          <a:ext cx="7869382" cy="4455453"/>
        </p:xfrm>
        <a:graphic>
          <a:graphicData uri="http://schemas.openxmlformats.org/drawingml/2006/table">
            <a:tbl>
              <a:tblPr>
                <a:tableStyleId>{18603FDC-E32A-4AB5-989C-0864C3EAD2B8}</a:tableStyleId>
              </a:tblPr>
              <a:tblGrid>
                <a:gridCol w="2040210">
                  <a:extLst>
                    <a:ext uri="{9D8B030D-6E8A-4147-A177-3AD203B41FA5}">
                      <a16:colId xmlns:a16="http://schemas.microsoft.com/office/drawing/2014/main" xmlns="" val="20000"/>
                    </a:ext>
                  </a:extLst>
                </a:gridCol>
                <a:gridCol w="5829172">
                  <a:extLst>
                    <a:ext uri="{9D8B030D-6E8A-4147-A177-3AD203B41FA5}">
                      <a16:colId xmlns:a16="http://schemas.microsoft.com/office/drawing/2014/main" xmlns="" val="20001"/>
                    </a:ext>
                  </a:extLst>
                </a:gridCol>
              </a:tblGrid>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Indicate input to the program and output from the program.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0"/>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Times New Roman" panose="02020603050405020304" pitchFamily="18" charset="0"/>
                          <a:cs typeface="Times New Roman" panose="02020603050405020304" pitchFamily="18" charset="0"/>
                        </a:rPr>
                        <a:t>Use for making decision. Either True or False based on certain condition. </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1"/>
                  </a:ext>
                </a:extLst>
              </a:tr>
              <a:tr h="89234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Use for doing a repetition or looping of certain steps.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2"/>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Times New Roman" panose="02020603050405020304" pitchFamily="18" charset="0"/>
                          <a:cs typeface="Times New Roman" panose="02020603050405020304" pitchFamily="18" charset="0"/>
                        </a:rPr>
                        <a:t>Connection of flowchart on the same page. </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3"/>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Connection of flowchart from page to page.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a16="http://schemas.microsoft.com/office/drawing/2014/main" xmlns="" val="10004"/>
                  </a:ext>
                </a:extLst>
              </a:tr>
            </a:tbl>
          </a:graphicData>
        </a:graphic>
      </p:graphicFrame>
      <p:sp>
        <p:nvSpPr>
          <p:cNvPr id="67607" name="Freeform 33">
            <a:extLst>
              <a:ext uri="{FF2B5EF4-FFF2-40B4-BE49-F238E27FC236}">
                <a16:creationId xmlns:a16="http://schemas.microsoft.com/office/drawing/2014/main" xmlns="" id="{4D7181F6-26CA-49DC-B6B1-A9D20B52F3EA}"/>
              </a:ext>
            </a:extLst>
          </p:cNvPr>
          <p:cNvSpPr>
            <a:spLocks noChangeArrowheads="1"/>
          </p:cNvSpPr>
          <p:nvPr/>
        </p:nvSpPr>
        <p:spPr bwMode="auto">
          <a:xfrm>
            <a:off x="3161871" y="2509804"/>
            <a:ext cx="1821616" cy="600103"/>
          </a:xfrm>
          <a:custGeom>
            <a:avLst/>
            <a:gdLst>
              <a:gd name="T0" fmla="*/ 2147483646 w 1442"/>
              <a:gd name="T1" fmla="*/ 0 h 542"/>
              <a:gd name="T2" fmla="*/ 2147483646 w 1442"/>
              <a:gd name="T3" fmla="*/ 0 h 542"/>
              <a:gd name="T4" fmla="*/ 2147483646 w 1442"/>
              <a:gd name="T5" fmla="*/ 2147483646 h 542"/>
              <a:gd name="T6" fmla="*/ 0 w 1442"/>
              <a:gd name="T7" fmla="*/ 2147483646 h 542"/>
              <a:gd name="T8" fmla="*/ 2147483646 w 1442"/>
              <a:gd name="T9" fmla="*/ 0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2" h="542">
                <a:moveTo>
                  <a:pt x="360" y="0"/>
                </a:moveTo>
                <a:lnTo>
                  <a:pt x="1441" y="0"/>
                </a:lnTo>
                <a:lnTo>
                  <a:pt x="1080" y="541"/>
                </a:lnTo>
                <a:lnTo>
                  <a:pt x="0" y="541"/>
                </a:lnTo>
                <a:lnTo>
                  <a:pt x="360" y="0"/>
                </a:lnTo>
              </a:path>
            </a:pathLst>
          </a:custGeom>
          <a:solidFill>
            <a:srgbClr val="FFFFFF"/>
          </a:solidFill>
          <a:ln w="9360">
            <a:solidFill>
              <a:srgbClr val="000000"/>
            </a:solidFill>
            <a:round/>
            <a:headEnd/>
            <a:tailEnd/>
          </a:ln>
        </p:spPr>
        <p:txBody>
          <a:bodyPr anchor="ctr"/>
          <a:lstStyle/>
          <a:p>
            <a:endParaRPr lang="en-US"/>
          </a:p>
        </p:txBody>
      </p:sp>
      <p:sp>
        <p:nvSpPr>
          <p:cNvPr id="67608" name="Freeform 34">
            <a:extLst>
              <a:ext uri="{FF2B5EF4-FFF2-40B4-BE49-F238E27FC236}">
                <a16:creationId xmlns:a16="http://schemas.microsoft.com/office/drawing/2014/main" xmlns="" id="{4697E1B6-B8A7-470C-869A-3ECBB544F496}"/>
              </a:ext>
            </a:extLst>
          </p:cNvPr>
          <p:cNvSpPr>
            <a:spLocks noChangeArrowheads="1"/>
          </p:cNvSpPr>
          <p:nvPr/>
        </p:nvSpPr>
        <p:spPr bwMode="auto">
          <a:xfrm>
            <a:off x="3238071" y="3306439"/>
            <a:ext cx="1675887" cy="750128"/>
          </a:xfrm>
          <a:custGeom>
            <a:avLst/>
            <a:gdLst>
              <a:gd name="T0" fmla="*/ 0 w 1622"/>
              <a:gd name="T1" fmla="*/ 2147483646 h 722"/>
              <a:gd name="T2" fmla="*/ 2147483646 w 1622"/>
              <a:gd name="T3" fmla="*/ 0 h 722"/>
              <a:gd name="T4" fmla="*/ 2147483646 w 1622"/>
              <a:gd name="T5" fmla="*/ 2147483646 h 722"/>
              <a:gd name="T6" fmla="*/ 2147483646 w 1622"/>
              <a:gd name="T7" fmla="*/ 2147483646 h 722"/>
              <a:gd name="T8" fmla="*/ 0 w 1622"/>
              <a:gd name="T9" fmla="*/ 2147483646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2" h="722">
                <a:moveTo>
                  <a:pt x="0" y="360"/>
                </a:moveTo>
                <a:lnTo>
                  <a:pt x="810" y="0"/>
                </a:lnTo>
                <a:lnTo>
                  <a:pt x="1621" y="360"/>
                </a:lnTo>
                <a:lnTo>
                  <a:pt x="810" y="721"/>
                </a:lnTo>
                <a:lnTo>
                  <a:pt x="0" y="360"/>
                </a:lnTo>
              </a:path>
            </a:pathLst>
          </a:custGeom>
          <a:solidFill>
            <a:srgbClr val="FFFFFF"/>
          </a:solidFill>
          <a:ln w="9360">
            <a:solidFill>
              <a:srgbClr val="000000"/>
            </a:solidFill>
            <a:round/>
            <a:headEnd/>
            <a:tailEnd/>
          </a:ln>
        </p:spPr>
        <p:txBody>
          <a:bodyPr anchor="ctr"/>
          <a:lstStyle/>
          <a:p>
            <a:endParaRPr lang="en-US"/>
          </a:p>
        </p:txBody>
      </p:sp>
      <p:sp>
        <p:nvSpPr>
          <p:cNvPr id="67609" name="Freeform 35">
            <a:extLst>
              <a:ext uri="{FF2B5EF4-FFF2-40B4-BE49-F238E27FC236}">
                <a16:creationId xmlns:a16="http://schemas.microsoft.com/office/drawing/2014/main" xmlns="" id="{46369E08-D099-49EB-802C-DFA5D19F071D}"/>
              </a:ext>
            </a:extLst>
          </p:cNvPr>
          <p:cNvSpPr>
            <a:spLocks noChangeArrowheads="1"/>
          </p:cNvSpPr>
          <p:nvPr/>
        </p:nvSpPr>
        <p:spPr bwMode="auto">
          <a:xfrm>
            <a:off x="3238071" y="4262403"/>
            <a:ext cx="1821616" cy="675115"/>
          </a:xfrm>
          <a:custGeom>
            <a:avLst/>
            <a:gdLst>
              <a:gd name="T0" fmla="*/ 2147483646 w 1801"/>
              <a:gd name="T1" fmla="*/ 0 h 542"/>
              <a:gd name="T2" fmla="*/ 2147483646 w 1801"/>
              <a:gd name="T3" fmla="*/ 0 h 542"/>
              <a:gd name="T4" fmla="*/ 2147483646 w 1801"/>
              <a:gd name="T5" fmla="*/ 2147483646 h 542"/>
              <a:gd name="T6" fmla="*/ 2147483646 w 1801"/>
              <a:gd name="T7" fmla="*/ 2147483646 h 542"/>
              <a:gd name="T8" fmla="*/ 2147483646 w 1801"/>
              <a:gd name="T9" fmla="*/ 2147483646 h 542"/>
              <a:gd name="T10" fmla="*/ 0 w 1801"/>
              <a:gd name="T11" fmla="*/ 2147483646 h 542"/>
              <a:gd name="T12" fmla="*/ 2147483646 w 1801"/>
              <a:gd name="T13" fmla="*/ 0 h 5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1" h="542">
                <a:moveTo>
                  <a:pt x="362" y="0"/>
                </a:moveTo>
                <a:lnTo>
                  <a:pt x="1438" y="0"/>
                </a:lnTo>
                <a:lnTo>
                  <a:pt x="1800" y="270"/>
                </a:lnTo>
                <a:lnTo>
                  <a:pt x="1438" y="541"/>
                </a:lnTo>
                <a:lnTo>
                  <a:pt x="362" y="541"/>
                </a:lnTo>
                <a:lnTo>
                  <a:pt x="0" y="270"/>
                </a:lnTo>
                <a:lnTo>
                  <a:pt x="362" y="0"/>
                </a:lnTo>
              </a:path>
            </a:pathLst>
          </a:custGeom>
          <a:solidFill>
            <a:srgbClr val="FFFFFF"/>
          </a:solidFill>
          <a:ln w="9360">
            <a:solidFill>
              <a:srgbClr val="000000"/>
            </a:solidFill>
            <a:round/>
            <a:headEnd/>
            <a:tailEnd/>
          </a:ln>
        </p:spPr>
        <p:txBody>
          <a:bodyPr anchor="ctr"/>
          <a:lstStyle/>
          <a:p>
            <a:endParaRPr lang="en-US"/>
          </a:p>
        </p:txBody>
      </p:sp>
      <p:sp>
        <p:nvSpPr>
          <p:cNvPr id="67610" name="Freeform 36">
            <a:extLst>
              <a:ext uri="{FF2B5EF4-FFF2-40B4-BE49-F238E27FC236}">
                <a16:creationId xmlns:a16="http://schemas.microsoft.com/office/drawing/2014/main" xmlns="" id="{21998F5D-03F4-4A4E-A37B-0DBB45B44A3B}"/>
              </a:ext>
            </a:extLst>
          </p:cNvPr>
          <p:cNvSpPr>
            <a:spLocks noChangeArrowheads="1"/>
          </p:cNvSpPr>
          <p:nvPr/>
        </p:nvSpPr>
        <p:spPr bwMode="auto">
          <a:xfrm>
            <a:off x="3756227" y="5134339"/>
            <a:ext cx="728646" cy="675115"/>
          </a:xfrm>
          <a:custGeom>
            <a:avLst/>
            <a:gdLst>
              <a:gd name="T0" fmla="*/ 2147483646 w 722"/>
              <a:gd name="T1" fmla="*/ 0 h 722"/>
              <a:gd name="T2" fmla="*/ 2147483646 w 722"/>
              <a:gd name="T3" fmla="*/ 2147483646 h 722"/>
              <a:gd name="T4" fmla="*/ 2147483646 w 722"/>
              <a:gd name="T5" fmla="*/ 2147483646 h 722"/>
              <a:gd name="T6" fmla="*/ 0 w 722"/>
              <a:gd name="T7" fmla="*/ 2147483646 h 722"/>
              <a:gd name="T8" fmla="*/ 2147483646 w 722"/>
              <a:gd name="T9" fmla="*/ 0 h 722"/>
              <a:gd name="T10" fmla="*/ 2147483646 w 722"/>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2" h="722">
                <a:moveTo>
                  <a:pt x="360" y="0"/>
                </a:moveTo>
                <a:cubicBezTo>
                  <a:pt x="564" y="0"/>
                  <a:pt x="721" y="156"/>
                  <a:pt x="721" y="360"/>
                </a:cubicBezTo>
                <a:cubicBezTo>
                  <a:pt x="721" y="564"/>
                  <a:pt x="564" y="721"/>
                  <a:pt x="360" y="721"/>
                </a:cubicBezTo>
                <a:cubicBezTo>
                  <a:pt x="156" y="721"/>
                  <a:pt x="0" y="564"/>
                  <a:pt x="0" y="360"/>
                </a:cubicBezTo>
                <a:cubicBezTo>
                  <a:pt x="0" y="156"/>
                  <a:pt x="156" y="0"/>
                  <a:pt x="360" y="0"/>
                </a:cubicBezTo>
              </a:path>
            </a:pathLst>
          </a:custGeom>
          <a:solidFill>
            <a:srgbClr val="FFFFFF"/>
          </a:solidFill>
          <a:ln w="9360">
            <a:solidFill>
              <a:srgbClr val="000000"/>
            </a:solidFill>
            <a:round/>
            <a:headEnd/>
            <a:tailEnd/>
          </a:ln>
        </p:spPr>
        <p:txBody>
          <a:bodyPr anchor="ctr"/>
          <a:lstStyle/>
          <a:p>
            <a:endParaRPr lang="en-US"/>
          </a:p>
        </p:txBody>
      </p:sp>
      <p:sp>
        <p:nvSpPr>
          <p:cNvPr id="67611" name="Freeform 37">
            <a:extLst>
              <a:ext uri="{FF2B5EF4-FFF2-40B4-BE49-F238E27FC236}">
                <a16:creationId xmlns:a16="http://schemas.microsoft.com/office/drawing/2014/main" xmlns="" id="{55E0ACC8-6C0A-4916-86D5-60331B094ACD}"/>
              </a:ext>
            </a:extLst>
          </p:cNvPr>
          <p:cNvSpPr>
            <a:spLocks noChangeArrowheads="1"/>
          </p:cNvSpPr>
          <p:nvPr/>
        </p:nvSpPr>
        <p:spPr bwMode="auto">
          <a:xfrm>
            <a:off x="3390471" y="6167403"/>
            <a:ext cx="1457293" cy="525090"/>
          </a:xfrm>
          <a:custGeom>
            <a:avLst/>
            <a:gdLst>
              <a:gd name="T0" fmla="*/ 0 w 902"/>
              <a:gd name="T1" fmla="*/ 0 h 542"/>
              <a:gd name="T2" fmla="*/ 2147483646 w 902"/>
              <a:gd name="T3" fmla="*/ 0 h 542"/>
              <a:gd name="T4" fmla="*/ 2147483646 w 902"/>
              <a:gd name="T5" fmla="*/ 2147483646 h 542"/>
              <a:gd name="T6" fmla="*/ 2147483646 w 902"/>
              <a:gd name="T7" fmla="*/ 2147483646 h 542"/>
              <a:gd name="T8" fmla="*/ 0 w 902"/>
              <a:gd name="T9" fmla="*/ 0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2" h="542">
                <a:moveTo>
                  <a:pt x="0" y="0"/>
                </a:moveTo>
                <a:lnTo>
                  <a:pt x="901" y="0"/>
                </a:lnTo>
                <a:lnTo>
                  <a:pt x="719" y="541"/>
                </a:lnTo>
                <a:lnTo>
                  <a:pt x="181" y="541"/>
                </a:lnTo>
                <a:lnTo>
                  <a:pt x="0" y="0"/>
                </a:lnTo>
              </a:path>
            </a:pathLst>
          </a:custGeom>
          <a:solidFill>
            <a:srgbClr val="FFFFFF"/>
          </a:solidFill>
          <a:ln w="9360">
            <a:solidFill>
              <a:srgbClr val="000000"/>
            </a:solidFill>
            <a:round/>
            <a:headEnd/>
            <a:tailEnd/>
          </a:ln>
        </p:spPr>
        <p:txBody>
          <a:bodyPr anchor="ctr"/>
          <a:lstStyle/>
          <a:p>
            <a:endParaRPr lang="en-US"/>
          </a:p>
        </p:txBody>
      </p:sp>
    </p:spTree>
    <p:extLst>
      <p:ext uri="{BB962C8B-B14F-4D97-AF65-F5344CB8AC3E}">
        <p14:creationId xmlns:p14="http://schemas.microsoft.com/office/powerpoint/2010/main" val="3610350671"/>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E77819F3-5023-4ABA-A9F3-42E6A5DEE92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27651" name="Rectangle 3">
            <a:extLst>
              <a:ext uri="{FF2B5EF4-FFF2-40B4-BE49-F238E27FC236}">
                <a16:creationId xmlns:a16="http://schemas.microsoft.com/office/drawing/2014/main" xmlns="" id="{2A0CA44D-BFC3-4D78-84EB-F9B61E4328E6}"/>
              </a:ext>
            </a:extLst>
          </p:cNvPr>
          <p:cNvSpPr>
            <a:spLocks noGrp="1" noChangeArrowheads="1"/>
          </p:cNvSpPr>
          <p:nvPr>
            <p:ph idx="1"/>
          </p:nvPr>
        </p:nvSpPr>
        <p:spPr>
          <a:xfrm>
            <a:off x="2506134" y="2509948"/>
            <a:ext cx="8596668" cy="3880773"/>
          </a:xfrm>
        </p:spPr>
        <p:txBody>
          <a:bodyPr rtlCol="0">
            <a:normAutofit/>
          </a:bodyPr>
          <a:lstStyle/>
          <a:p>
            <a:pPr marL="91440" indent="-91440">
              <a:lnSpc>
                <a:spcPct val="80000"/>
              </a:lnSpc>
              <a:buFont typeface="Wingdings 3" charset="2"/>
              <a:buChar char=""/>
              <a:defRPr/>
            </a:pPr>
            <a:r>
              <a:rPr lang="en-US" b="1" dirty="0" smtClean="0">
                <a:solidFill>
                  <a:schemeClr val="tx1">
                    <a:lumMod val="75000"/>
                    <a:lumOff val="25000"/>
                  </a:schemeClr>
                </a:solidFill>
              </a:rPr>
              <a:t>  Example </a:t>
            </a:r>
            <a:r>
              <a:rPr lang="en-US" b="1" dirty="0">
                <a:solidFill>
                  <a:schemeClr val="tx1">
                    <a:lumMod val="75000"/>
                    <a:lumOff val="25000"/>
                  </a:schemeClr>
                </a:solidFill>
              </a:rPr>
              <a:t>2.3 : Sale Problem</a:t>
            </a:r>
          </a:p>
          <a:p>
            <a:pPr marL="267462" lvl="1">
              <a:lnSpc>
                <a:spcPct val="80000"/>
              </a:lnSpc>
              <a:buFont typeface="Wingdings" panose="05000000000000000000" pitchFamily="2" charset="2"/>
              <a:buChar char="§"/>
              <a:defRPr/>
            </a:pPr>
            <a:r>
              <a:rPr lang="en-US" dirty="0">
                <a:solidFill>
                  <a:schemeClr val="tx1">
                    <a:lumMod val="75000"/>
                    <a:lumOff val="25000"/>
                  </a:schemeClr>
                </a:solidFill>
              </a:rPr>
              <a:t>Draw a flowchart for a problem that to read two numbers. The first number represents the unit price of a product and the second number represents the quantity of the product sold. Calculate and print the total sale.</a:t>
            </a:r>
          </a:p>
          <a:p>
            <a:pPr marL="267462" lvl="1">
              <a:lnSpc>
                <a:spcPct val="80000"/>
              </a:lnSpc>
              <a:buFont typeface="Wingdings" panose="05000000000000000000" pitchFamily="2" charset="2"/>
              <a:buChar char="§"/>
              <a:defRPr/>
            </a:pPr>
            <a:r>
              <a:rPr lang="en-US" dirty="0">
                <a:solidFill>
                  <a:schemeClr val="tx1">
                    <a:lumMod val="75000"/>
                    <a:lumOff val="25000"/>
                  </a:schemeClr>
                </a:solidFill>
              </a:rPr>
              <a:t>Solution: Stepwise Analysis of the Sale Problem</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Start of processing</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Read the unit price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Read the quantity</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Calculate total sale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Print total sale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Stop the processing </a:t>
            </a:r>
          </a:p>
        </p:txBody>
      </p:sp>
    </p:spTree>
    <p:extLst>
      <p:ext uri="{BB962C8B-B14F-4D97-AF65-F5344CB8AC3E}">
        <p14:creationId xmlns:p14="http://schemas.microsoft.com/office/powerpoint/2010/main" val="389754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974CC7D4-4B8F-4041-9D5A-F3452950D23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grpSp>
        <p:nvGrpSpPr>
          <p:cNvPr id="69635" name="Group 4">
            <a:extLst>
              <a:ext uri="{FF2B5EF4-FFF2-40B4-BE49-F238E27FC236}">
                <a16:creationId xmlns:a16="http://schemas.microsoft.com/office/drawing/2014/main" xmlns="" id="{13D45F9A-75B2-46F8-8989-FD0851F6B4EB}"/>
              </a:ext>
            </a:extLst>
          </p:cNvPr>
          <p:cNvGrpSpPr>
            <a:grpSpLocks/>
          </p:cNvGrpSpPr>
          <p:nvPr/>
        </p:nvGrpSpPr>
        <p:grpSpPr bwMode="auto">
          <a:xfrm>
            <a:off x="2183282" y="2364260"/>
            <a:ext cx="8970749" cy="4327373"/>
            <a:chOff x="108" y="11"/>
            <a:chExt cx="8460" cy="4324"/>
          </a:xfrm>
        </p:grpSpPr>
        <p:grpSp>
          <p:nvGrpSpPr>
            <p:cNvPr id="69636" name="Group 5">
              <a:extLst>
                <a:ext uri="{FF2B5EF4-FFF2-40B4-BE49-F238E27FC236}">
                  <a16:creationId xmlns:a16="http://schemas.microsoft.com/office/drawing/2014/main" xmlns="" id="{70EEC4B8-9DCE-46E8-AB2C-68CD26F1EA78}"/>
                </a:ext>
              </a:extLst>
            </p:cNvPr>
            <p:cNvGrpSpPr>
              <a:grpSpLocks/>
            </p:cNvGrpSpPr>
            <p:nvPr/>
          </p:nvGrpSpPr>
          <p:grpSpPr bwMode="auto">
            <a:xfrm>
              <a:off x="300" y="11"/>
              <a:ext cx="2692" cy="686"/>
              <a:chOff x="300" y="11"/>
              <a:chExt cx="2692" cy="686"/>
            </a:xfrm>
          </p:grpSpPr>
          <p:sp>
            <p:nvSpPr>
              <p:cNvPr id="69662" name="Oval 6">
                <a:extLst>
                  <a:ext uri="{FF2B5EF4-FFF2-40B4-BE49-F238E27FC236}">
                    <a16:creationId xmlns:a16="http://schemas.microsoft.com/office/drawing/2014/main" xmlns="" id="{8E2FDC88-F259-4247-A140-010BC986B74C}"/>
                  </a:ext>
                </a:extLst>
              </p:cNvPr>
              <p:cNvSpPr>
                <a:spLocks noChangeArrowheads="1"/>
              </p:cNvSpPr>
              <p:nvPr/>
            </p:nvSpPr>
            <p:spPr bwMode="auto">
              <a:xfrm>
                <a:off x="300" y="12"/>
                <a:ext cx="2692" cy="685"/>
              </a:xfrm>
              <a:prstGeom prst="ellipse">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9663" name="Text Box 7">
                <a:extLst>
                  <a:ext uri="{FF2B5EF4-FFF2-40B4-BE49-F238E27FC236}">
                    <a16:creationId xmlns:a16="http://schemas.microsoft.com/office/drawing/2014/main" xmlns="" id="{12416FC5-52DD-4659-8C01-A8BDBB9B44B4}"/>
                  </a:ext>
                </a:extLst>
              </p:cNvPr>
              <p:cNvSpPr txBox="1">
                <a:spLocks noChangeArrowheads="1"/>
              </p:cNvSpPr>
              <p:nvPr/>
            </p:nvSpPr>
            <p:spPr bwMode="auto">
              <a:xfrm>
                <a:off x="699" y="113"/>
                <a:ext cx="1895" cy="483"/>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START</a:t>
                </a:r>
              </a:p>
            </p:txBody>
          </p:sp>
        </p:grpSp>
        <p:grpSp>
          <p:nvGrpSpPr>
            <p:cNvPr id="69637" name="Group 8">
              <a:extLst>
                <a:ext uri="{FF2B5EF4-FFF2-40B4-BE49-F238E27FC236}">
                  <a16:creationId xmlns:a16="http://schemas.microsoft.com/office/drawing/2014/main" xmlns="" id="{28DB32D6-BB13-4E93-AA83-1D19D81A80D6}"/>
                </a:ext>
              </a:extLst>
            </p:cNvPr>
            <p:cNvGrpSpPr>
              <a:grpSpLocks/>
            </p:cNvGrpSpPr>
            <p:nvPr/>
          </p:nvGrpSpPr>
          <p:grpSpPr bwMode="auto">
            <a:xfrm>
              <a:off x="108" y="1193"/>
              <a:ext cx="3077" cy="685"/>
              <a:chOff x="108" y="1193"/>
              <a:chExt cx="3077" cy="685"/>
            </a:xfrm>
          </p:grpSpPr>
          <p:sp>
            <p:nvSpPr>
              <p:cNvPr id="69660" name="Freeform 9">
                <a:extLst>
                  <a:ext uri="{FF2B5EF4-FFF2-40B4-BE49-F238E27FC236}">
                    <a16:creationId xmlns:a16="http://schemas.microsoft.com/office/drawing/2014/main" xmlns="" id="{721EEB07-6876-4F46-8E2E-59D4A7EBAD0D}"/>
                  </a:ext>
                </a:extLst>
              </p:cNvPr>
              <p:cNvSpPr>
                <a:spLocks noChangeArrowheads="1"/>
              </p:cNvSpPr>
              <p:nvPr/>
            </p:nvSpPr>
            <p:spPr bwMode="auto">
              <a:xfrm>
                <a:off x="108" y="1193"/>
                <a:ext cx="3077" cy="685"/>
              </a:xfrm>
              <a:custGeom>
                <a:avLst/>
                <a:gdLst>
                  <a:gd name="T0" fmla="*/ 602 w 3078"/>
                  <a:gd name="T1" fmla="*/ 0 h 686"/>
                  <a:gd name="T2" fmla="*/ 3065 w 3078"/>
                  <a:gd name="T3" fmla="*/ 0 h 686"/>
                  <a:gd name="T4" fmla="*/ 2462 w 3078"/>
                  <a:gd name="T5" fmla="*/ 673 h 686"/>
                  <a:gd name="T6" fmla="*/ 0 w 3078"/>
                  <a:gd name="T7" fmla="*/ 673 h 686"/>
                  <a:gd name="T8" fmla="*/ 602 w 3078"/>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8" h="686">
                    <a:moveTo>
                      <a:pt x="602" y="0"/>
                    </a:moveTo>
                    <a:lnTo>
                      <a:pt x="3077" y="0"/>
                    </a:lnTo>
                    <a:lnTo>
                      <a:pt x="2474" y="685"/>
                    </a:lnTo>
                    <a:lnTo>
                      <a:pt x="0" y="685"/>
                    </a:lnTo>
                    <a:lnTo>
                      <a:pt x="602" y="0"/>
                    </a:ln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endParaRPr lang="en-US"/>
              </a:p>
            </p:txBody>
          </p:sp>
          <p:sp>
            <p:nvSpPr>
              <p:cNvPr id="69661" name="Text Box 10">
                <a:extLst>
                  <a:ext uri="{FF2B5EF4-FFF2-40B4-BE49-F238E27FC236}">
                    <a16:creationId xmlns:a16="http://schemas.microsoft.com/office/drawing/2014/main" xmlns="" id="{9057FFAE-47CA-4E5A-990C-53E04F70B8CE}"/>
                  </a:ext>
                </a:extLst>
              </p:cNvPr>
              <p:cNvSpPr txBox="1">
                <a:spLocks noChangeArrowheads="1"/>
              </p:cNvSpPr>
              <p:nvPr/>
            </p:nvSpPr>
            <p:spPr bwMode="auto">
              <a:xfrm>
                <a:off x="710" y="1193"/>
                <a:ext cx="1872" cy="685"/>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READ</a:t>
                </a:r>
              </a:p>
              <a:p>
                <a:pPr algn="ctr" eaLnBrk="1" hangingPunct="1">
                  <a:spcBef>
                    <a:spcPct val="0"/>
                  </a:spcBef>
                  <a:buClrTx/>
                  <a:buSzTx/>
                  <a:buFontTx/>
                  <a:buNone/>
                </a:pPr>
                <a:r>
                  <a:rPr lang="en-US" altLang="en-US" sz="2000" dirty="0">
                    <a:solidFill>
                      <a:schemeClr val="tx1"/>
                    </a:solidFill>
                    <a:latin typeface="Arial" panose="020B0604020202020204" pitchFamily="34" charset="0"/>
                  </a:rPr>
                  <a:t>UNIT PRICE</a:t>
                </a:r>
              </a:p>
            </p:txBody>
          </p:sp>
        </p:grpSp>
        <p:grpSp>
          <p:nvGrpSpPr>
            <p:cNvPr id="69638" name="Group 11">
              <a:extLst>
                <a:ext uri="{FF2B5EF4-FFF2-40B4-BE49-F238E27FC236}">
                  <a16:creationId xmlns:a16="http://schemas.microsoft.com/office/drawing/2014/main" xmlns="" id="{737BE21D-5F88-4911-81F8-1DEAC22B901E}"/>
                </a:ext>
              </a:extLst>
            </p:cNvPr>
            <p:cNvGrpSpPr>
              <a:grpSpLocks/>
            </p:cNvGrpSpPr>
            <p:nvPr/>
          </p:nvGrpSpPr>
          <p:grpSpPr bwMode="auto">
            <a:xfrm>
              <a:off x="108" y="2405"/>
              <a:ext cx="3077" cy="685"/>
              <a:chOff x="108" y="2405"/>
              <a:chExt cx="3077" cy="685"/>
            </a:xfrm>
          </p:grpSpPr>
          <p:sp>
            <p:nvSpPr>
              <p:cNvPr id="69658" name="Freeform 12">
                <a:extLst>
                  <a:ext uri="{FF2B5EF4-FFF2-40B4-BE49-F238E27FC236}">
                    <a16:creationId xmlns:a16="http://schemas.microsoft.com/office/drawing/2014/main" xmlns="" id="{0E7D745B-DDA7-408D-80CD-D80ABA7BB518}"/>
                  </a:ext>
                </a:extLst>
              </p:cNvPr>
              <p:cNvSpPr>
                <a:spLocks noChangeArrowheads="1"/>
              </p:cNvSpPr>
              <p:nvPr/>
            </p:nvSpPr>
            <p:spPr bwMode="auto">
              <a:xfrm>
                <a:off x="108" y="2405"/>
                <a:ext cx="3077" cy="685"/>
              </a:xfrm>
              <a:custGeom>
                <a:avLst/>
                <a:gdLst>
                  <a:gd name="T0" fmla="*/ 602 w 3078"/>
                  <a:gd name="T1" fmla="*/ 0 h 686"/>
                  <a:gd name="T2" fmla="*/ 3065 w 3078"/>
                  <a:gd name="T3" fmla="*/ 0 h 686"/>
                  <a:gd name="T4" fmla="*/ 2462 w 3078"/>
                  <a:gd name="T5" fmla="*/ 673 h 686"/>
                  <a:gd name="T6" fmla="*/ 0 w 3078"/>
                  <a:gd name="T7" fmla="*/ 673 h 686"/>
                  <a:gd name="T8" fmla="*/ 602 w 3078"/>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8" h="686">
                    <a:moveTo>
                      <a:pt x="602" y="0"/>
                    </a:moveTo>
                    <a:lnTo>
                      <a:pt x="3077" y="0"/>
                    </a:lnTo>
                    <a:lnTo>
                      <a:pt x="2474" y="685"/>
                    </a:lnTo>
                    <a:lnTo>
                      <a:pt x="0" y="685"/>
                    </a:lnTo>
                    <a:lnTo>
                      <a:pt x="602" y="0"/>
                    </a:ln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endParaRPr lang="en-US"/>
              </a:p>
            </p:txBody>
          </p:sp>
          <p:sp>
            <p:nvSpPr>
              <p:cNvPr id="69659" name="Text Box 13">
                <a:extLst>
                  <a:ext uri="{FF2B5EF4-FFF2-40B4-BE49-F238E27FC236}">
                    <a16:creationId xmlns:a16="http://schemas.microsoft.com/office/drawing/2014/main" xmlns="" id="{CAF4AA58-C8F6-422A-AAA3-867A339A1B60}"/>
                  </a:ext>
                </a:extLst>
              </p:cNvPr>
              <p:cNvSpPr txBox="1">
                <a:spLocks noChangeArrowheads="1"/>
              </p:cNvSpPr>
              <p:nvPr/>
            </p:nvSpPr>
            <p:spPr bwMode="auto">
              <a:xfrm>
                <a:off x="710" y="2405"/>
                <a:ext cx="1872" cy="685"/>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READ</a:t>
                </a:r>
              </a:p>
              <a:p>
                <a:pPr algn="ctr" eaLnBrk="1" hangingPunct="1">
                  <a:spcBef>
                    <a:spcPct val="0"/>
                  </a:spcBef>
                  <a:buClrTx/>
                  <a:buSzTx/>
                  <a:buFontTx/>
                  <a:buNone/>
                </a:pPr>
                <a:r>
                  <a:rPr lang="en-US" altLang="en-US" sz="2000">
                    <a:solidFill>
                      <a:schemeClr val="tx1"/>
                    </a:solidFill>
                    <a:latin typeface="Arial" panose="020B0604020202020204" pitchFamily="34" charset="0"/>
                  </a:rPr>
                  <a:t>QUANTITY</a:t>
                </a:r>
              </a:p>
            </p:txBody>
          </p:sp>
        </p:grpSp>
        <p:grpSp>
          <p:nvGrpSpPr>
            <p:cNvPr id="69639" name="Group 14">
              <a:extLst>
                <a:ext uri="{FF2B5EF4-FFF2-40B4-BE49-F238E27FC236}">
                  <a16:creationId xmlns:a16="http://schemas.microsoft.com/office/drawing/2014/main" xmlns="" id="{DC8B0C20-11D9-456E-869C-374280A0C134}"/>
                </a:ext>
              </a:extLst>
            </p:cNvPr>
            <p:cNvGrpSpPr>
              <a:grpSpLocks/>
            </p:cNvGrpSpPr>
            <p:nvPr/>
          </p:nvGrpSpPr>
          <p:grpSpPr bwMode="auto">
            <a:xfrm>
              <a:off x="1069" y="3478"/>
              <a:ext cx="1155" cy="857"/>
              <a:chOff x="1069" y="3478"/>
              <a:chExt cx="1155" cy="857"/>
            </a:xfrm>
          </p:grpSpPr>
          <p:sp>
            <p:nvSpPr>
              <p:cNvPr id="69656" name="Freeform 15">
                <a:extLst>
                  <a:ext uri="{FF2B5EF4-FFF2-40B4-BE49-F238E27FC236}">
                    <a16:creationId xmlns:a16="http://schemas.microsoft.com/office/drawing/2014/main" xmlns="" id="{B2515E6E-9764-477D-A98B-A3D326F04508}"/>
                  </a:ext>
                </a:extLst>
              </p:cNvPr>
              <p:cNvSpPr>
                <a:spLocks noChangeArrowheads="1"/>
              </p:cNvSpPr>
              <p:nvPr/>
            </p:nvSpPr>
            <p:spPr bwMode="auto">
              <a:xfrm>
                <a:off x="1069" y="3478"/>
                <a:ext cx="1155" cy="857"/>
              </a:xfrm>
              <a:custGeom>
                <a:avLst/>
                <a:gdLst>
                  <a:gd name="T0" fmla="*/ 577 w 1156"/>
                  <a:gd name="T1" fmla="*/ 0 h 858"/>
                  <a:gd name="T2" fmla="*/ 1143 w 1156"/>
                  <a:gd name="T3" fmla="*/ 428 h 858"/>
                  <a:gd name="T4" fmla="*/ 577 w 1156"/>
                  <a:gd name="T5" fmla="*/ 845 h 858"/>
                  <a:gd name="T6" fmla="*/ 0 w 1156"/>
                  <a:gd name="T7" fmla="*/ 428 h 858"/>
                  <a:gd name="T8" fmla="*/ 577 w 1156"/>
                  <a:gd name="T9" fmla="*/ 0 h 858"/>
                  <a:gd name="T10" fmla="*/ 577 w 1156"/>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6" h="858">
                    <a:moveTo>
                      <a:pt x="577" y="0"/>
                    </a:moveTo>
                    <a:cubicBezTo>
                      <a:pt x="904" y="0"/>
                      <a:pt x="1155" y="186"/>
                      <a:pt x="1155" y="428"/>
                    </a:cubicBezTo>
                    <a:cubicBezTo>
                      <a:pt x="1155" y="671"/>
                      <a:pt x="904" y="857"/>
                      <a:pt x="577" y="857"/>
                    </a:cubicBezTo>
                    <a:cubicBezTo>
                      <a:pt x="250" y="857"/>
                      <a:pt x="0" y="671"/>
                      <a:pt x="0" y="428"/>
                    </a:cubicBezTo>
                    <a:cubicBezTo>
                      <a:pt x="0" y="186"/>
                      <a:pt x="250" y="0"/>
                      <a:pt x="577" y="0"/>
                    </a:cubicBez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endParaRPr lang="en-US"/>
              </a:p>
            </p:txBody>
          </p:sp>
          <p:sp>
            <p:nvSpPr>
              <p:cNvPr id="69657" name="Text Box 16">
                <a:extLst>
                  <a:ext uri="{FF2B5EF4-FFF2-40B4-BE49-F238E27FC236}">
                    <a16:creationId xmlns:a16="http://schemas.microsoft.com/office/drawing/2014/main" xmlns="" id="{A285C804-81F4-4379-A811-3A5E87ACAB2A}"/>
                  </a:ext>
                </a:extLst>
              </p:cNvPr>
              <p:cNvSpPr txBox="1">
                <a:spLocks noChangeArrowheads="1"/>
              </p:cNvSpPr>
              <p:nvPr/>
            </p:nvSpPr>
            <p:spPr bwMode="auto">
              <a:xfrm>
                <a:off x="1239" y="3604"/>
                <a:ext cx="814" cy="605"/>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A</a:t>
                </a:r>
              </a:p>
            </p:txBody>
          </p:sp>
        </p:grpSp>
        <p:sp>
          <p:nvSpPr>
            <p:cNvPr id="69640" name="Line 17">
              <a:extLst>
                <a:ext uri="{FF2B5EF4-FFF2-40B4-BE49-F238E27FC236}">
                  <a16:creationId xmlns:a16="http://schemas.microsoft.com/office/drawing/2014/main" xmlns="" id="{782ABC33-BC3D-4698-880E-E485CF9B3CD7}"/>
                </a:ext>
              </a:extLst>
            </p:cNvPr>
            <p:cNvSpPr>
              <a:spLocks noChangeShapeType="1"/>
            </p:cNvSpPr>
            <p:nvPr/>
          </p:nvSpPr>
          <p:spPr bwMode="auto">
            <a:xfrm>
              <a:off x="1646" y="602"/>
              <a:ext cx="0" cy="685"/>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sp>
          <p:nvSpPr>
            <p:cNvPr id="69641" name="Line 18">
              <a:extLst>
                <a:ext uri="{FF2B5EF4-FFF2-40B4-BE49-F238E27FC236}">
                  <a16:creationId xmlns:a16="http://schemas.microsoft.com/office/drawing/2014/main" xmlns="" id="{F468C274-6866-4CAE-87A3-240AB933350A}"/>
                </a:ext>
              </a:extLst>
            </p:cNvPr>
            <p:cNvSpPr>
              <a:spLocks noChangeShapeType="1"/>
            </p:cNvSpPr>
            <p:nvPr/>
          </p:nvSpPr>
          <p:spPr bwMode="auto">
            <a:xfrm>
              <a:off x="1646" y="1815"/>
              <a:ext cx="0" cy="684"/>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sp>
          <p:nvSpPr>
            <p:cNvPr id="69642" name="Line 19">
              <a:extLst>
                <a:ext uri="{FF2B5EF4-FFF2-40B4-BE49-F238E27FC236}">
                  <a16:creationId xmlns:a16="http://schemas.microsoft.com/office/drawing/2014/main" xmlns="" id="{7390EB72-EB17-40C7-8FF9-E8951FF9860C}"/>
                </a:ext>
              </a:extLst>
            </p:cNvPr>
            <p:cNvSpPr>
              <a:spLocks noChangeShapeType="1"/>
            </p:cNvSpPr>
            <p:nvPr/>
          </p:nvSpPr>
          <p:spPr bwMode="auto">
            <a:xfrm>
              <a:off x="1646" y="3027"/>
              <a:ext cx="0" cy="513"/>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grpSp>
          <p:nvGrpSpPr>
            <p:cNvPr id="69643" name="Group 20">
              <a:extLst>
                <a:ext uri="{FF2B5EF4-FFF2-40B4-BE49-F238E27FC236}">
                  <a16:creationId xmlns:a16="http://schemas.microsoft.com/office/drawing/2014/main" xmlns="" id="{0D1BEF56-EEE1-41F1-A811-48109DF09DA0}"/>
                </a:ext>
              </a:extLst>
            </p:cNvPr>
            <p:cNvGrpSpPr>
              <a:grpSpLocks/>
            </p:cNvGrpSpPr>
            <p:nvPr/>
          </p:nvGrpSpPr>
          <p:grpSpPr bwMode="auto">
            <a:xfrm>
              <a:off x="6068" y="12"/>
              <a:ext cx="1155" cy="857"/>
              <a:chOff x="6068" y="12"/>
              <a:chExt cx="1155" cy="857"/>
            </a:xfrm>
          </p:grpSpPr>
          <p:sp>
            <p:nvSpPr>
              <p:cNvPr id="69654" name="Freeform 21">
                <a:extLst>
                  <a:ext uri="{FF2B5EF4-FFF2-40B4-BE49-F238E27FC236}">
                    <a16:creationId xmlns:a16="http://schemas.microsoft.com/office/drawing/2014/main" xmlns="" id="{8699D47D-10FD-4915-AC89-1C3F4F449B81}"/>
                  </a:ext>
                </a:extLst>
              </p:cNvPr>
              <p:cNvSpPr>
                <a:spLocks noChangeArrowheads="1"/>
              </p:cNvSpPr>
              <p:nvPr/>
            </p:nvSpPr>
            <p:spPr bwMode="auto">
              <a:xfrm>
                <a:off x="6068" y="12"/>
                <a:ext cx="1155" cy="857"/>
              </a:xfrm>
              <a:custGeom>
                <a:avLst/>
                <a:gdLst>
                  <a:gd name="T0" fmla="*/ 577 w 1156"/>
                  <a:gd name="T1" fmla="*/ 0 h 858"/>
                  <a:gd name="T2" fmla="*/ 1143 w 1156"/>
                  <a:gd name="T3" fmla="*/ 428 h 858"/>
                  <a:gd name="T4" fmla="*/ 577 w 1156"/>
                  <a:gd name="T5" fmla="*/ 845 h 858"/>
                  <a:gd name="T6" fmla="*/ 0 w 1156"/>
                  <a:gd name="T7" fmla="*/ 428 h 858"/>
                  <a:gd name="T8" fmla="*/ 577 w 1156"/>
                  <a:gd name="T9" fmla="*/ 0 h 858"/>
                  <a:gd name="T10" fmla="*/ 577 w 1156"/>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6" h="858">
                    <a:moveTo>
                      <a:pt x="577" y="0"/>
                    </a:moveTo>
                    <a:cubicBezTo>
                      <a:pt x="904" y="0"/>
                      <a:pt x="1155" y="185"/>
                      <a:pt x="1155" y="428"/>
                    </a:cubicBezTo>
                    <a:cubicBezTo>
                      <a:pt x="1155" y="670"/>
                      <a:pt x="904" y="857"/>
                      <a:pt x="577" y="857"/>
                    </a:cubicBezTo>
                    <a:cubicBezTo>
                      <a:pt x="250" y="857"/>
                      <a:pt x="0" y="670"/>
                      <a:pt x="0" y="428"/>
                    </a:cubicBezTo>
                    <a:cubicBezTo>
                      <a:pt x="0" y="185"/>
                      <a:pt x="250" y="0"/>
                      <a:pt x="577" y="0"/>
                    </a:cubicBez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endParaRPr lang="en-US"/>
              </a:p>
            </p:txBody>
          </p:sp>
          <p:sp>
            <p:nvSpPr>
              <p:cNvPr id="69655" name="Text Box 22">
                <a:extLst>
                  <a:ext uri="{FF2B5EF4-FFF2-40B4-BE49-F238E27FC236}">
                    <a16:creationId xmlns:a16="http://schemas.microsoft.com/office/drawing/2014/main" xmlns="" id="{6F7051BF-AC34-40D4-A745-E740D47445BB}"/>
                  </a:ext>
                </a:extLst>
              </p:cNvPr>
              <p:cNvSpPr txBox="1">
                <a:spLocks noChangeArrowheads="1"/>
              </p:cNvSpPr>
              <p:nvPr/>
            </p:nvSpPr>
            <p:spPr bwMode="auto">
              <a:xfrm>
                <a:off x="6238" y="137"/>
                <a:ext cx="814" cy="605"/>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A</a:t>
                </a:r>
              </a:p>
            </p:txBody>
          </p:sp>
        </p:grpSp>
        <p:sp>
          <p:nvSpPr>
            <p:cNvPr id="69644" name="Text Box 23">
              <a:extLst>
                <a:ext uri="{FF2B5EF4-FFF2-40B4-BE49-F238E27FC236}">
                  <a16:creationId xmlns:a16="http://schemas.microsoft.com/office/drawing/2014/main" xmlns="" id="{AD66720C-5086-416D-8447-C550C40C5B85}"/>
                </a:ext>
              </a:extLst>
            </p:cNvPr>
            <p:cNvSpPr txBox="1">
              <a:spLocks noChangeArrowheads="1"/>
            </p:cNvSpPr>
            <p:nvPr/>
          </p:nvSpPr>
          <p:spPr bwMode="auto">
            <a:xfrm>
              <a:off x="5107" y="1193"/>
              <a:ext cx="3461" cy="855"/>
            </a:xfrm>
            <a:prstGeom prst="rect">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TOTAL SALE =</a:t>
              </a:r>
            </a:p>
            <a:p>
              <a:pPr algn="ctr" eaLnBrk="1" hangingPunct="1">
                <a:spcBef>
                  <a:spcPct val="0"/>
                </a:spcBef>
                <a:buClrTx/>
                <a:buSzTx/>
                <a:buFontTx/>
                <a:buNone/>
              </a:pPr>
              <a:r>
                <a:rPr lang="en-US" altLang="en-US" sz="2000" dirty="0">
                  <a:solidFill>
                    <a:schemeClr val="tx1"/>
                  </a:solidFill>
                  <a:latin typeface="Arial" panose="020B0604020202020204" pitchFamily="34" charset="0"/>
                </a:rPr>
                <a:t>UNITPRICE </a:t>
              </a:r>
              <a:r>
                <a:rPr lang="en-US" altLang="en-US" sz="2000" dirty="0">
                  <a:solidFill>
                    <a:schemeClr val="tx1"/>
                  </a:solidFill>
                  <a:latin typeface="Symbol" panose="05050102010706020507" pitchFamily="18" charset="2"/>
                </a:rPr>
                <a:t>´</a:t>
              </a:r>
              <a:r>
                <a:rPr lang="en-US" altLang="en-US" sz="2000" dirty="0">
                  <a:solidFill>
                    <a:schemeClr val="tx1"/>
                  </a:solidFill>
                  <a:latin typeface="Arial" panose="020B0604020202020204" pitchFamily="34" charset="0"/>
                </a:rPr>
                <a:t> QUANTITY</a:t>
              </a:r>
            </a:p>
          </p:txBody>
        </p:sp>
        <p:grpSp>
          <p:nvGrpSpPr>
            <p:cNvPr id="69645" name="Group 24">
              <a:extLst>
                <a:ext uri="{FF2B5EF4-FFF2-40B4-BE49-F238E27FC236}">
                  <a16:creationId xmlns:a16="http://schemas.microsoft.com/office/drawing/2014/main" xmlns="" id="{91F00038-4F49-4CE7-B465-998DC72C6E84}"/>
                </a:ext>
              </a:extLst>
            </p:cNvPr>
            <p:cNvGrpSpPr>
              <a:grpSpLocks/>
            </p:cNvGrpSpPr>
            <p:nvPr/>
          </p:nvGrpSpPr>
          <p:grpSpPr bwMode="auto">
            <a:xfrm>
              <a:off x="5106" y="2405"/>
              <a:ext cx="3078" cy="724"/>
              <a:chOff x="5106" y="2405"/>
              <a:chExt cx="3078" cy="724"/>
            </a:xfrm>
          </p:grpSpPr>
          <p:sp>
            <p:nvSpPr>
              <p:cNvPr id="69652" name="Freeform 25">
                <a:extLst>
                  <a:ext uri="{FF2B5EF4-FFF2-40B4-BE49-F238E27FC236}">
                    <a16:creationId xmlns:a16="http://schemas.microsoft.com/office/drawing/2014/main" xmlns="" id="{5B580385-7977-4B18-B636-C26A523B0006}"/>
                  </a:ext>
                </a:extLst>
              </p:cNvPr>
              <p:cNvSpPr>
                <a:spLocks noChangeArrowheads="1"/>
              </p:cNvSpPr>
              <p:nvPr/>
            </p:nvSpPr>
            <p:spPr bwMode="auto">
              <a:xfrm>
                <a:off x="5106" y="2444"/>
                <a:ext cx="3078" cy="685"/>
              </a:xfrm>
              <a:custGeom>
                <a:avLst/>
                <a:gdLst>
                  <a:gd name="T0" fmla="*/ 603 w 3079"/>
                  <a:gd name="T1" fmla="*/ 0 h 686"/>
                  <a:gd name="T2" fmla="*/ 3066 w 3079"/>
                  <a:gd name="T3" fmla="*/ 0 h 686"/>
                  <a:gd name="T4" fmla="*/ 2462 w 3079"/>
                  <a:gd name="T5" fmla="*/ 673 h 686"/>
                  <a:gd name="T6" fmla="*/ 0 w 3079"/>
                  <a:gd name="T7" fmla="*/ 673 h 686"/>
                  <a:gd name="T8" fmla="*/ 603 w 3079"/>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9" h="686">
                    <a:moveTo>
                      <a:pt x="603" y="0"/>
                    </a:moveTo>
                    <a:lnTo>
                      <a:pt x="3078" y="0"/>
                    </a:lnTo>
                    <a:lnTo>
                      <a:pt x="2474" y="685"/>
                    </a:lnTo>
                    <a:lnTo>
                      <a:pt x="0" y="685"/>
                    </a:lnTo>
                    <a:lnTo>
                      <a:pt x="603" y="0"/>
                    </a:ln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endParaRPr lang="en-US"/>
              </a:p>
            </p:txBody>
          </p:sp>
          <p:sp>
            <p:nvSpPr>
              <p:cNvPr id="69653" name="Text Box 26">
                <a:extLst>
                  <a:ext uri="{FF2B5EF4-FFF2-40B4-BE49-F238E27FC236}">
                    <a16:creationId xmlns:a16="http://schemas.microsoft.com/office/drawing/2014/main" xmlns="" id="{D3DC321F-F30E-43D6-BEC7-B561123E3A3C}"/>
                  </a:ext>
                </a:extLst>
              </p:cNvPr>
              <p:cNvSpPr txBox="1">
                <a:spLocks noChangeArrowheads="1"/>
              </p:cNvSpPr>
              <p:nvPr/>
            </p:nvSpPr>
            <p:spPr bwMode="auto">
              <a:xfrm>
                <a:off x="5710" y="2405"/>
                <a:ext cx="1871" cy="685"/>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PRINT</a:t>
                </a:r>
              </a:p>
              <a:p>
                <a:pPr algn="ctr" eaLnBrk="1" hangingPunct="1">
                  <a:spcBef>
                    <a:spcPct val="0"/>
                  </a:spcBef>
                  <a:buClrTx/>
                  <a:buSzTx/>
                  <a:buFontTx/>
                  <a:buNone/>
                </a:pPr>
                <a:r>
                  <a:rPr lang="en-US" altLang="en-US" sz="2000">
                    <a:solidFill>
                      <a:schemeClr val="tx1"/>
                    </a:solidFill>
                    <a:latin typeface="Arial" panose="020B0604020202020204" pitchFamily="34" charset="0"/>
                  </a:rPr>
                  <a:t>TOTALSALE</a:t>
                </a:r>
              </a:p>
            </p:txBody>
          </p:sp>
        </p:grpSp>
        <p:grpSp>
          <p:nvGrpSpPr>
            <p:cNvPr id="69646" name="Group 27">
              <a:extLst>
                <a:ext uri="{FF2B5EF4-FFF2-40B4-BE49-F238E27FC236}">
                  <a16:creationId xmlns:a16="http://schemas.microsoft.com/office/drawing/2014/main" xmlns="" id="{37D326A1-11B4-4BAF-945B-E16FDEC524DB}"/>
                </a:ext>
              </a:extLst>
            </p:cNvPr>
            <p:cNvGrpSpPr>
              <a:grpSpLocks/>
            </p:cNvGrpSpPr>
            <p:nvPr/>
          </p:nvGrpSpPr>
          <p:grpSpPr bwMode="auto">
            <a:xfrm>
              <a:off x="5299" y="3477"/>
              <a:ext cx="2692" cy="686"/>
              <a:chOff x="5299" y="3477"/>
              <a:chExt cx="2692" cy="686"/>
            </a:xfrm>
          </p:grpSpPr>
          <p:sp>
            <p:nvSpPr>
              <p:cNvPr id="69650" name="Oval 28">
                <a:extLst>
                  <a:ext uri="{FF2B5EF4-FFF2-40B4-BE49-F238E27FC236}">
                    <a16:creationId xmlns:a16="http://schemas.microsoft.com/office/drawing/2014/main" xmlns="" id="{E70409C9-657C-446F-AB0F-F170E346F1A2}"/>
                  </a:ext>
                </a:extLst>
              </p:cNvPr>
              <p:cNvSpPr>
                <a:spLocks noChangeArrowheads="1"/>
              </p:cNvSpPr>
              <p:nvPr/>
            </p:nvSpPr>
            <p:spPr bwMode="auto">
              <a:xfrm>
                <a:off x="5299" y="3478"/>
                <a:ext cx="2692" cy="685"/>
              </a:xfrm>
              <a:prstGeom prst="ellipse">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9651" name="Text Box 29">
                <a:extLst>
                  <a:ext uri="{FF2B5EF4-FFF2-40B4-BE49-F238E27FC236}">
                    <a16:creationId xmlns:a16="http://schemas.microsoft.com/office/drawing/2014/main" xmlns="" id="{A354EAF8-6A48-4CB5-B9E9-3F90676B495C}"/>
                  </a:ext>
                </a:extLst>
              </p:cNvPr>
              <p:cNvSpPr txBox="1">
                <a:spLocks noChangeArrowheads="1"/>
              </p:cNvSpPr>
              <p:nvPr/>
            </p:nvSpPr>
            <p:spPr bwMode="auto">
              <a:xfrm>
                <a:off x="5698" y="3579"/>
                <a:ext cx="1895" cy="483"/>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STOP</a:t>
                </a:r>
              </a:p>
            </p:txBody>
          </p:sp>
        </p:grpSp>
        <p:sp>
          <p:nvSpPr>
            <p:cNvPr id="69647" name="Line 30">
              <a:extLst>
                <a:ext uri="{FF2B5EF4-FFF2-40B4-BE49-F238E27FC236}">
                  <a16:creationId xmlns:a16="http://schemas.microsoft.com/office/drawing/2014/main" xmlns="" id="{63D851AE-372A-464D-BA5D-C83133E24250}"/>
                </a:ext>
              </a:extLst>
            </p:cNvPr>
            <p:cNvSpPr>
              <a:spLocks noChangeShapeType="1"/>
            </p:cNvSpPr>
            <p:nvPr/>
          </p:nvSpPr>
          <p:spPr bwMode="auto">
            <a:xfrm>
              <a:off x="6645" y="742"/>
              <a:ext cx="0" cy="514"/>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sp>
          <p:nvSpPr>
            <p:cNvPr id="69648" name="Line 31">
              <a:extLst>
                <a:ext uri="{FF2B5EF4-FFF2-40B4-BE49-F238E27FC236}">
                  <a16:creationId xmlns:a16="http://schemas.microsoft.com/office/drawing/2014/main" xmlns="" id="{1B5CAF03-FCF0-461F-996B-CC455E392CE8}"/>
                </a:ext>
              </a:extLst>
            </p:cNvPr>
            <p:cNvSpPr>
              <a:spLocks noChangeShapeType="1"/>
            </p:cNvSpPr>
            <p:nvPr/>
          </p:nvSpPr>
          <p:spPr bwMode="auto">
            <a:xfrm>
              <a:off x="6645" y="1954"/>
              <a:ext cx="0" cy="514"/>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sp>
          <p:nvSpPr>
            <p:cNvPr id="69649" name="Line 32">
              <a:extLst>
                <a:ext uri="{FF2B5EF4-FFF2-40B4-BE49-F238E27FC236}">
                  <a16:creationId xmlns:a16="http://schemas.microsoft.com/office/drawing/2014/main" xmlns="" id="{51CBF60F-0DC6-4A2F-9767-C357658205E6}"/>
                </a:ext>
              </a:extLst>
            </p:cNvPr>
            <p:cNvSpPr>
              <a:spLocks noChangeShapeType="1"/>
            </p:cNvSpPr>
            <p:nvPr/>
          </p:nvSpPr>
          <p:spPr bwMode="auto">
            <a:xfrm>
              <a:off x="6645" y="3027"/>
              <a:ext cx="0" cy="513"/>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endParaRPr lang="en-US"/>
            </a:p>
          </p:txBody>
        </p:sp>
      </p:grpSp>
      <p:cxnSp>
        <p:nvCxnSpPr>
          <p:cNvPr id="7" name="Elbow Connector 6"/>
          <p:cNvCxnSpPr>
            <a:stCxn id="69656" idx="1"/>
          </p:cNvCxnSpPr>
          <p:nvPr/>
        </p:nvCxnSpPr>
        <p:spPr>
          <a:xfrm flipV="1">
            <a:off x="4413257" y="2771078"/>
            <a:ext cx="4015618" cy="34907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5721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A13C8B02-B4E1-4F95-AFCA-AD34C5266FE5}"/>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29699" name="Rectangle 3">
            <a:extLst>
              <a:ext uri="{FF2B5EF4-FFF2-40B4-BE49-F238E27FC236}">
                <a16:creationId xmlns:a16="http://schemas.microsoft.com/office/drawing/2014/main" xmlns="" id="{20754B96-E831-4AEA-99CD-1A9635E7B239}"/>
              </a:ext>
            </a:extLst>
          </p:cNvPr>
          <p:cNvSpPr>
            <a:spLocks noGrp="1" noChangeArrowheads="1"/>
          </p:cNvSpPr>
          <p:nvPr>
            <p:ph idx="1"/>
          </p:nvPr>
        </p:nvSpPr>
        <p:spPr>
          <a:xfrm>
            <a:off x="3390878" y="2509274"/>
            <a:ext cx="8596668" cy="3880773"/>
          </a:xfrm>
        </p:spPr>
        <p:txBody>
          <a:bodyPr rtlCol="0">
            <a:normAutofit lnSpcReduction="10000"/>
          </a:bodyPr>
          <a:lstStyle/>
          <a:p>
            <a:pPr marL="91440" indent="-91440">
              <a:buFont typeface="Wingdings 3" charset="2"/>
              <a:buChar char=""/>
              <a:defRPr/>
            </a:pPr>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  Finding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Average Problem</a:t>
            </a:r>
          </a:p>
          <a:p>
            <a:pPr marL="285750"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Read a sequence of number, find the average of the number and print the average.</a:t>
            </a:r>
          </a:p>
          <a:p>
            <a:pPr marL="285750"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Solution: Stepwise Analysis of Average Problem</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Start the processing</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Read a number</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Add the number</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Repeat reading until last data</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Calculate the average</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Print the average</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Stop the processing</a:t>
            </a:r>
          </a:p>
        </p:txBody>
      </p:sp>
    </p:spTree>
    <p:extLst>
      <p:ext uri="{BB962C8B-B14F-4D97-AF65-F5344CB8AC3E}">
        <p14:creationId xmlns:p14="http://schemas.microsoft.com/office/powerpoint/2010/main" val="2924648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Pre-programming Phase</a:t>
            </a:r>
            <a:endParaRPr lang="en-US" dirty="0"/>
          </a:p>
        </p:txBody>
      </p:sp>
      <p:grpSp>
        <p:nvGrpSpPr>
          <p:cNvPr id="5" name="Group 4">
            <a:extLst>
              <a:ext uri="{FF2B5EF4-FFF2-40B4-BE49-F238E27FC236}">
                <a16:creationId xmlns:a16="http://schemas.microsoft.com/office/drawing/2014/main" xmlns="" id="{EE174120-BE0D-42C3-B4D0-8960269A4DF1}"/>
              </a:ext>
            </a:extLst>
          </p:cNvPr>
          <p:cNvGrpSpPr>
            <a:grpSpLocks/>
          </p:cNvGrpSpPr>
          <p:nvPr/>
        </p:nvGrpSpPr>
        <p:grpSpPr bwMode="auto">
          <a:xfrm>
            <a:off x="713310" y="716692"/>
            <a:ext cx="3022122" cy="5161361"/>
            <a:chOff x="177" y="4"/>
            <a:chExt cx="3600" cy="5940"/>
          </a:xfrm>
        </p:grpSpPr>
        <p:grpSp>
          <p:nvGrpSpPr>
            <p:cNvPr id="6" name="Group 5">
              <a:extLst>
                <a:ext uri="{FF2B5EF4-FFF2-40B4-BE49-F238E27FC236}">
                  <a16:creationId xmlns:a16="http://schemas.microsoft.com/office/drawing/2014/main" xmlns="" id="{60602D24-336A-4E97-83A8-652600A0281D}"/>
                </a:ext>
              </a:extLst>
            </p:cNvPr>
            <p:cNvGrpSpPr>
              <a:grpSpLocks/>
            </p:cNvGrpSpPr>
            <p:nvPr/>
          </p:nvGrpSpPr>
          <p:grpSpPr bwMode="auto">
            <a:xfrm>
              <a:off x="577" y="4"/>
              <a:ext cx="2800" cy="636"/>
              <a:chOff x="577" y="4"/>
              <a:chExt cx="2800" cy="636"/>
            </a:xfrm>
          </p:grpSpPr>
          <p:sp>
            <p:nvSpPr>
              <p:cNvPr id="23" name="Oval 6">
                <a:extLst>
                  <a:ext uri="{FF2B5EF4-FFF2-40B4-BE49-F238E27FC236}">
                    <a16:creationId xmlns:a16="http://schemas.microsoft.com/office/drawing/2014/main" xmlns="" id="{5D1B31FC-29FF-4CEF-89D1-F3CEFADCAE61}"/>
                  </a:ext>
                </a:extLst>
              </p:cNvPr>
              <p:cNvSpPr>
                <a:spLocks noChangeArrowheads="1"/>
              </p:cNvSpPr>
              <p:nvPr/>
            </p:nvSpPr>
            <p:spPr bwMode="auto">
              <a:xfrm>
                <a:off x="577" y="5"/>
                <a:ext cx="2800" cy="635"/>
              </a:xfrm>
              <a:prstGeom prst="ellipse">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en-US" sz="1600" dirty="0">
                  <a:solidFill>
                    <a:schemeClr val="tx1"/>
                  </a:solidFill>
                  <a:latin typeface="Arial" panose="020B0604020202020204" pitchFamily="34" charset="0"/>
                </a:endParaRPr>
              </a:p>
            </p:txBody>
          </p:sp>
          <p:sp>
            <p:nvSpPr>
              <p:cNvPr id="24" name="Text Box 7">
                <a:extLst>
                  <a:ext uri="{FF2B5EF4-FFF2-40B4-BE49-F238E27FC236}">
                    <a16:creationId xmlns:a16="http://schemas.microsoft.com/office/drawing/2014/main" xmlns="" id="{2431A4E3-ED14-48B3-81E9-B102F525F5DE}"/>
                  </a:ext>
                </a:extLst>
              </p:cNvPr>
              <p:cNvSpPr txBox="1">
                <a:spLocks noChangeArrowheads="1"/>
              </p:cNvSpPr>
              <p:nvPr/>
            </p:nvSpPr>
            <p:spPr bwMode="auto">
              <a:xfrm>
                <a:off x="991" y="98"/>
                <a:ext cx="1972" cy="448"/>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Start</a:t>
                </a:r>
                <a:endParaRPr lang="en-US" altLang="en-US" sz="1600" dirty="0">
                  <a:solidFill>
                    <a:schemeClr val="tx1"/>
                  </a:solidFill>
                  <a:latin typeface="Arial" panose="020B0604020202020204" pitchFamily="34" charset="0"/>
                </a:endParaRPr>
              </a:p>
            </p:txBody>
          </p:sp>
        </p:grpSp>
        <p:grpSp>
          <p:nvGrpSpPr>
            <p:cNvPr id="7" name="Group 8">
              <a:extLst>
                <a:ext uri="{FF2B5EF4-FFF2-40B4-BE49-F238E27FC236}">
                  <a16:creationId xmlns:a16="http://schemas.microsoft.com/office/drawing/2014/main" xmlns="" id="{056C7BDF-D040-42BE-8AFD-608851143093}"/>
                </a:ext>
              </a:extLst>
            </p:cNvPr>
            <p:cNvGrpSpPr>
              <a:grpSpLocks/>
            </p:cNvGrpSpPr>
            <p:nvPr/>
          </p:nvGrpSpPr>
          <p:grpSpPr bwMode="auto">
            <a:xfrm>
              <a:off x="377" y="1000"/>
              <a:ext cx="3201" cy="636"/>
              <a:chOff x="377" y="1000"/>
              <a:chExt cx="3201" cy="636"/>
            </a:xfrm>
          </p:grpSpPr>
          <p:sp>
            <p:nvSpPr>
              <p:cNvPr id="21" name="Freeform 9">
                <a:extLst>
                  <a:ext uri="{FF2B5EF4-FFF2-40B4-BE49-F238E27FC236}">
                    <a16:creationId xmlns:a16="http://schemas.microsoft.com/office/drawing/2014/main" xmlns="" id="{538B5CFC-D5B2-433F-9617-760DB528256B}"/>
                  </a:ext>
                </a:extLst>
              </p:cNvPr>
              <p:cNvSpPr>
                <a:spLocks noChangeArrowheads="1"/>
              </p:cNvSpPr>
              <p:nvPr/>
            </p:nvSpPr>
            <p:spPr bwMode="auto">
              <a:xfrm>
                <a:off x="377" y="1000"/>
                <a:ext cx="3201" cy="636"/>
              </a:xfrm>
              <a:custGeom>
                <a:avLst/>
                <a:gdLst>
                  <a:gd name="T0" fmla="*/ 627 w 3202"/>
                  <a:gd name="T1" fmla="*/ 0 h 637"/>
                  <a:gd name="T2" fmla="*/ 3189 w 3202"/>
                  <a:gd name="T3" fmla="*/ 0 h 637"/>
                  <a:gd name="T4" fmla="*/ 2561 w 3202"/>
                  <a:gd name="T5" fmla="*/ 624 h 637"/>
                  <a:gd name="T6" fmla="*/ 0 w 3202"/>
                  <a:gd name="T7" fmla="*/ 624 h 637"/>
                  <a:gd name="T8" fmla="*/ 627 w 3202"/>
                  <a:gd name="T9" fmla="*/ 0 h 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2" h="637">
                    <a:moveTo>
                      <a:pt x="627" y="0"/>
                    </a:moveTo>
                    <a:lnTo>
                      <a:pt x="3201" y="0"/>
                    </a:lnTo>
                    <a:lnTo>
                      <a:pt x="2573" y="636"/>
                    </a:lnTo>
                    <a:lnTo>
                      <a:pt x="0" y="636"/>
                    </a:lnTo>
                    <a:lnTo>
                      <a:pt x="627" y="0"/>
                    </a:ln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pPr algn="ctr"/>
                <a:endParaRPr lang="en-US" sz="1600" dirty="0"/>
              </a:p>
            </p:txBody>
          </p:sp>
          <p:sp>
            <p:nvSpPr>
              <p:cNvPr id="22" name="Text Box 10">
                <a:extLst>
                  <a:ext uri="{FF2B5EF4-FFF2-40B4-BE49-F238E27FC236}">
                    <a16:creationId xmlns:a16="http://schemas.microsoft.com/office/drawing/2014/main" xmlns="" id="{EB93109B-4F15-4D7B-B50F-D1211A17D414}"/>
                  </a:ext>
                </a:extLst>
              </p:cNvPr>
              <p:cNvSpPr txBox="1">
                <a:spLocks noChangeArrowheads="1"/>
              </p:cNvSpPr>
              <p:nvPr/>
            </p:nvSpPr>
            <p:spPr bwMode="auto">
              <a:xfrm>
                <a:off x="1004" y="1000"/>
                <a:ext cx="1946" cy="636"/>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Read</a:t>
                </a:r>
              </a:p>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Number</a:t>
                </a:r>
                <a:endParaRPr lang="en-US" altLang="en-US" sz="1600" dirty="0">
                  <a:solidFill>
                    <a:schemeClr val="tx1"/>
                  </a:solidFill>
                  <a:latin typeface="Arial" panose="020B0604020202020204" pitchFamily="34" charset="0"/>
                </a:endParaRPr>
              </a:p>
            </p:txBody>
          </p:sp>
        </p:grpSp>
        <p:sp>
          <p:nvSpPr>
            <p:cNvPr id="8" name="Text Box 11">
              <a:extLst>
                <a:ext uri="{FF2B5EF4-FFF2-40B4-BE49-F238E27FC236}">
                  <a16:creationId xmlns:a16="http://schemas.microsoft.com/office/drawing/2014/main" xmlns="" id="{018695BB-9B5F-4C26-803B-A40AF05CD0F4}"/>
                </a:ext>
              </a:extLst>
            </p:cNvPr>
            <p:cNvSpPr txBox="1">
              <a:spLocks noChangeArrowheads="1"/>
            </p:cNvSpPr>
            <p:nvPr/>
          </p:nvSpPr>
          <p:spPr bwMode="auto">
            <a:xfrm>
              <a:off x="177" y="2095"/>
              <a:ext cx="3600" cy="793"/>
            </a:xfrm>
            <a:prstGeom prst="rect">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Accumulate</a:t>
              </a:r>
            </a:p>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Total</a:t>
              </a:r>
              <a:endParaRPr lang="en-US" altLang="en-US" sz="1600" dirty="0">
                <a:solidFill>
                  <a:schemeClr val="tx1"/>
                </a:solidFill>
                <a:latin typeface="Arial" panose="020B0604020202020204" pitchFamily="34" charset="0"/>
              </a:endParaRPr>
            </a:p>
          </p:txBody>
        </p:sp>
        <p:sp>
          <p:nvSpPr>
            <p:cNvPr id="9" name="Text Box 12">
              <a:extLst>
                <a:ext uri="{FF2B5EF4-FFF2-40B4-BE49-F238E27FC236}">
                  <a16:creationId xmlns:a16="http://schemas.microsoft.com/office/drawing/2014/main" xmlns="" id="{66495E03-0A7C-439B-8059-52A7B44A0FB6}"/>
                </a:ext>
              </a:extLst>
            </p:cNvPr>
            <p:cNvSpPr txBox="1">
              <a:spLocks noChangeArrowheads="1"/>
            </p:cNvSpPr>
            <p:nvPr/>
          </p:nvSpPr>
          <p:spPr bwMode="auto">
            <a:xfrm>
              <a:off x="177" y="3219"/>
              <a:ext cx="3600" cy="793"/>
            </a:xfrm>
            <a:prstGeom prst="rect">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Calculate</a:t>
              </a:r>
            </a:p>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Average</a:t>
              </a:r>
              <a:endParaRPr lang="en-US" altLang="en-US" sz="1600" dirty="0">
                <a:solidFill>
                  <a:schemeClr val="tx1"/>
                </a:solidFill>
                <a:latin typeface="Arial" panose="020B0604020202020204" pitchFamily="34" charset="0"/>
              </a:endParaRPr>
            </a:p>
          </p:txBody>
        </p:sp>
        <p:grpSp>
          <p:nvGrpSpPr>
            <p:cNvPr id="10" name="Group 13">
              <a:extLst>
                <a:ext uri="{FF2B5EF4-FFF2-40B4-BE49-F238E27FC236}">
                  <a16:creationId xmlns:a16="http://schemas.microsoft.com/office/drawing/2014/main" xmlns="" id="{D6F12AB7-8153-4517-817A-E6DD6568D8E4}"/>
                </a:ext>
              </a:extLst>
            </p:cNvPr>
            <p:cNvGrpSpPr>
              <a:grpSpLocks/>
            </p:cNvGrpSpPr>
            <p:nvPr/>
          </p:nvGrpSpPr>
          <p:grpSpPr bwMode="auto">
            <a:xfrm>
              <a:off x="177" y="4343"/>
              <a:ext cx="3201" cy="636"/>
              <a:chOff x="177" y="4343"/>
              <a:chExt cx="3201" cy="636"/>
            </a:xfrm>
          </p:grpSpPr>
          <p:sp>
            <p:nvSpPr>
              <p:cNvPr id="19" name="Freeform 14">
                <a:extLst>
                  <a:ext uri="{FF2B5EF4-FFF2-40B4-BE49-F238E27FC236}">
                    <a16:creationId xmlns:a16="http://schemas.microsoft.com/office/drawing/2014/main" xmlns="" id="{C8DE5057-F32D-4939-8906-30711DC1852E}"/>
                  </a:ext>
                </a:extLst>
              </p:cNvPr>
              <p:cNvSpPr>
                <a:spLocks noChangeArrowheads="1"/>
              </p:cNvSpPr>
              <p:nvPr/>
            </p:nvSpPr>
            <p:spPr bwMode="auto">
              <a:xfrm>
                <a:off x="177" y="4343"/>
                <a:ext cx="3201" cy="636"/>
              </a:xfrm>
              <a:custGeom>
                <a:avLst/>
                <a:gdLst>
                  <a:gd name="T0" fmla="*/ 627 w 3202"/>
                  <a:gd name="T1" fmla="*/ 0 h 637"/>
                  <a:gd name="T2" fmla="*/ 3189 w 3202"/>
                  <a:gd name="T3" fmla="*/ 0 h 637"/>
                  <a:gd name="T4" fmla="*/ 2561 w 3202"/>
                  <a:gd name="T5" fmla="*/ 624 h 637"/>
                  <a:gd name="T6" fmla="*/ 0 w 3202"/>
                  <a:gd name="T7" fmla="*/ 624 h 637"/>
                  <a:gd name="T8" fmla="*/ 627 w 3202"/>
                  <a:gd name="T9" fmla="*/ 0 h 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2" h="637">
                    <a:moveTo>
                      <a:pt x="627" y="0"/>
                    </a:moveTo>
                    <a:lnTo>
                      <a:pt x="3201" y="0"/>
                    </a:lnTo>
                    <a:lnTo>
                      <a:pt x="2573" y="636"/>
                    </a:lnTo>
                    <a:lnTo>
                      <a:pt x="0" y="636"/>
                    </a:lnTo>
                    <a:lnTo>
                      <a:pt x="627" y="0"/>
                    </a:lnTo>
                  </a:path>
                </a:pathLst>
              </a:cu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p>
                <a:pPr algn="ctr"/>
                <a:endParaRPr lang="en-US" sz="1600" dirty="0"/>
              </a:p>
            </p:txBody>
          </p:sp>
          <p:sp>
            <p:nvSpPr>
              <p:cNvPr id="20" name="Text Box 15">
                <a:extLst>
                  <a:ext uri="{FF2B5EF4-FFF2-40B4-BE49-F238E27FC236}">
                    <a16:creationId xmlns:a16="http://schemas.microsoft.com/office/drawing/2014/main" xmlns="" id="{85DED79E-4F90-40C3-8BDD-FA5697F566C5}"/>
                  </a:ext>
                </a:extLst>
              </p:cNvPr>
              <p:cNvSpPr txBox="1">
                <a:spLocks noChangeArrowheads="1"/>
              </p:cNvSpPr>
              <p:nvPr/>
            </p:nvSpPr>
            <p:spPr bwMode="auto">
              <a:xfrm>
                <a:off x="804" y="4343"/>
                <a:ext cx="1946" cy="636"/>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Print</a:t>
                </a:r>
              </a:p>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Average</a:t>
                </a:r>
                <a:endParaRPr lang="en-US" altLang="en-US" sz="1600" dirty="0">
                  <a:solidFill>
                    <a:schemeClr val="tx1"/>
                  </a:solidFill>
                  <a:latin typeface="Arial" panose="020B0604020202020204" pitchFamily="34" charset="0"/>
                </a:endParaRPr>
              </a:p>
            </p:txBody>
          </p:sp>
        </p:grpSp>
        <p:grpSp>
          <p:nvGrpSpPr>
            <p:cNvPr id="11" name="Group 16">
              <a:extLst>
                <a:ext uri="{FF2B5EF4-FFF2-40B4-BE49-F238E27FC236}">
                  <a16:creationId xmlns:a16="http://schemas.microsoft.com/office/drawing/2014/main" xmlns="" id="{5B79C65D-DC22-4D1C-9799-FA8EB060957A}"/>
                </a:ext>
              </a:extLst>
            </p:cNvPr>
            <p:cNvGrpSpPr>
              <a:grpSpLocks/>
            </p:cNvGrpSpPr>
            <p:nvPr/>
          </p:nvGrpSpPr>
          <p:grpSpPr bwMode="auto">
            <a:xfrm>
              <a:off x="577" y="5308"/>
              <a:ext cx="2800" cy="636"/>
              <a:chOff x="577" y="5308"/>
              <a:chExt cx="2800" cy="636"/>
            </a:xfrm>
          </p:grpSpPr>
          <p:sp>
            <p:nvSpPr>
              <p:cNvPr id="17" name="Oval 17">
                <a:extLst>
                  <a:ext uri="{FF2B5EF4-FFF2-40B4-BE49-F238E27FC236}">
                    <a16:creationId xmlns:a16="http://schemas.microsoft.com/office/drawing/2014/main" xmlns="" id="{ECD891C0-B312-4E08-B330-5E9ACD41FE2E}"/>
                  </a:ext>
                </a:extLst>
              </p:cNvPr>
              <p:cNvSpPr>
                <a:spLocks noChangeArrowheads="1"/>
              </p:cNvSpPr>
              <p:nvPr/>
            </p:nvSpPr>
            <p:spPr bwMode="auto">
              <a:xfrm>
                <a:off x="577" y="5309"/>
                <a:ext cx="2800" cy="635"/>
              </a:xfrm>
              <a:prstGeom prst="ellipse">
                <a:avLst/>
              </a:prstGeom>
              <a:ln>
                <a:solidFill>
                  <a:schemeClr val="accent2"/>
                </a:solidFill>
                <a:headEnd/>
                <a:tailEnd/>
              </a:ln>
            </p:spPr>
            <p:style>
              <a:lnRef idx="3">
                <a:schemeClr val="lt1"/>
              </a:lnRef>
              <a:fillRef idx="1">
                <a:schemeClr val="accent2"/>
              </a:fillRef>
              <a:effectRef idx="1">
                <a:schemeClr val="accent2"/>
              </a:effectRef>
              <a:fontRef idx="minor">
                <a:schemeClr val="lt1"/>
              </a:fontRef>
            </p:style>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en-US" sz="1600" dirty="0">
                  <a:solidFill>
                    <a:schemeClr val="tx1"/>
                  </a:solidFill>
                  <a:latin typeface="Arial" panose="020B0604020202020204" pitchFamily="34" charset="0"/>
                </a:endParaRPr>
              </a:p>
            </p:txBody>
          </p:sp>
          <p:sp>
            <p:nvSpPr>
              <p:cNvPr id="18" name="Text Box 18">
                <a:extLst>
                  <a:ext uri="{FF2B5EF4-FFF2-40B4-BE49-F238E27FC236}">
                    <a16:creationId xmlns:a16="http://schemas.microsoft.com/office/drawing/2014/main" xmlns="" id="{5097DEE2-90FC-4113-8F95-93068D6FD03E}"/>
                  </a:ext>
                </a:extLst>
              </p:cNvPr>
              <p:cNvSpPr txBox="1">
                <a:spLocks noChangeArrowheads="1"/>
              </p:cNvSpPr>
              <p:nvPr/>
            </p:nvSpPr>
            <p:spPr bwMode="auto">
              <a:xfrm>
                <a:off x="991" y="5403"/>
                <a:ext cx="1972" cy="448"/>
              </a:xfrm>
              <a:prstGeom prst="rect">
                <a:avLst/>
              </a:prstGeom>
              <a:ln>
                <a:solidFill>
                  <a:schemeClr val="accent2"/>
                </a:solidFill>
              </a:ln>
              <a:extLst/>
            </p:spPr>
            <p:style>
              <a:lnRef idx="3">
                <a:schemeClr val="lt1"/>
              </a:lnRef>
              <a:fillRef idx="1">
                <a:schemeClr val="accent2"/>
              </a:fillRef>
              <a:effectRef idx="1">
                <a:schemeClr val="accent2"/>
              </a:effectRef>
              <a:fontRef idx="minor">
                <a:schemeClr val="lt1"/>
              </a:fontRef>
            </p:style>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Stop</a:t>
                </a:r>
                <a:endParaRPr lang="en-US" altLang="en-US" sz="1600" dirty="0">
                  <a:solidFill>
                    <a:schemeClr val="tx1"/>
                  </a:solidFill>
                  <a:latin typeface="Arial" panose="020B0604020202020204" pitchFamily="34" charset="0"/>
                </a:endParaRPr>
              </a:p>
            </p:txBody>
          </p:sp>
        </p:grpSp>
        <p:sp>
          <p:nvSpPr>
            <p:cNvPr id="12" name="Line 19">
              <a:extLst>
                <a:ext uri="{FF2B5EF4-FFF2-40B4-BE49-F238E27FC236}">
                  <a16:creationId xmlns:a16="http://schemas.microsoft.com/office/drawing/2014/main" xmlns="" id="{D7FD769B-7845-4C31-90B6-11149D96BE8A}"/>
                </a:ext>
              </a:extLst>
            </p:cNvPr>
            <p:cNvSpPr>
              <a:spLocks noChangeShapeType="1"/>
            </p:cNvSpPr>
            <p:nvPr/>
          </p:nvSpPr>
          <p:spPr bwMode="auto">
            <a:xfrm>
              <a:off x="1977" y="581"/>
              <a:ext cx="0" cy="476"/>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pPr algn="ctr"/>
              <a:endParaRPr lang="en-US" sz="1600" dirty="0"/>
            </a:p>
          </p:txBody>
        </p:sp>
        <p:sp>
          <p:nvSpPr>
            <p:cNvPr id="13" name="Line 20">
              <a:extLst>
                <a:ext uri="{FF2B5EF4-FFF2-40B4-BE49-F238E27FC236}">
                  <a16:creationId xmlns:a16="http://schemas.microsoft.com/office/drawing/2014/main" xmlns="" id="{F493C4BF-575A-496B-9959-054E6475E940}"/>
                </a:ext>
              </a:extLst>
            </p:cNvPr>
            <p:cNvSpPr>
              <a:spLocks noChangeShapeType="1"/>
            </p:cNvSpPr>
            <p:nvPr/>
          </p:nvSpPr>
          <p:spPr bwMode="auto">
            <a:xfrm>
              <a:off x="1977" y="1547"/>
              <a:ext cx="0" cy="635"/>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pPr algn="ctr"/>
              <a:endParaRPr lang="en-US" sz="1600" dirty="0"/>
            </a:p>
          </p:txBody>
        </p:sp>
        <p:sp>
          <p:nvSpPr>
            <p:cNvPr id="14" name="Line 21">
              <a:extLst>
                <a:ext uri="{FF2B5EF4-FFF2-40B4-BE49-F238E27FC236}">
                  <a16:creationId xmlns:a16="http://schemas.microsoft.com/office/drawing/2014/main" xmlns="" id="{A712E833-E41F-44AD-8817-FC52E8698A95}"/>
                </a:ext>
              </a:extLst>
            </p:cNvPr>
            <p:cNvSpPr>
              <a:spLocks noChangeShapeType="1"/>
            </p:cNvSpPr>
            <p:nvPr/>
          </p:nvSpPr>
          <p:spPr bwMode="auto">
            <a:xfrm>
              <a:off x="1977" y="2801"/>
              <a:ext cx="0" cy="476"/>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pPr algn="ctr"/>
              <a:endParaRPr lang="en-US" sz="1600" dirty="0"/>
            </a:p>
          </p:txBody>
        </p:sp>
        <p:sp>
          <p:nvSpPr>
            <p:cNvPr id="15" name="Line 22">
              <a:extLst>
                <a:ext uri="{FF2B5EF4-FFF2-40B4-BE49-F238E27FC236}">
                  <a16:creationId xmlns:a16="http://schemas.microsoft.com/office/drawing/2014/main" xmlns="" id="{55FD1786-8F29-44C7-ACF4-B59A089591CD}"/>
                </a:ext>
              </a:extLst>
            </p:cNvPr>
            <p:cNvSpPr>
              <a:spLocks noChangeShapeType="1"/>
            </p:cNvSpPr>
            <p:nvPr/>
          </p:nvSpPr>
          <p:spPr bwMode="auto">
            <a:xfrm>
              <a:off x="1977" y="3926"/>
              <a:ext cx="0" cy="476"/>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pPr algn="ctr"/>
              <a:endParaRPr lang="en-US" sz="1600" dirty="0"/>
            </a:p>
          </p:txBody>
        </p:sp>
        <p:sp>
          <p:nvSpPr>
            <p:cNvPr id="16" name="Line 23">
              <a:extLst>
                <a:ext uri="{FF2B5EF4-FFF2-40B4-BE49-F238E27FC236}">
                  <a16:creationId xmlns:a16="http://schemas.microsoft.com/office/drawing/2014/main" xmlns="" id="{C743FDA2-5021-4F9C-8670-C9ABF9CAAF90}"/>
                </a:ext>
              </a:extLst>
            </p:cNvPr>
            <p:cNvSpPr>
              <a:spLocks noChangeShapeType="1"/>
            </p:cNvSpPr>
            <p:nvPr/>
          </p:nvSpPr>
          <p:spPr bwMode="auto">
            <a:xfrm>
              <a:off x="1977" y="4892"/>
              <a:ext cx="0" cy="476"/>
            </a:xfrm>
            <a:prstGeom prst="line">
              <a:avLst/>
            </a:prstGeom>
            <a:ln>
              <a:solidFill>
                <a:schemeClr val="accent2"/>
              </a:solidFill>
              <a:headEnd/>
              <a:tailEnd type="triangle" w="med" len="med"/>
            </a:ln>
            <a:extLst/>
          </p:spPr>
          <p:style>
            <a:lnRef idx="3">
              <a:schemeClr val="lt1"/>
            </a:lnRef>
            <a:fillRef idx="1">
              <a:schemeClr val="accent2"/>
            </a:fillRef>
            <a:effectRef idx="1">
              <a:schemeClr val="accent2"/>
            </a:effectRef>
            <a:fontRef idx="minor">
              <a:schemeClr val="lt1"/>
            </a:fontRef>
          </p:style>
          <p:txBody>
            <a:bodyPr/>
            <a:lstStyle/>
            <a:p>
              <a:pPr algn="ctr"/>
              <a:endParaRPr lang="en-US" sz="1600" dirty="0"/>
            </a:p>
          </p:txBody>
        </p:sp>
      </p:grpSp>
      <p:sp>
        <p:nvSpPr>
          <p:cNvPr id="25" name="Freeform 24">
            <a:extLst>
              <a:ext uri="{FF2B5EF4-FFF2-40B4-BE49-F238E27FC236}">
                <a16:creationId xmlns:a16="http://schemas.microsoft.com/office/drawing/2014/main" xmlns="" id="{BE5448EB-8460-4E01-95BB-859F98408475}"/>
              </a:ext>
            </a:extLst>
          </p:cNvPr>
          <p:cNvSpPr>
            <a:spLocks noChangeArrowheads="1"/>
          </p:cNvSpPr>
          <p:nvPr/>
        </p:nvSpPr>
        <p:spPr bwMode="auto">
          <a:xfrm>
            <a:off x="4109269" y="2033658"/>
            <a:ext cx="792982" cy="2260820"/>
          </a:xfrm>
          <a:custGeom>
            <a:avLst/>
            <a:gdLst>
              <a:gd name="T0" fmla="*/ 0 w 902"/>
              <a:gd name="T1" fmla="*/ 0 h 2882"/>
              <a:gd name="T2" fmla="*/ 2147483646 w 902"/>
              <a:gd name="T3" fmla="*/ 2147483646 h 2882"/>
              <a:gd name="T4" fmla="*/ 2147483646 w 902"/>
              <a:gd name="T5" fmla="*/ 2147483646 h 2882"/>
              <a:gd name="T6" fmla="*/ 2147483646 w 902"/>
              <a:gd name="T7" fmla="*/ 2147483646 h 2882"/>
              <a:gd name="T8" fmla="*/ 2147483646 w 902"/>
              <a:gd name="T9" fmla="*/ 2147483646 h 2882"/>
              <a:gd name="T10" fmla="*/ 2147483646 w 902"/>
              <a:gd name="T11" fmla="*/ 2147483646 h 2882"/>
              <a:gd name="T12" fmla="*/ 0 w 902"/>
              <a:gd name="T13" fmla="*/ 2147483646 h 2882"/>
              <a:gd name="T14" fmla="*/ 0 w 902"/>
              <a:gd name="T15" fmla="*/ 0 h 288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2" h="2882">
                <a:moveTo>
                  <a:pt x="0" y="0"/>
                </a:moveTo>
                <a:cubicBezTo>
                  <a:pt x="225" y="0"/>
                  <a:pt x="450" y="120"/>
                  <a:pt x="450" y="240"/>
                </a:cubicBezTo>
                <a:lnTo>
                  <a:pt x="450" y="1200"/>
                </a:lnTo>
                <a:cubicBezTo>
                  <a:pt x="450" y="1320"/>
                  <a:pt x="675" y="1440"/>
                  <a:pt x="901" y="1440"/>
                </a:cubicBezTo>
                <a:cubicBezTo>
                  <a:pt x="675" y="1440"/>
                  <a:pt x="450" y="1560"/>
                  <a:pt x="450" y="1680"/>
                </a:cubicBezTo>
                <a:lnTo>
                  <a:pt x="450" y="2640"/>
                </a:lnTo>
                <a:cubicBezTo>
                  <a:pt x="450" y="2760"/>
                  <a:pt x="225" y="2881"/>
                  <a:pt x="0" y="2881"/>
                </a:cubicBezTo>
                <a:lnTo>
                  <a:pt x="0" y="0"/>
                </a:lnTo>
              </a:path>
            </a:pathLst>
          </a:custGeom>
          <a:solidFill>
            <a:srgbClr val="FFFFFF"/>
          </a:solidFill>
          <a:ln w="9360">
            <a:solidFill>
              <a:srgbClr val="000000"/>
            </a:solidFill>
            <a:round/>
            <a:headEnd/>
            <a:tailEnd/>
          </a:ln>
        </p:spPr>
        <p:txBody>
          <a:bodyPr anchor="ctr"/>
          <a:lstStyle/>
          <a:p>
            <a:endParaRPr lang="en-US" dirty="0"/>
          </a:p>
        </p:txBody>
      </p:sp>
      <p:sp>
        <p:nvSpPr>
          <p:cNvPr id="26" name="Text Box 25">
            <a:extLst>
              <a:ext uri="{FF2B5EF4-FFF2-40B4-BE49-F238E27FC236}">
                <a16:creationId xmlns:a16="http://schemas.microsoft.com/office/drawing/2014/main" xmlns="" id="{664D462E-ED4B-42EC-B0E9-3CFA3C81EFD4}"/>
              </a:ext>
            </a:extLst>
          </p:cNvPr>
          <p:cNvSpPr txBox="1">
            <a:spLocks noChangeArrowheads="1"/>
          </p:cNvSpPr>
          <p:nvPr/>
        </p:nvSpPr>
        <p:spPr bwMode="auto">
          <a:xfrm>
            <a:off x="4930721" y="2817186"/>
            <a:ext cx="31719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dirty="0" smtClean="0">
                <a:solidFill>
                  <a:schemeClr val="tx1"/>
                </a:solidFill>
                <a:latin typeface="Times New Roman" panose="02020603050405020304" pitchFamily="18" charset="0"/>
                <a:cs typeface="Times New Roman" panose="02020603050405020304" pitchFamily="18" charset="0"/>
              </a:rPr>
              <a:t>Repetition Until End Of Data </a:t>
            </a: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01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01</a:t>
            </a:r>
            <a:br>
              <a:rPr lang="en-US" dirty="0" smtClean="0">
                <a:solidFill>
                  <a:schemeClr val="tx1"/>
                </a:solidFill>
              </a:rPr>
            </a:br>
            <a:r>
              <a:rPr lang="en-US" dirty="0" smtClean="0">
                <a:solidFill>
                  <a:schemeClr val="tx1"/>
                </a:solidFill>
              </a:rPr>
              <a:t>06-Sep-2021</a:t>
            </a:r>
            <a:endParaRPr lang="en-US" dirty="0">
              <a:solidFill>
                <a:schemeClr val="tx1"/>
              </a:solidFill>
            </a:endParaRPr>
          </a:p>
        </p:txBody>
      </p:sp>
    </p:spTree>
    <p:extLst>
      <p:ext uri="{BB962C8B-B14F-4D97-AF65-F5344CB8AC3E}">
        <p14:creationId xmlns:p14="http://schemas.microsoft.com/office/powerpoint/2010/main" val="27915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C3618692-9025-431D-B952-2CE563DD0205}"/>
              </a:ext>
            </a:extLst>
          </p:cNvPr>
          <p:cNvSpPr>
            <a:spLocks noGrp="1" noChangeArrowheads="1"/>
          </p:cNvSpPr>
          <p:nvPr>
            <p:ph type="title"/>
          </p:nvPr>
        </p:nvSpPr>
        <p:spPr/>
        <p:txBody>
          <a:bodyPr rtlCol="0">
            <a:normAutofit fontScale="90000"/>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pSp>
        <p:nvGrpSpPr>
          <p:cNvPr id="72707" name="Group 5">
            <a:extLst>
              <a:ext uri="{FF2B5EF4-FFF2-40B4-BE49-F238E27FC236}">
                <a16:creationId xmlns:a16="http://schemas.microsoft.com/office/drawing/2014/main" xmlns="" id="{0E77DF87-1C61-41F1-9AF1-FAF71C127AE5}"/>
              </a:ext>
            </a:extLst>
          </p:cNvPr>
          <p:cNvGrpSpPr>
            <a:grpSpLocks/>
          </p:cNvGrpSpPr>
          <p:nvPr/>
        </p:nvGrpSpPr>
        <p:grpSpPr bwMode="auto">
          <a:xfrm>
            <a:off x="1429867" y="784654"/>
            <a:ext cx="2087563" cy="469900"/>
            <a:chOff x="1176" y="171"/>
            <a:chExt cx="2488" cy="720"/>
          </a:xfrm>
          <a:solidFill>
            <a:schemeClr val="accent2"/>
          </a:solidFill>
        </p:grpSpPr>
        <p:sp>
          <p:nvSpPr>
            <p:cNvPr id="72738" name="Oval 6">
              <a:extLst>
                <a:ext uri="{FF2B5EF4-FFF2-40B4-BE49-F238E27FC236}">
                  <a16:creationId xmlns:a16="http://schemas.microsoft.com/office/drawing/2014/main" xmlns="" id="{44B9D8EA-46A5-4E41-AA2D-CE9089D651D6}"/>
                </a:ext>
              </a:extLst>
            </p:cNvPr>
            <p:cNvSpPr>
              <a:spLocks noChangeArrowheads="1"/>
            </p:cNvSpPr>
            <p:nvPr/>
          </p:nvSpPr>
          <p:spPr bwMode="auto">
            <a:xfrm>
              <a:off x="1177" y="172"/>
              <a:ext cx="2487" cy="719"/>
            </a:xfrm>
            <a:prstGeom prst="ellipse">
              <a:avLst/>
            </a:prstGeom>
            <a:grpFill/>
            <a:ln w="9360">
              <a:solidFill>
                <a:schemeClr val="accent2"/>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2739" name="Text Box 7">
              <a:extLst>
                <a:ext uri="{FF2B5EF4-FFF2-40B4-BE49-F238E27FC236}">
                  <a16:creationId xmlns:a16="http://schemas.microsoft.com/office/drawing/2014/main" xmlns="" id="{6274E616-4F1A-40FD-852C-42CA8095534E}"/>
                </a:ext>
              </a:extLst>
            </p:cNvPr>
            <p:cNvSpPr txBox="1">
              <a:spLocks noChangeArrowheads="1"/>
            </p:cNvSpPr>
            <p:nvPr/>
          </p:nvSpPr>
          <p:spPr bwMode="auto">
            <a:xfrm>
              <a:off x="1545" y="278"/>
              <a:ext cx="1751" cy="507"/>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Start</a:t>
              </a:r>
              <a:endParaRPr lang="en-US" altLang="en-US" dirty="0">
                <a:solidFill>
                  <a:schemeClr val="tx1"/>
                </a:solidFill>
                <a:latin typeface="Arial" panose="020B0604020202020204" pitchFamily="34" charset="0"/>
              </a:endParaRPr>
            </a:p>
          </p:txBody>
        </p:sp>
      </p:grpSp>
      <p:sp>
        <p:nvSpPr>
          <p:cNvPr id="72708" name="Freeform 9">
            <a:extLst>
              <a:ext uri="{FF2B5EF4-FFF2-40B4-BE49-F238E27FC236}">
                <a16:creationId xmlns:a16="http://schemas.microsoft.com/office/drawing/2014/main" xmlns="" id="{A633B7FC-DBAA-4277-A7D2-FF36322CE6FD}"/>
              </a:ext>
            </a:extLst>
          </p:cNvPr>
          <p:cNvSpPr>
            <a:spLocks noChangeArrowheads="1"/>
          </p:cNvSpPr>
          <p:nvPr/>
        </p:nvSpPr>
        <p:spPr bwMode="auto">
          <a:xfrm>
            <a:off x="1131416" y="2554717"/>
            <a:ext cx="2387600" cy="469900"/>
          </a:xfrm>
          <a:custGeom>
            <a:avLst/>
            <a:gdLst>
              <a:gd name="T0" fmla="*/ 2147483646 w 2845"/>
              <a:gd name="T1" fmla="*/ 0 h 721"/>
              <a:gd name="T2" fmla="*/ 2147483646 w 2845"/>
              <a:gd name="T3" fmla="*/ 0 h 721"/>
              <a:gd name="T4" fmla="*/ 2147483646 w 2845"/>
              <a:gd name="T5" fmla="*/ 2147483646 h 721"/>
              <a:gd name="T6" fmla="*/ 0 w 2845"/>
              <a:gd name="T7" fmla="*/ 2147483646 h 721"/>
              <a:gd name="T8" fmla="*/ 2147483646 w 2845"/>
              <a:gd name="T9" fmla="*/ 0 h 7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5" h="721">
                <a:moveTo>
                  <a:pt x="557" y="0"/>
                </a:moveTo>
                <a:lnTo>
                  <a:pt x="2844" y="0"/>
                </a:lnTo>
                <a:lnTo>
                  <a:pt x="2287" y="720"/>
                </a:lnTo>
                <a:lnTo>
                  <a:pt x="0" y="720"/>
                </a:lnTo>
                <a:lnTo>
                  <a:pt x="557" y="0"/>
                </a:lnTo>
              </a:path>
            </a:pathLst>
          </a:custGeom>
          <a:solidFill>
            <a:schemeClr val="accent2"/>
          </a:solidFill>
          <a:ln w="9360">
            <a:solidFill>
              <a:schemeClr val="accent2"/>
            </a:solidFill>
            <a:round/>
            <a:headEnd/>
            <a:tailEnd/>
          </a:ln>
        </p:spPr>
        <p:txBody>
          <a:bodyPr anchor="ctr"/>
          <a:lstStyle/>
          <a:p>
            <a:endParaRPr lang="en-US" dirty="0"/>
          </a:p>
        </p:txBody>
      </p:sp>
      <p:sp>
        <p:nvSpPr>
          <p:cNvPr id="72709" name="Text Box 10">
            <a:extLst>
              <a:ext uri="{FF2B5EF4-FFF2-40B4-BE49-F238E27FC236}">
                <a16:creationId xmlns:a16="http://schemas.microsoft.com/office/drawing/2014/main" xmlns="" id="{BCEC4429-6881-45BD-95A0-46F3C5980D05}"/>
              </a:ext>
            </a:extLst>
          </p:cNvPr>
          <p:cNvSpPr txBox="1">
            <a:spLocks noChangeArrowheads="1"/>
          </p:cNvSpPr>
          <p:nvPr/>
        </p:nvSpPr>
        <p:spPr bwMode="auto">
          <a:xfrm>
            <a:off x="1369542" y="2537254"/>
            <a:ext cx="19796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Read Number</a:t>
            </a:r>
            <a:endParaRPr lang="en-US" altLang="en-US" dirty="0">
              <a:solidFill>
                <a:schemeClr val="tx1"/>
              </a:solidFill>
              <a:latin typeface="Arial" panose="020B0604020202020204" pitchFamily="34" charset="0"/>
            </a:endParaRPr>
          </a:p>
        </p:txBody>
      </p:sp>
      <p:sp>
        <p:nvSpPr>
          <p:cNvPr id="72710" name="Text Box 11">
            <a:extLst>
              <a:ext uri="{FF2B5EF4-FFF2-40B4-BE49-F238E27FC236}">
                <a16:creationId xmlns:a16="http://schemas.microsoft.com/office/drawing/2014/main" xmlns="" id="{6225F70F-A076-46BF-A964-EF4D90135230}"/>
              </a:ext>
            </a:extLst>
          </p:cNvPr>
          <p:cNvSpPr txBox="1">
            <a:spLocks noChangeArrowheads="1"/>
          </p:cNvSpPr>
          <p:nvPr/>
        </p:nvSpPr>
        <p:spPr bwMode="auto">
          <a:xfrm>
            <a:off x="1131417" y="1614918"/>
            <a:ext cx="2684463" cy="587375"/>
          </a:xfrm>
          <a:prstGeom prst="rect">
            <a:avLst/>
          </a:prstGeom>
          <a:solidFill>
            <a:schemeClr val="accent2"/>
          </a:solidFill>
          <a:ln w="9360">
            <a:solidFill>
              <a:schemeClr val="accent2"/>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Counter</a:t>
            </a:r>
          </a:p>
          <a:p>
            <a:pPr algn="ctr" eaLnBrk="1" hangingPunct="1">
              <a:spcBef>
                <a:spcPct val="0"/>
              </a:spcBef>
              <a:buClrTx/>
              <a:buSzTx/>
              <a:buFontTx/>
              <a:buNone/>
            </a:pPr>
            <a:r>
              <a:rPr lang="en-US" altLang="en-US" dirty="0" smtClean="0">
                <a:solidFill>
                  <a:schemeClr val="tx1"/>
                </a:solidFill>
                <a:latin typeface="Arial" panose="020B0604020202020204" pitchFamily="34" charset="0"/>
              </a:rPr>
              <a:t>= </a:t>
            </a:r>
            <a:r>
              <a:rPr lang="en-US" altLang="en-US" dirty="0" smtClean="0">
                <a:solidFill>
                  <a:schemeClr val="tx1"/>
                </a:solidFill>
                <a:latin typeface="Symbol" panose="05050102010706020507" pitchFamily="18" charset="2"/>
              </a:rPr>
              <a:t>Æ</a:t>
            </a:r>
            <a:endParaRPr lang="en-US" altLang="en-US" dirty="0">
              <a:solidFill>
                <a:schemeClr val="tx1"/>
              </a:solidFill>
              <a:latin typeface="Arial" panose="020B0604020202020204" pitchFamily="34" charset="0"/>
            </a:endParaRPr>
          </a:p>
        </p:txBody>
      </p:sp>
      <p:sp>
        <p:nvSpPr>
          <p:cNvPr id="72711" name="Text Box 12">
            <a:extLst>
              <a:ext uri="{FF2B5EF4-FFF2-40B4-BE49-F238E27FC236}">
                <a16:creationId xmlns:a16="http://schemas.microsoft.com/office/drawing/2014/main" xmlns="" id="{FA9DFD23-511B-4836-8A7A-FCBF715762D3}"/>
              </a:ext>
            </a:extLst>
          </p:cNvPr>
          <p:cNvSpPr txBox="1">
            <a:spLocks noChangeArrowheads="1"/>
          </p:cNvSpPr>
          <p:nvPr/>
        </p:nvSpPr>
        <p:spPr bwMode="auto">
          <a:xfrm>
            <a:off x="1064741" y="3375455"/>
            <a:ext cx="2971800" cy="587375"/>
          </a:xfrm>
          <a:prstGeom prst="rect">
            <a:avLst/>
          </a:prstGeom>
          <a:solidFill>
            <a:schemeClr val="accent2"/>
          </a:solidFill>
          <a:ln w="9360">
            <a:solidFill>
              <a:schemeClr val="accent2"/>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400" dirty="0" smtClean="0">
                <a:solidFill>
                  <a:schemeClr val="tx1"/>
                </a:solidFill>
                <a:latin typeface="Arial" panose="020B0604020202020204" pitchFamily="34" charset="0"/>
              </a:rPr>
              <a:t>Total = Total + Number</a:t>
            </a:r>
          </a:p>
          <a:p>
            <a:pPr algn="ctr" eaLnBrk="1" hangingPunct="1">
              <a:spcBef>
                <a:spcPct val="0"/>
              </a:spcBef>
              <a:buClrTx/>
              <a:buSzTx/>
              <a:buFontTx/>
              <a:buNone/>
            </a:pPr>
            <a:r>
              <a:rPr lang="en-US" altLang="en-US" sz="1400" dirty="0" smtClean="0">
                <a:solidFill>
                  <a:schemeClr val="tx1"/>
                </a:solidFill>
                <a:latin typeface="Arial" panose="020B0604020202020204" pitchFamily="34" charset="0"/>
              </a:rPr>
              <a:t>Counter = Counter + 1</a:t>
            </a:r>
          </a:p>
          <a:p>
            <a:pPr algn="ct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2712" name="Line 13">
            <a:extLst>
              <a:ext uri="{FF2B5EF4-FFF2-40B4-BE49-F238E27FC236}">
                <a16:creationId xmlns:a16="http://schemas.microsoft.com/office/drawing/2014/main" xmlns="" id="{32482A07-A048-4D9E-8A66-79B4B2C21D3E}"/>
              </a:ext>
            </a:extLst>
          </p:cNvPr>
          <p:cNvSpPr>
            <a:spLocks noChangeShapeType="1"/>
          </p:cNvSpPr>
          <p:nvPr/>
        </p:nvSpPr>
        <p:spPr bwMode="auto">
          <a:xfrm>
            <a:off x="2472854" y="1256143"/>
            <a:ext cx="0" cy="352425"/>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3" name="Line 14">
            <a:extLst>
              <a:ext uri="{FF2B5EF4-FFF2-40B4-BE49-F238E27FC236}">
                <a16:creationId xmlns:a16="http://schemas.microsoft.com/office/drawing/2014/main" xmlns="" id="{0E690BD1-570A-44FE-97CC-9D94AADAD825}"/>
              </a:ext>
            </a:extLst>
          </p:cNvPr>
          <p:cNvSpPr>
            <a:spLocks noChangeShapeType="1"/>
          </p:cNvSpPr>
          <p:nvPr/>
        </p:nvSpPr>
        <p:spPr bwMode="auto">
          <a:xfrm>
            <a:off x="2472854" y="2202293"/>
            <a:ext cx="0" cy="352425"/>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4" name="Line 15">
            <a:extLst>
              <a:ext uri="{FF2B5EF4-FFF2-40B4-BE49-F238E27FC236}">
                <a16:creationId xmlns:a16="http://schemas.microsoft.com/office/drawing/2014/main" xmlns="" id="{33DBD930-F317-4E1E-96B5-421B2254367D}"/>
              </a:ext>
            </a:extLst>
          </p:cNvPr>
          <p:cNvSpPr>
            <a:spLocks noChangeShapeType="1"/>
          </p:cNvSpPr>
          <p:nvPr/>
        </p:nvSpPr>
        <p:spPr bwMode="auto">
          <a:xfrm>
            <a:off x="2472854" y="3024618"/>
            <a:ext cx="0" cy="35083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5" name="Line 16">
            <a:extLst>
              <a:ext uri="{FF2B5EF4-FFF2-40B4-BE49-F238E27FC236}">
                <a16:creationId xmlns:a16="http://schemas.microsoft.com/office/drawing/2014/main" xmlns="" id="{61982ACC-44DD-49A6-8BEE-79DD2F7797B9}"/>
              </a:ext>
            </a:extLst>
          </p:cNvPr>
          <p:cNvSpPr>
            <a:spLocks noChangeShapeType="1"/>
          </p:cNvSpPr>
          <p:nvPr/>
        </p:nvSpPr>
        <p:spPr bwMode="auto">
          <a:xfrm>
            <a:off x="2472854" y="3962830"/>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6" name="Line 17">
            <a:extLst>
              <a:ext uri="{FF2B5EF4-FFF2-40B4-BE49-F238E27FC236}">
                <a16:creationId xmlns:a16="http://schemas.microsoft.com/office/drawing/2014/main" xmlns="" id="{7322B278-4BA9-4733-9045-6202EF111E38}"/>
              </a:ext>
            </a:extLst>
          </p:cNvPr>
          <p:cNvSpPr>
            <a:spLocks noChangeShapeType="1"/>
          </p:cNvSpPr>
          <p:nvPr/>
        </p:nvSpPr>
        <p:spPr bwMode="auto">
          <a:xfrm>
            <a:off x="2472854" y="5255055"/>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nvGrpSpPr>
          <p:cNvPr id="72717" name="Group 18">
            <a:extLst>
              <a:ext uri="{FF2B5EF4-FFF2-40B4-BE49-F238E27FC236}">
                <a16:creationId xmlns:a16="http://schemas.microsoft.com/office/drawing/2014/main" xmlns="" id="{418B7FBA-D462-42B0-8A46-61E7539B26A9}"/>
              </a:ext>
            </a:extLst>
          </p:cNvPr>
          <p:cNvGrpSpPr>
            <a:grpSpLocks/>
          </p:cNvGrpSpPr>
          <p:nvPr/>
        </p:nvGrpSpPr>
        <p:grpSpPr bwMode="auto">
          <a:xfrm>
            <a:off x="1131416" y="4315254"/>
            <a:ext cx="2686050" cy="939800"/>
            <a:chOff x="821" y="5575"/>
            <a:chExt cx="3200" cy="1438"/>
          </a:xfrm>
          <a:solidFill>
            <a:schemeClr val="accent2"/>
          </a:solidFill>
        </p:grpSpPr>
        <p:sp>
          <p:nvSpPr>
            <p:cNvPr id="72736" name="Freeform 19">
              <a:extLst>
                <a:ext uri="{FF2B5EF4-FFF2-40B4-BE49-F238E27FC236}">
                  <a16:creationId xmlns:a16="http://schemas.microsoft.com/office/drawing/2014/main" xmlns="" id="{ABF5FFFA-7609-4ECB-A54C-AED2635AF79C}"/>
                </a:ext>
              </a:extLst>
            </p:cNvPr>
            <p:cNvSpPr>
              <a:spLocks noChangeArrowheads="1"/>
            </p:cNvSpPr>
            <p:nvPr/>
          </p:nvSpPr>
          <p:spPr bwMode="auto">
            <a:xfrm>
              <a:off x="821" y="5575"/>
              <a:ext cx="3200" cy="1438"/>
            </a:xfrm>
            <a:custGeom>
              <a:avLst/>
              <a:gdLst>
                <a:gd name="T0" fmla="*/ 0 w 3201"/>
                <a:gd name="T1" fmla="*/ 718 h 1439"/>
                <a:gd name="T2" fmla="*/ 1599 w 3201"/>
                <a:gd name="T3" fmla="*/ 0 h 1439"/>
                <a:gd name="T4" fmla="*/ 3188 w 3201"/>
                <a:gd name="T5" fmla="*/ 718 h 1439"/>
                <a:gd name="T6" fmla="*/ 1599 w 3201"/>
                <a:gd name="T7" fmla="*/ 1426 h 1439"/>
                <a:gd name="T8" fmla="*/ 0 w 3201"/>
                <a:gd name="T9" fmla="*/ 718 h 1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1" h="1439">
                  <a:moveTo>
                    <a:pt x="0" y="718"/>
                  </a:moveTo>
                  <a:lnTo>
                    <a:pt x="1599" y="0"/>
                  </a:lnTo>
                  <a:lnTo>
                    <a:pt x="3200" y="718"/>
                  </a:lnTo>
                  <a:lnTo>
                    <a:pt x="1599" y="1438"/>
                  </a:lnTo>
                  <a:lnTo>
                    <a:pt x="0" y="718"/>
                  </a:lnTo>
                </a:path>
              </a:pathLst>
            </a:custGeom>
            <a:grpFill/>
            <a:ln w="9360">
              <a:solidFill>
                <a:schemeClr val="accent2"/>
              </a:solidFill>
              <a:round/>
              <a:headEnd/>
              <a:tailEnd/>
            </a:ln>
          </p:spPr>
          <p:txBody>
            <a:bodyPr anchor="ctr"/>
            <a:lstStyle/>
            <a:p>
              <a:endParaRPr lang="en-US" dirty="0"/>
            </a:p>
          </p:txBody>
        </p:sp>
        <p:sp>
          <p:nvSpPr>
            <p:cNvPr id="72737" name="Text Box 20">
              <a:extLst>
                <a:ext uri="{FF2B5EF4-FFF2-40B4-BE49-F238E27FC236}">
                  <a16:creationId xmlns:a16="http://schemas.microsoft.com/office/drawing/2014/main" xmlns="" id="{7270E56A-CDB4-45E6-8917-13AED7FFCAF5}"/>
                </a:ext>
              </a:extLst>
            </p:cNvPr>
            <p:cNvSpPr txBox="1">
              <a:spLocks noChangeArrowheads="1"/>
            </p:cNvSpPr>
            <p:nvPr/>
          </p:nvSpPr>
          <p:spPr bwMode="auto">
            <a:xfrm>
              <a:off x="1621" y="5934"/>
              <a:ext cx="1599" cy="719"/>
            </a:xfrm>
            <a:prstGeom prst="rect">
              <a:avLst/>
            </a:prstGeom>
            <a:solidFill>
              <a:schemeClr val="accent2"/>
            </a:solid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End Of Data</a:t>
              </a:r>
              <a:endParaRPr lang="en-US" altLang="en-US" dirty="0">
                <a:solidFill>
                  <a:schemeClr val="tx1"/>
                </a:solidFill>
                <a:latin typeface="Arial" panose="020B0604020202020204" pitchFamily="34" charset="0"/>
              </a:endParaRPr>
            </a:p>
          </p:txBody>
        </p:sp>
      </p:grpSp>
      <p:sp>
        <p:nvSpPr>
          <p:cNvPr id="72718" name="Line 21">
            <a:extLst>
              <a:ext uri="{FF2B5EF4-FFF2-40B4-BE49-F238E27FC236}">
                <a16:creationId xmlns:a16="http://schemas.microsoft.com/office/drawing/2014/main" xmlns="" id="{2D1748FA-5070-4879-B1D5-46B6E7E0440C}"/>
              </a:ext>
            </a:extLst>
          </p:cNvPr>
          <p:cNvSpPr>
            <a:spLocks noChangeShapeType="1"/>
          </p:cNvSpPr>
          <p:nvPr/>
        </p:nvSpPr>
        <p:spPr bwMode="auto">
          <a:xfrm>
            <a:off x="683742" y="2318179"/>
            <a:ext cx="1789113" cy="0"/>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19" name="Line 22">
            <a:extLst>
              <a:ext uri="{FF2B5EF4-FFF2-40B4-BE49-F238E27FC236}">
                <a16:creationId xmlns:a16="http://schemas.microsoft.com/office/drawing/2014/main" xmlns="" id="{02A0AA56-4CE6-4DE3-B54E-D1CADC255BE4}"/>
              </a:ext>
            </a:extLst>
          </p:cNvPr>
          <p:cNvSpPr>
            <a:spLocks noChangeShapeType="1"/>
          </p:cNvSpPr>
          <p:nvPr/>
        </p:nvSpPr>
        <p:spPr bwMode="auto">
          <a:xfrm>
            <a:off x="683741" y="2318180"/>
            <a:ext cx="0" cy="2466975"/>
          </a:xfrm>
          <a:prstGeom prst="line">
            <a:avLst/>
          </a:prstGeom>
          <a:noFill/>
          <a:ln w="936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2720" name="Line 23">
            <a:extLst>
              <a:ext uri="{FF2B5EF4-FFF2-40B4-BE49-F238E27FC236}">
                <a16:creationId xmlns:a16="http://schemas.microsoft.com/office/drawing/2014/main" xmlns="" id="{E67D5F77-2EC2-47FD-9EF4-181C93B63C30}"/>
              </a:ext>
            </a:extLst>
          </p:cNvPr>
          <p:cNvSpPr>
            <a:spLocks noChangeShapeType="1"/>
          </p:cNvSpPr>
          <p:nvPr/>
        </p:nvSpPr>
        <p:spPr bwMode="auto">
          <a:xfrm flipH="1">
            <a:off x="683742" y="4785154"/>
            <a:ext cx="447675"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72721" name="Group 24">
            <a:extLst>
              <a:ext uri="{FF2B5EF4-FFF2-40B4-BE49-F238E27FC236}">
                <a16:creationId xmlns:a16="http://schemas.microsoft.com/office/drawing/2014/main" xmlns="" id="{173619FC-523B-4322-9323-A5E2D6E1EA11}"/>
              </a:ext>
            </a:extLst>
          </p:cNvPr>
          <p:cNvGrpSpPr>
            <a:grpSpLocks/>
          </p:cNvGrpSpPr>
          <p:nvPr/>
        </p:nvGrpSpPr>
        <p:grpSpPr bwMode="auto">
          <a:xfrm>
            <a:off x="2024385" y="5607478"/>
            <a:ext cx="896937" cy="587375"/>
            <a:chOff x="1887" y="7551"/>
            <a:chExt cx="1068" cy="900"/>
          </a:xfrm>
          <a:solidFill>
            <a:schemeClr val="accent2"/>
          </a:solidFill>
        </p:grpSpPr>
        <p:sp>
          <p:nvSpPr>
            <p:cNvPr id="72734" name="Freeform 25">
              <a:extLst>
                <a:ext uri="{FF2B5EF4-FFF2-40B4-BE49-F238E27FC236}">
                  <a16:creationId xmlns:a16="http://schemas.microsoft.com/office/drawing/2014/main" xmlns="" id="{8C793F26-D63D-44BB-870D-965203F8DF5C}"/>
                </a:ext>
              </a:extLst>
            </p:cNvPr>
            <p:cNvSpPr>
              <a:spLocks noChangeArrowheads="1"/>
            </p:cNvSpPr>
            <p:nvPr/>
          </p:nvSpPr>
          <p:spPr bwMode="auto">
            <a:xfrm>
              <a:off x="1887" y="7551"/>
              <a:ext cx="1068" cy="900"/>
            </a:xfrm>
            <a:custGeom>
              <a:avLst/>
              <a:gdLst>
                <a:gd name="T0" fmla="*/ 533 w 1069"/>
                <a:gd name="T1" fmla="*/ 0 h 901"/>
                <a:gd name="T2" fmla="*/ 1056 w 1069"/>
                <a:gd name="T3" fmla="*/ 450 h 901"/>
                <a:gd name="T4" fmla="*/ 533 w 1069"/>
                <a:gd name="T5" fmla="*/ 888 h 901"/>
                <a:gd name="T6" fmla="*/ 0 w 1069"/>
                <a:gd name="T7" fmla="*/ 450 h 901"/>
                <a:gd name="T8" fmla="*/ 533 w 1069"/>
                <a:gd name="T9" fmla="*/ 0 h 901"/>
                <a:gd name="T10" fmla="*/ 533 w 1069"/>
                <a:gd name="T11" fmla="*/ 0 h 9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9" h="901">
                  <a:moveTo>
                    <a:pt x="533" y="0"/>
                  </a:moveTo>
                  <a:cubicBezTo>
                    <a:pt x="836" y="0"/>
                    <a:pt x="1068" y="195"/>
                    <a:pt x="1068" y="450"/>
                  </a:cubicBezTo>
                  <a:cubicBezTo>
                    <a:pt x="1068" y="704"/>
                    <a:pt x="836" y="900"/>
                    <a:pt x="533" y="900"/>
                  </a:cubicBezTo>
                  <a:cubicBezTo>
                    <a:pt x="231" y="900"/>
                    <a:pt x="0" y="704"/>
                    <a:pt x="0" y="450"/>
                  </a:cubicBezTo>
                  <a:cubicBezTo>
                    <a:pt x="0" y="195"/>
                    <a:pt x="231" y="0"/>
                    <a:pt x="533" y="0"/>
                  </a:cubicBezTo>
                </a:path>
              </a:pathLst>
            </a:custGeom>
            <a:grpFill/>
            <a:ln w="9360">
              <a:solidFill>
                <a:schemeClr val="accent2"/>
              </a:solidFill>
              <a:round/>
              <a:headEnd/>
              <a:tailEnd/>
            </a:ln>
          </p:spPr>
          <p:txBody>
            <a:bodyPr anchor="ctr"/>
            <a:lstStyle/>
            <a:p>
              <a:endParaRPr lang="en-US" dirty="0"/>
            </a:p>
          </p:txBody>
        </p:sp>
        <p:sp>
          <p:nvSpPr>
            <p:cNvPr id="72735" name="Text Box 26">
              <a:extLst>
                <a:ext uri="{FF2B5EF4-FFF2-40B4-BE49-F238E27FC236}">
                  <a16:creationId xmlns:a16="http://schemas.microsoft.com/office/drawing/2014/main" xmlns="" id="{82658D31-31A6-461B-9249-781B539DC99C}"/>
                </a:ext>
              </a:extLst>
            </p:cNvPr>
            <p:cNvSpPr txBox="1">
              <a:spLocks noChangeArrowheads="1"/>
            </p:cNvSpPr>
            <p:nvPr/>
          </p:nvSpPr>
          <p:spPr bwMode="auto">
            <a:xfrm>
              <a:off x="2044" y="7683"/>
              <a:ext cx="753" cy="635"/>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X</a:t>
              </a:r>
              <a:endParaRPr lang="en-US" altLang="en-US" dirty="0">
                <a:solidFill>
                  <a:schemeClr val="tx1"/>
                </a:solidFill>
                <a:latin typeface="Arial" panose="020B0604020202020204" pitchFamily="34" charset="0"/>
              </a:endParaRPr>
            </a:p>
          </p:txBody>
        </p:sp>
      </p:grpSp>
      <p:grpSp>
        <p:nvGrpSpPr>
          <p:cNvPr id="72722" name="Group 27">
            <a:extLst>
              <a:ext uri="{FF2B5EF4-FFF2-40B4-BE49-F238E27FC236}">
                <a16:creationId xmlns:a16="http://schemas.microsoft.com/office/drawing/2014/main" xmlns="" id="{6006E819-17DE-4F85-9AB2-93DE59DD5DA2}"/>
              </a:ext>
            </a:extLst>
          </p:cNvPr>
          <p:cNvGrpSpPr>
            <a:grpSpLocks/>
          </p:cNvGrpSpPr>
          <p:nvPr/>
        </p:nvGrpSpPr>
        <p:grpSpPr bwMode="auto">
          <a:xfrm>
            <a:off x="5905029" y="1379968"/>
            <a:ext cx="895350" cy="587375"/>
            <a:chOff x="6508" y="1082"/>
            <a:chExt cx="1067" cy="899"/>
          </a:xfrm>
          <a:solidFill>
            <a:schemeClr val="accent2"/>
          </a:solidFill>
        </p:grpSpPr>
        <p:sp>
          <p:nvSpPr>
            <p:cNvPr id="72732" name="Freeform 28">
              <a:extLst>
                <a:ext uri="{FF2B5EF4-FFF2-40B4-BE49-F238E27FC236}">
                  <a16:creationId xmlns:a16="http://schemas.microsoft.com/office/drawing/2014/main" xmlns="" id="{48CAD2E0-5A08-44A6-84CE-67356C3B16AC}"/>
                </a:ext>
              </a:extLst>
            </p:cNvPr>
            <p:cNvSpPr>
              <a:spLocks noChangeArrowheads="1"/>
            </p:cNvSpPr>
            <p:nvPr/>
          </p:nvSpPr>
          <p:spPr bwMode="auto">
            <a:xfrm>
              <a:off x="6508" y="1082"/>
              <a:ext cx="1067" cy="899"/>
            </a:xfrm>
            <a:custGeom>
              <a:avLst/>
              <a:gdLst>
                <a:gd name="T0" fmla="*/ 533 w 1068"/>
                <a:gd name="T1" fmla="*/ 0 h 900"/>
                <a:gd name="T2" fmla="*/ 1055 w 1068"/>
                <a:gd name="T3" fmla="*/ 449 h 900"/>
                <a:gd name="T4" fmla="*/ 533 w 1068"/>
                <a:gd name="T5" fmla="*/ 887 h 900"/>
                <a:gd name="T6" fmla="*/ 0 w 1068"/>
                <a:gd name="T7" fmla="*/ 449 h 900"/>
                <a:gd name="T8" fmla="*/ 533 w 1068"/>
                <a:gd name="T9" fmla="*/ 0 h 900"/>
                <a:gd name="T10" fmla="*/ 533 w 1068"/>
                <a:gd name="T11" fmla="*/ 0 h 9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8" h="900">
                  <a:moveTo>
                    <a:pt x="533" y="0"/>
                  </a:moveTo>
                  <a:cubicBezTo>
                    <a:pt x="835" y="0"/>
                    <a:pt x="1067" y="194"/>
                    <a:pt x="1067" y="449"/>
                  </a:cubicBezTo>
                  <a:cubicBezTo>
                    <a:pt x="1067" y="703"/>
                    <a:pt x="835" y="899"/>
                    <a:pt x="533" y="899"/>
                  </a:cubicBezTo>
                  <a:cubicBezTo>
                    <a:pt x="231" y="899"/>
                    <a:pt x="0" y="703"/>
                    <a:pt x="0" y="449"/>
                  </a:cubicBezTo>
                  <a:cubicBezTo>
                    <a:pt x="0" y="194"/>
                    <a:pt x="231" y="0"/>
                    <a:pt x="533" y="0"/>
                  </a:cubicBezTo>
                </a:path>
              </a:pathLst>
            </a:custGeom>
            <a:grpFill/>
            <a:ln w="9360">
              <a:solidFill>
                <a:schemeClr val="accent2"/>
              </a:solidFill>
              <a:round/>
              <a:headEnd/>
              <a:tailEnd/>
            </a:ln>
          </p:spPr>
          <p:txBody>
            <a:bodyPr anchor="ctr"/>
            <a:lstStyle/>
            <a:p>
              <a:endParaRPr lang="en-US" dirty="0"/>
            </a:p>
          </p:txBody>
        </p:sp>
        <p:sp>
          <p:nvSpPr>
            <p:cNvPr id="72733" name="Text Box 29">
              <a:extLst>
                <a:ext uri="{FF2B5EF4-FFF2-40B4-BE49-F238E27FC236}">
                  <a16:creationId xmlns:a16="http://schemas.microsoft.com/office/drawing/2014/main" xmlns="" id="{40E5A35F-BC32-46DB-A961-9A008E558E03}"/>
                </a:ext>
              </a:extLst>
            </p:cNvPr>
            <p:cNvSpPr txBox="1">
              <a:spLocks noChangeArrowheads="1"/>
            </p:cNvSpPr>
            <p:nvPr/>
          </p:nvSpPr>
          <p:spPr bwMode="auto">
            <a:xfrm>
              <a:off x="6665" y="1213"/>
              <a:ext cx="752" cy="635"/>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X</a:t>
              </a:r>
              <a:endParaRPr lang="en-US" altLang="en-US" dirty="0">
                <a:solidFill>
                  <a:schemeClr val="tx1"/>
                </a:solidFill>
                <a:latin typeface="Arial" panose="020B0604020202020204" pitchFamily="34" charset="0"/>
              </a:endParaRPr>
            </a:p>
          </p:txBody>
        </p:sp>
      </p:grpSp>
      <p:sp>
        <p:nvSpPr>
          <p:cNvPr id="72723" name="Text Box 30">
            <a:extLst>
              <a:ext uri="{FF2B5EF4-FFF2-40B4-BE49-F238E27FC236}">
                <a16:creationId xmlns:a16="http://schemas.microsoft.com/office/drawing/2014/main" xmlns="" id="{3A73A1CD-49EC-45CA-AB69-4C09B5EC44AE}"/>
              </a:ext>
            </a:extLst>
          </p:cNvPr>
          <p:cNvSpPr txBox="1">
            <a:spLocks noChangeArrowheads="1"/>
          </p:cNvSpPr>
          <p:nvPr/>
        </p:nvSpPr>
        <p:spPr bwMode="auto">
          <a:xfrm>
            <a:off x="5009679" y="2248329"/>
            <a:ext cx="3141662" cy="704850"/>
          </a:xfrm>
          <a:prstGeom prst="rect">
            <a:avLst/>
          </a:prstGeom>
          <a:solidFill>
            <a:schemeClr val="accent2"/>
          </a:solidFill>
          <a:ln w="9360">
            <a:solidFill>
              <a:schemeClr val="accent2"/>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Average =  </a:t>
            </a:r>
            <a:r>
              <a:rPr lang="en-US" altLang="en-US" u="sng" dirty="0" smtClean="0">
                <a:solidFill>
                  <a:schemeClr val="tx1"/>
                </a:solidFill>
                <a:latin typeface="Arial" panose="020B0604020202020204" pitchFamily="34" charset="0"/>
              </a:rPr>
              <a:t>Total</a:t>
            </a:r>
          </a:p>
          <a:p>
            <a:pPr algn="ctr" eaLnBrk="1" hangingPunct="1">
              <a:spcBef>
                <a:spcPct val="0"/>
              </a:spcBef>
              <a:buClrTx/>
              <a:buSzTx/>
              <a:buFontTx/>
              <a:buNone/>
            </a:pPr>
            <a:r>
              <a:rPr lang="en-US" altLang="en-US" dirty="0" smtClean="0">
                <a:solidFill>
                  <a:schemeClr val="tx1"/>
                </a:solidFill>
                <a:latin typeface="Arial" panose="020B0604020202020204" pitchFamily="34" charset="0"/>
              </a:rPr>
              <a:t>                         Counter</a:t>
            </a:r>
            <a:endParaRPr lang="en-US" altLang="en-US" dirty="0">
              <a:solidFill>
                <a:schemeClr val="tx1"/>
              </a:solidFill>
              <a:latin typeface="Arial" panose="020B0604020202020204" pitchFamily="34" charset="0"/>
            </a:endParaRPr>
          </a:p>
        </p:txBody>
      </p:sp>
      <p:sp>
        <p:nvSpPr>
          <p:cNvPr id="72724" name="Freeform 32">
            <a:extLst>
              <a:ext uri="{FF2B5EF4-FFF2-40B4-BE49-F238E27FC236}">
                <a16:creationId xmlns:a16="http://schemas.microsoft.com/office/drawing/2014/main" xmlns="" id="{D593DB20-AE62-48A3-90E6-73243F6C24AF}"/>
              </a:ext>
            </a:extLst>
          </p:cNvPr>
          <p:cNvSpPr>
            <a:spLocks noChangeArrowheads="1"/>
          </p:cNvSpPr>
          <p:nvPr/>
        </p:nvSpPr>
        <p:spPr bwMode="auto">
          <a:xfrm>
            <a:off x="5009679" y="3177017"/>
            <a:ext cx="2532062" cy="469900"/>
          </a:xfrm>
          <a:custGeom>
            <a:avLst/>
            <a:gdLst>
              <a:gd name="T0" fmla="*/ 2147483646 w 2846"/>
              <a:gd name="T1" fmla="*/ 0 h 721"/>
              <a:gd name="T2" fmla="*/ 2147483646 w 2846"/>
              <a:gd name="T3" fmla="*/ 0 h 721"/>
              <a:gd name="T4" fmla="*/ 2147483646 w 2846"/>
              <a:gd name="T5" fmla="*/ 2147483646 h 721"/>
              <a:gd name="T6" fmla="*/ 0 w 2846"/>
              <a:gd name="T7" fmla="*/ 2147483646 h 721"/>
              <a:gd name="T8" fmla="*/ 2147483646 w 2846"/>
              <a:gd name="T9" fmla="*/ 0 h 7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6" h="721">
                <a:moveTo>
                  <a:pt x="557" y="0"/>
                </a:moveTo>
                <a:lnTo>
                  <a:pt x="2845" y="0"/>
                </a:lnTo>
                <a:lnTo>
                  <a:pt x="2287" y="720"/>
                </a:lnTo>
                <a:lnTo>
                  <a:pt x="0" y="720"/>
                </a:lnTo>
                <a:lnTo>
                  <a:pt x="557" y="0"/>
                </a:lnTo>
              </a:path>
            </a:pathLst>
          </a:custGeom>
          <a:solidFill>
            <a:schemeClr val="accent2"/>
          </a:solidFill>
          <a:ln w="9360">
            <a:solidFill>
              <a:schemeClr val="accent2"/>
            </a:solidFill>
            <a:round/>
            <a:headEnd/>
            <a:tailEnd/>
          </a:ln>
        </p:spPr>
        <p:txBody>
          <a:bodyPr anchor="ctr"/>
          <a:lstStyle/>
          <a:p>
            <a:endParaRPr lang="en-US" dirty="0"/>
          </a:p>
        </p:txBody>
      </p:sp>
      <p:sp>
        <p:nvSpPr>
          <p:cNvPr id="72725" name="Text Box 33">
            <a:extLst>
              <a:ext uri="{FF2B5EF4-FFF2-40B4-BE49-F238E27FC236}">
                <a16:creationId xmlns:a16="http://schemas.microsoft.com/office/drawing/2014/main" xmlns="" id="{335AC0D1-5053-4F8E-A28A-0A53061EF9F9}"/>
              </a:ext>
            </a:extLst>
          </p:cNvPr>
          <p:cNvSpPr txBox="1">
            <a:spLocks noChangeArrowheads="1"/>
          </p:cNvSpPr>
          <p:nvPr/>
        </p:nvSpPr>
        <p:spPr bwMode="auto">
          <a:xfrm>
            <a:off x="5255741" y="3177017"/>
            <a:ext cx="2133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smtClean="0">
                <a:solidFill>
                  <a:schemeClr val="tx1"/>
                </a:solidFill>
                <a:latin typeface="Arial" panose="020B0604020202020204" pitchFamily="34" charset="0"/>
              </a:rPr>
              <a:t>Print Average</a:t>
            </a:r>
            <a:endParaRPr lang="en-US" altLang="en-US" sz="1600" dirty="0">
              <a:solidFill>
                <a:schemeClr val="tx1"/>
              </a:solidFill>
              <a:latin typeface="Arial" panose="020B0604020202020204" pitchFamily="34" charset="0"/>
            </a:endParaRPr>
          </a:p>
        </p:txBody>
      </p:sp>
      <p:grpSp>
        <p:nvGrpSpPr>
          <p:cNvPr id="72726" name="Group 34">
            <a:extLst>
              <a:ext uri="{FF2B5EF4-FFF2-40B4-BE49-F238E27FC236}">
                <a16:creationId xmlns:a16="http://schemas.microsoft.com/office/drawing/2014/main" xmlns="" id="{734D6D17-B590-4453-92C4-E760A17DFFC6}"/>
              </a:ext>
            </a:extLst>
          </p:cNvPr>
          <p:cNvGrpSpPr>
            <a:grpSpLocks/>
          </p:cNvGrpSpPr>
          <p:nvPr/>
        </p:nvGrpSpPr>
        <p:grpSpPr bwMode="auto">
          <a:xfrm>
            <a:off x="5308129" y="4008867"/>
            <a:ext cx="2087562" cy="469900"/>
            <a:chOff x="5797" y="5105"/>
            <a:chExt cx="2488" cy="720"/>
          </a:xfrm>
          <a:solidFill>
            <a:schemeClr val="accent2"/>
          </a:solidFill>
        </p:grpSpPr>
        <p:sp>
          <p:nvSpPr>
            <p:cNvPr id="72730" name="Oval 35">
              <a:extLst>
                <a:ext uri="{FF2B5EF4-FFF2-40B4-BE49-F238E27FC236}">
                  <a16:creationId xmlns:a16="http://schemas.microsoft.com/office/drawing/2014/main" xmlns="" id="{566C6CAB-5CE4-4B05-8D12-1106C021E101}"/>
                </a:ext>
              </a:extLst>
            </p:cNvPr>
            <p:cNvSpPr>
              <a:spLocks noChangeArrowheads="1"/>
            </p:cNvSpPr>
            <p:nvPr/>
          </p:nvSpPr>
          <p:spPr bwMode="auto">
            <a:xfrm>
              <a:off x="5797" y="5106"/>
              <a:ext cx="2488" cy="719"/>
            </a:xfrm>
            <a:prstGeom prst="ellipse">
              <a:avLst/>
            </a:prstGeom>
            <a:grpFill/>
            <a:ln w="9360">
              <a:solidFill>
                <a:schemeClr val="accent2"/>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2731" name="Text Box 36">
              <a:extLst>
                <a:ext uri="{FF2B5EF4-FFF2-40B4-BE49-F238E27FC236}">
                  <a16:creationId xmlns:a16="http://schemas.microsoft.com/office/drawing/2014/main" xmlns="" id="{49DB5078-62C2-41A3-A311-75C6D68850E0}"/>
                </a:ext>
              </a:extLst>
            </p:cNvPr>
            <p:cNvSpPr txBox="1">
              <a:spLocks noChangeArrowheads="1"/>
            </p:cNvSpPr>
            <p:nvPr/>
          </p:nvSpPr>
          <p:spPr bwMode="auto">
            <a:xfrm>
              <a:off x="6165" y="5212"/>
              <a:ext cx="1751" cy="507"/>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smtClean="0">
                  <a:solidFill>
                    <a:schemeClr val="tx1"/>
                  </a:solidFill>
                  <a:latin typeface="Arial" panose="020B0604020202020204" pitchFamily="34" charset="0"/>
                </a:rPr>
                <a:t>Stop</a:t>
              </a:r>
              <a:endParaRPr lang="en-US" altLang="en-US" dirty="0">
                <a:solidFill>
                  <a:schemeClr val="tx1"/>
                </a:solidFill>
                <a:latin typeface="Arial" panose="020B0604020202020204" pitchFamily="34" charset="0"/>
              </a:endParaRPr>
            </a:p>
          </p:txBody>
        </p:sp>
      </p:grpSp>
      <p:sp>
        <p:nvSpPr>
          <p:cNvPr id="72727" name="Line 37">
            <a:extLst>
              <a:ext uri="{FF2B5EF4-FFF2-40B4-BE49-F238E27FC236}">
                <a16:creationId xmlns:a16="http://schemas.microsoft.com/office/drawing/2014/main" xmlns="" id="{706141B7-EAC0-4D43-8E16-9F6F99D6ACB6}"/>
              </a:ext>
            </a:extLst>
          </p:cNvPr>
          <p:cNvSpPr>
            <a:spLocks noChangeShapeType="1"/>
          </p:cNvSpPr>
          <p:nvPr/>
        </p:nvSpPr>
        <p:spPr bwMode="auto">
          <a:xfrm>
            <a:off x="6352704" y="1967343"/>
            <a:ext cx="0" cy="276225"/>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28" name="Line 38">
            <a:extLst>
              <a:ext uri="{FF2B5EF4-FFF2-40B4-BE49-F238E27FC236}">
                <a16:creationId xmlns:a16="http://schemas.microsoft.com/office/drawing/2014/main" xmlns="" id="{C2EBA159-0423-4816-8DFA-731B9DF5E49F}"/>
              </a:ext>
            </a:extLst>
          </p:cNvPr>
          <p:cNvSpPr>
            <a:spLocks noChangeShapeType="1"/>
          </p:cNvSpPr>
          <p:nvPr/>
        </p:nvSpPr>
        <p:spPr bwMode="auto">
          <a:xfrm>
            <a:off x="6352704" y="2867455"/>
            <a:ext cx="0" cy="352425"/>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72729" name="Line 39">
            <a:extLst>
              <a:ext uri="{FF2B5EF4-FFF2-40B4-BE49-F238E27FC236}">
                <a16:creationId xmlns:a16="http://schemas.microsoft.com/office/drawing/2014/main" xmlns="" id="{41EE2E9C-5BA8-46F9-8255-0F59B76044B7}"/>
              </a:ext>
            </a:extLst>
          </p:cNvPr>
          <p:cNvSpPr>
            <a:spLocks noChangeShapeType="1"/>
          </p:cNvSpPr>
          <p:nvPr/>
        </p:nvSpPr>
        <p:spPr bwMode="auto">
          <a:xfrm>
            <a:off x="6352704" y="3581829"/>
            <a:ext cx="0" cy="469900"/>
          </a:xfrm>
          <a:prstGeom prst="line">
            <a:avLst/>
          </a:prstGeom>
          <a:noFill/>
          <a:ln w="936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19279330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C3618692-9025-431D-B952-2CE563DD0205}"/>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36" name="Rectangle 2">
            <a:extLst>
              <a:ext uri="{FF2B5EF4-FFF2-40B4-BE49-F238E27FC236}">
                <a16:creationId xmlns:a16="http://schemas.microsoft.com/office/drawing/2014/main" xmlns="" id="{C3618692-9025-431D-B952-2CE563DD0205}"/>
              </a:ext>
            </a:extLst>
          </p:cNvPr>
          <p:cNvSpPr txBox="1">
            <a:spLocks noChangeArrowheads="1"/>
          </p:cNvSpPr>
          <p:nvPr/>
        </p:nvSpPr>
        <p:spPr>
          <a:xfrm>
            <a:off x="3082782" y="2559222"/>
            <a:ext cx="8788399"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000" b="1" dirty="0" smtClean="0">
                <a:solidFill>
                  <a:schemeClr val="tx1">
                    <a:lumMod val="95000"/>
                    <a:lumOff val="5000"/>
                  </a:schemeClr>
                </a:solidFill>
              </a:rPr>
              <a:t>TASK:</a:t>
            </a:r>
          </a:p>
          <a:p>
            <a:pPr>
              <a:defRPr/>
            </a:pPr>
            <a:endParaRPr lang="en-US" sz="2000" b="1" dirty="0" smtClean="0">
              <a:solidFill>
                <a:schemeClr val="tx1">
                  <a:lumMod val="95000"/>
                  <a:lumOff val="5000"/>
                </a:schemeClr>
              </a:solidFill>
            </a:endParaRPr>
          </a:p>
          <a:p>
            <a:pPr>
              <a:defRPr/>
            </a:pPr>
            <a:r>
              <a:rPr lang="en-US" sz="2000" b="1" dirty="0" smtClean="0">
                <a:solidFill>
                  <a:schemeClr val="tx1">
                    <a:lumMod val="95000"/>
                    <a:lumOff val="5000"/>
                  </a:schemeClr>
                </a:solidFill>
              </a:rPr>
              <a:t>Draw a flow chart to print the sum of all even numbers between 1 to n.</a:t>
            </a:r>
            <a:endParaRPr lang="en-US" sz="2000" b="1" dirty="0">
              <a:solidFill>
                <a:schemeClr val="tx1">
                  <a:lumMod val="95000"/>
                  <a:lumOff val="5000"/>
                </a:schemeClr>
              </a:solidFill>
            </a:endParaRPr>
          </a:p>
        </p:txBody>
      </p:sp>
    </p:spTree>
    <p:extLst>
      <p:ext uri="{BB962C8B-B14F-4D97-AF65-F5344CB8AC3E}">
        <p14:creationId xmlns:p14="http://schemas.microsoft.com/office/powerpoint/2010/main" val="2451340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01577"/>
            <a:ext cx="8770571" cy="827483"/>
          </a:xfrm>
        </p:spPr>
        <p:txBody>
          <a:bodyPr/>
          <a:lstStyle/>
          <a:p>
            <a:r>
              <a:rPr lang="en-US" dirty="0" smtClean="0"/>
              <a:t>Solution</a:t>
            </a:r>
            <a:endParaRPr lang="en-US" dirty="0"/>
          </a:p>
        </p:txBody>
      </p:sp>
      <p:pic>
        <p:nvPicPr>
          <p:cNvPr id="5" name="Content Placeholder 4"/>
          <p:cNvPicPr>
            <a:picLocks noGrp="1" noChangeAspect="1"/>
          </p:cNvPicPr>
          <p:nvPr>
            <p:ph idx="1"/>
          </p:nvPr>
        </p:nvPicPr>
        <p:blipFill>
          <a:blip r:embed="rId2"/>
          <a:stretch>
            <a:fillRect/>
          </a:stretch>
        </p:blipFill>
        <p:spPr>
          <a:xfrm>
            <a:off x="7084540" y="2313917"/>
            <a:ext cx="3399456" cy="4544083"/>
          </a:xfrm>
          <a:prstGeom prst="rect">
            <a:avLst/>
          </a:prstGeom>
        </p:spPr>
      </p:pic>
      <p:sp>
        <p:nvSpPr>
          <p:cNvPr id="4" name="Rectangle 3"/>
          <p:cNvSpPr/>
          <p:nvPr/>
        </p:nvSpPr>
        <p:spPr>
          <a:xfrm>
            <a:off x="820694" y="1606379"/>
            <a:ext cx="6123803" cy="5909310"/>
          </a:xfrm>
          <a:prstGeom prst="rect">
            <a:avLst/>
          </a:prstGeom>
        </p:spPr>
        <p:txBody>
          <a:bodyPr wrap="square">
            <a:spAutoFit/>
          </a:bodyPr>
          <a:lstStyle/>
          <a:p>
            <a:pPr fontAlgn="base"/>
            <a:r>
              <a:rPr lang="en-US" dirty="0">
                <a:solidFill>
                  <a:srgbClr val="5E5E5E"/>
                </a:solidFill>
                <a:latin typeface="Times New Roman" panose="02020603050405020304" pitchFamily="18" charset="0"/>
                <a:cs typeface="Times New Roman" panose="02020603050405020304" pitchFamily="18" charset="0"/>
              </a:rPr>
              <a:t>Step 1: Start</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2: Read the limit of numbers, n</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3: Assign i=1</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4: Assign sum=0</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5: Repeat steps 6,7&amp;8 until i=n reaches</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6: If i%2==0 </a:t>
            </a:r>
            <a:r>
              <a:rPr lang="en-US" dirty="0" err="1">
                <a:solidFill>
                  <a:srgbClr val="5E5E5E"/>
                </a:solidFill>
                <a:latin typeface="Times New Roman" panose="02020603050405020304" pitchFamily="18" charset="0"/>
                <a:cs typeface="Times New Roman" panose="02020603050405020304" pitchFamily="18" charset="0"/>
              </a:rPr>
              <a:t>goto</a:t>
            </a:r>
            <a:r>
              <a:rPr lang="en-US" dirty="0">
                <a:solidFill>
                  <a:srgbClr val="5E5E5E"/>
                </a:solidFill>
                <a:latin typeface="Times New Roman" panose="02020603050405020304" pitchFamily="18" charset="0"/>
                <a:cs typeface="Times New Roman" panose="02020603050405020304" pitchFamily="18" charset="0"/>
              </a:rPr>
              <a:t> step 7</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7: Compute sum=</a:t>
            </a:r>
            <a:r>
              <a:rPr lang="en-US" dirty="0" err="1">
                <a:solidFill>
                  <a:srgbClr val="5E5E5E"/>
                </a:solidFill>
                <a:latin typeface="Times New Roman" panose="02020603050405020304" pitchFamily="18" charset="0"/>
                <a:cs typeface="Times New Roman" panose="02020603050405020304" pitchFamily="18" charset="0"/>
              </a:rPr>
              <a:t>sum+i</a:t>
            </a:r>
            <a:endParaRPr lang="en-US" dirty="0">
              <a:solidFill>
                <a:srgbClr val="5E5E5E"/>
              </a:solidFill>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8: Compute i=i+1</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9: Print sum of even numbers, sum</a:t>
            </a:r>
          </a:p>
          <a:p>
            <a:pPr fontAlgn="base"/>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5E5E5E"/>
                </a:solidFill>
                <a:latin typeface="Times New Roman" panose="02020603050405020304" pitchFamily="18" charset="0"/>
                <a:cs typeface="Times New Roman" panose="02020603050405020304" pitchFamily="18" charset="0"/>
              </a:rPr>
              <a:t>Step 10: Stop</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812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3BA28D6D-7F67-4A1F-B664-A950E567FDD2}"/>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33795" name="Rectangle 3">
            <a:extLst>
              <a:ext uri="{FF2B5EF4-FFF2-40B4-BE49-F238E27FC236}">
                <a16:creationId xmlns:a16="http://schemas.microsoft.com/office/drawing/2014/main" xmlns="" id="{A1DB1700-20E4-4912-97CA-5D0A887DA677}"/>
              </a:ext>
            </a:extLst>
          </p:cNvPr>
          <p:cNvSpPr>
            <a:spLocks noGrp="1" noChangeArrowheads="1"/>
          </p:cNvSpPr>
          <p:nvPr>
            <p:ph idx="1"/>
          </p:nvPr>
        </p:nvSpPr>
        <p:spPr>
          <a:xfrm>
            <a:off x="3020651" y="2684182"/>
            <a:ext cx="8596668" cy="3880773"/>
          </a:xfrm>
        </p:spPr>
        <p:txBody>
          <a:bodyPr rtlCol="0">
            <a:normAutofit/>
          </a:bodyPr>
          <a:lstStyle/>
          <a:p>
            <a:pPr marL="0" indent="0">
              <a:buNone/>
              <a:defRPr/>
            </a:pPr>
            <a:r>
              <a:rPr lang="en-US" b="1" dirty="0" smtClean="0">
                <a:solidFill>
                  <a:schemeClr val="tx1">
                    <a:lumMod val="75000"/>
                    <a:lumOff val="25000"/>
                  </a:schemeClr>
                </a:solidFill>
                <a:latin typeface="Times New Roman" panose="02020603050405020304" pitchFamily="18" charset="0"/>
                <a:cs typeface="Times New Roman" panose="02020603050405020304" pitchFamily="18" charset="0"/>
              </a:rPr>
              <a:t>5.  Writing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the Algorithm (Pseudocode)</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Pseudocode means an imitation computer code.</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It is used in place of symbols or a flowchart to describe the logic of a program. Thus, it is a set of instructions (descriptive form) to describe the logic of a program.</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Pseudocode is close to the actual programming language.</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Using the Pseudocode, the programmer can start to write the actual code. </a:t>
            </a:r>
          </a:p>
        </p:txBody>
      </p:sp>
    </p:spTree>
    <p:extLst>
      <p:ext uri="{BB962C8B-B14F-4D97-AF65-F5344CB8AC3E}">
        <p14:creationId xmlns:p14="http://schemas.microsoft.com/office/powerpoint/2010/main" val="88790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5">
            <a:extLst>
              <a:ext uri="{FF2B5EF4-FFF2-40B4-BE49-F238E27FC236}">
                <a16:creationId xmlns:a16="http://schemas.microsoft.com/office/drawing/2014/main" xmlns="" id="{26F53CB3-BA82-4801-874B-1B6973A56B86}"/>
              </a:ext>
            </a:extLst>
          </p:cNvPr>
          <p:cNvGrpSpPr>
            <a:grpSpLocks/>
          </p:cNvGrpSpPr>
          <p:nvPr/>
        </p:nvGrpSpPr>
        <p:grpSpPr bwMode="auto">
          <a:xfrm>
            <a:off x="3166145" y="272642"/>
            <a:ext cx="3581400" cy="6019800"/>
            <a:chOff x="738" y="1792"/>
            <a:chExt cx="1308" cy="2533"/>
          </a:xfrm>
          <a:solidFill>
            <a:schemeClr val="accent2"/>
          </a:solidFill>
        </p:grpSpPr>
        <p:grpSp>
          <p:nvGrpSpPr>
            <p:cNvPr id="75780" name="Group 4">
              <a:extLst>
                <a:ext uri="{FF2B5EF4-FFF2-40B4-BE49-F238E27FC236}">
                  <a16:creationId xmlns:a16="http://schemas.microsoft.com/office/drawing/2014/main" xmlns="" id="{198B25DC-AEFA-4C99-8102-9ADA62CE7D3F}"/>
                </a:ext>
              </a:extLst>
            </p:cNvPr>
            <p:cNvGrpSpPr>
              <a:grpSpLocks/>
            </p:cNvGrpSpPr>
            <p:nvPr/>
          </p:nvGrpSpPr>
          <p:grpSpPr bwMode="auto">
            <a:xfrm>
              <a:off x="888" y="4037"/>
              <a:ext cx="1008" cy="288"/>
              <a:chOff x="180" y="125"/>
              <a:chExt cx="2520" cy="720"/>
            </a:xfrm>
            <a:grpFill/>
          </p:grpSpPr>
          <p:sp>
            <p:nvSpPr>
              <p:cNvPr id="75799" name="Oval 5">
                <a:extLst>
                  <a:ext uri="{FF2B5EF4-FFF2-40B4-BE49-F238E27FC236}">
                    <a16:creationId xmlns:a16="http://schemas.microsoft.com/office/drawing/2014/main" xmlns="" id="{D64D0BA7-690C-4F50-9841-B161C293EB01}"/>
                  </a:ext>
                </a:extLst>
              </p:cNvPr>
              <p:cNvSpPr>
                <a:spLocks noChangeArrowheads="1"/>
              </p:cNvSpPr>
              <p:nvPr/>
            </p:nvSpPr>
            <p:spPr bwMode="auto">
              <a:xfrm>
                <a:off x="180" y="125"/>
                <a:ext cx="2520" cy="720"/>
              </a:xfrm>
              <a:prstGeom prst="ellipse">
                <a:avLst/>
              </a:prstGeom>
              <a:grpFill/>
              <a:ln w="9360">
                <a:solidFill>
                  <a:schemeClr val="accent2"/>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5800" name="Text Box 6">
                <a:extLst>
                  <a:ext uri="{FF2B5EF4-FFF2-40B4-BE49-F238E27FC236}">
                    <a16:creationId xmlns:a16="http://schemas.microsoft.com/office/drawing/2014/main" xmlns="" id="{D9B61854-1338-47EB-BC96-4339373FC3CB}"/>
                  </a:ext>
                </a:extLst>
              </p:cNvPr>
              <p:cNvSpPr txBox="1">
                <a:spLocks noChangeArrowheads="1"/>
              </p:cNvSpPr>
              <p:nvPr/>
            </p:nvSpPr>
            <p:spPr bwMode="auto">
              <a:xfrm>
                <a:off x="553" y="231"/>
                <a:ext cx="1774" cy="508"/>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STOP</a:t>
                </a:r>
              </a:p>
            </p:txBody>
          </p:sp>
        </p:grpSp>
        <p:grpSp>
          <p:nvGrpSpPr>
            <p:cNvPr id="75781" name="Group 7">
              <a:extLst>
                <a:ext uri="{FF2B5EF4-FFF2-40B4-BE49-F238E27FC236}">
                  <a16:creationId xmlns:a16="http://schemas.microsoft.com/office/drawing/2014/main" xmlns="" id="{2C49FE67-AEC7-4A00-98E1-BB04CC21E32A}"/>
                </a:ext>
              </a:extLst>
            </p:cNvPr>
            <p:cNvGrpSpPr>
              <a:grpSpLocks/>
            </p:cNvGrpSpPr>
            <p:nvPr/>
          </p:nvGrpSpPr>
          <p:grpSpPr bwMode="auto">
            <a:xfrm>
              <a:off x="888" y="1792"/>
              <a:ext cx="1008" cy="288"/>
              <a:chOff x="180" y="106"/>
              <a:chExt cx="2520" cy="720"/>
            </a:xfrm>
            <a:grpFill/>
          </p:grpSpPr>
          <p:sp>
            <p:nvSpPr>
              <p:cNvPr id="75797" name="Oval 8">
                <a:extLst>
                  <a:ext uri="{FF2B5EF4-FFF2-40B4-BE49-F238E27FC236}">
                    <a16:creationId xmlns:a16="http://schemas.microsoft.com/office/drawing/2014/main" xmlns="" id="{0C768C0E-12A9-4083-BC36-7F93118B15B5}"/>
                  </a:ext>
                </a:extLst>
              </p:cNvPr>
              <p:cNvSpPr>
                <a:spLocks noChangeArrowheads="1"/>
              </p:cNvSpPr>
              <p:nvPr/>
            </p:nvSpPr>
            <p:spPr bwMode="auto">
              <a:xfrm>
                <a:off x="180" y="106"/>
                <a:ext cx="2520" cy="720"/>
              </a:xfrm>
              <a:prstGeom prst="ellipse">
                <a:avLst/>
              </a:prstGeom>
              <a:grpFill/>
              <a:ln w="9360">
                <a:solidFill>
                  <a:schemeClr val="accent2"/>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5798" name="Text Box 9">
                <a:extLst>
                  <a:ext uri="{FF2B5EF4-FFF2-40B4-BE49-F238E27FC236}">
                    <a16:creationId xmlns:a16="http://schemas.microsoft.com/office/drawing/2014/main" xmlns="" id="{A255370D-68CC-45C5-9393-A1ADF3B79A01}"/>
                  </a:ext>
                </a:extLst>
              </p:cNvPr>
              <p:cNvSpPr txBox="1">
                <a:spLocks noChangeArrowheads="1"/>
              </p:cNvSpPr>
              <p:nvPr/>
            </p:nvSpPr>
            <p:spPr bwMode="auto">
              <a:xfrm>
                <a:off x="553" y="212"/>
                <a:ext cx="1774" cy="508"/>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START</a:t>
                </a:r>
              </a:p>
            </p:txBody>
          </p:sp>
        </p:grpSp>
        <p:grpSp>
          <p:nvGrpSpPr>
            <p:cNvPr id="75782" name="Group 10">
              <a:extLst>
                <a:ext uri="{FF2B5EF4-FFF2-40B4-BE49-F238E27FC236}">
                  <a16:creationId xmlns:a16="http://schemas.microsoft.com/office/drawing/2014/main" xmlns="" id="{059135AA-F98A-4DFA-BCF5-18E2B966476C}"/>
                </a:ext>
              </a:extLst>
            </p:cNvPr>
            <p:cNvGrpSpPr>
              <a:grpSpLocks/>
            </p:cNvGrpSpPr>
            <p:nvPr/>
          </p:nvGrpSpPr>
          <p:grpSpPr bwMode="auto">
            <a:xfrm>
              <a:off x="816" y="2237"/>
              <a:ext cx="1152" cy="288"/>
              <a:chOff x="0" y="244"/>
              <a:chExt cx="2881" cy="721"/>
            </a:xfrm>
            <a:grpFill/>
          </p:grpSpPr>
          <p:sp>
            <p:nvSpPr>
              <p:cNvPr id="75795" name="Freeform 11">
                <a:extLst>
                  <a:ext uri="{FF2B5EF4-FFF2-40B4-BE49-F238E27FC236}">
                    <a16:creationId xmlns:a16="http://schemas.microsoft.com/office/drawing/2014/main" xmlns="" id="{13D01040-49CB-4AC3-8100-CC4706107CE4}"/>
                  </a:ext>
                </a:extLst>
              </p:cNvPr>
              <p:cNvSpPr>
                <a:spLocks noChangeArrowheads="1"/>
              </p:cNvSpPr>
              <p:nvPr/>
            </p:nvSpPr>
            <p:spPr bwMode="auto">
              <a:xfrm>
                <a:off x="0" y="244"/>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grpFill/>
              <a:ln w="9360">
                <a:solidFill>
                  <a:schemeClr val="accent2"/>
                </a:solidFill>
                <a:round/>
                <a:headEnd/>
                <a:tailEnd/>
              </a:ln>
            </p:spPr>
            <p:txBody>
              <a:bodyPr anchor="ctr"/>
              <a:lstStyle/>
              <a:p>
                <a:endParaRPr lang="en-US"/>
              </a:p>
            </p:txBody>
          </p:sp>
          <p:sp>
            <p:nvSpPr>
              <p:cNvPr id="75796" name="Text Box 12">
                <a:extLst>
                  <a:ext uri="{FF2B5EF4-FFF2-40B4-BE49-F238E27FC236}">
                    <a16:creationId xmlns:a16="http://schemas.microsoft.com/office/drawing/2014/main" xmlns="" id="{09CF710D-0EA1-4CB7-B94B-C837B8765549}"/>
                  </a:ext>
                </a:extLst>
              </p:cNvPr>
              <p:cNvSpPr txBox="1">
                <a:spLocks noChangeArrowheads="1"/>
              </p:cNvSpPr>
              <p:nvPr/>
            </p:nvSpPr>
            <p:spPr bwMode="auto">
              <a:xfrm>
                <a:off x="564" y="244"/>
                <a:ext cx="1752" cy="721"/>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READ</a:t>
                </a:r>
              </a:p>
              <a:p>
                <a:pPr algn="ctr" eaLnBrk="1" hangingPunct="1">
                  <a:spcBef>
                    <a:spcPct val="0"/>
                  </a:spcBef>
                  <a:buClrTx/>
                  <a:buSzTx/>
                  <a:buFontTx/>
                  <a:buNone/>
                </a:pPr>
                <a:r>
                  <a:rPr lang="en-US" altLang="en-US" sz="2000">
                    <a:solidFill>
                      <a:schemeClr val="tx1"/>
                    </a:solidFill>
                    <a:latin typeface="Arial" panose="020B0604020202020204" pitchFamily="34" charset="0"/>
                  </a:rPr>
                  <a:t>PRICE</a:t>
                </a:r>
              </a:p>
            </p:txBody>
          </p:sp>
        </p:grpSp>
        <p:grpSp>
          <p:nvGrpSpPr>
            <p:cNvPr id="75783" name="Group 13">
              <a:extLst>
                <a:ext uri="{FF2B5EF4-FFF2-40B4-BE49-F238E27FC236}">
                  <a16:creationId xmlns:a16="http://schemas.microsoft.com/office/drawing/2014/main" xmlns="" id="{AF3BD42B-31D0-41FB-A72D-503BF674614C}"/>
                </a:ext>
              </a:extLst>
            </p:cNvPr>
            <p:cNvGrpSpPr>
              <a:grpSpLocks/>
            </p:cNvGrpSpPr>
            <p:nvPr/>
          </p:nvGrpSpPr>
          <p:grpSpPr bwMode="auto">
            <a:xfrm>
              <a:off x="816" y="2675"/>
              <a:ext cx="1152" cy="289"/>
              <a:chOff x="0" y="124"/>
              <a:chExt cx="2881" cy="721"/>
            </a:xfrm>
            <a:grpFill/>
          </p:grpSpPr>
          <p:sp>
            <p:nvSpPr>
              <p:cNvPr id="75793" name="Freeform 14">
                <a:extLst>
                  <a:ext uri="{FF2B5EF4-FFF2-40B4-BE49-F238E27FC236}">
                    <a16:creationId xmlns:a16="http://schemas.microsoft.com/office/drawing/2014/main" xmlns="" id="{7683B37C-15B9-4F42-8F7D-80CC378017E0}"/>
                  </a:ext>
                </a:extLst>
              </p:cNvPr>
              <p:cNvSpPr>
                <a:spLocks noChangeArrowheads="1"/>
              </p:cNvSpPr>
              <p:nvPr/>
            </p:nvSpPr>
            <p:spPr bwMode="auto">
              <a:xfrm>
                <a:off x="0" y="124"/>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grpFill/>
              <a:ln w="9360">
                <a:solidFill>
                  <a:schemeClr val="accent2"/>
                </a:solidFill>
                <a:round/>
                <a:headEnd/>
                <a:tailEnd/>
              </a:ln>
            </p:spPr>
            <p:txBody>
              <a:bodyPr anchor="ctr"/>
              <a:lstStyle/>
              <a:p>
                <a:endParaRPr lang="en-US"/>
              </a:p>
            </p:txBody>
          </p:sp>
          <p:sp>
            <p:nvSpPr>
              <p:cNvPr id="75794" name="Text Box 15">
                <a:extLst>
                  <a:ext uri="{FF2B5EF4-FFF2-40B4-BE49-F238E27FC236}">
                    <a16:creationId xmlns:a16="http://schemas.microsoft.com/office/drawing/2014/main" xmlns="" id="{A07ED705-EE17-4C51-A844-4A69B8826153}"/>
                  </a:ext>
                </a:extLst>
              </p:cNvPr>
              <p:cNvSpPr txBox="1">
                <a:spLocks noChangeArrowheads="1"/>
              </p:cNvSpPr>
              <p:nvPr/>
            </p:nvSpPr>
            <p:spPr bwMode="auto">
              <a:xfrm>
                <a:off x="564" y="124"/>
                <a:ext cx="1752" cy="721"/>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READ</a:t>
                </a:r>
              </a:p>
              <a:p>
                <a:pPr algn="ctr" eaLnBrk="1" hangingPunct="1">
                  <a:spcBef>
                    <a:spcPct val="0"/>
                  </a:spcBef>
                  <a:buClrTx/>
                  <a:buSzTx/>
                  <a:buFontTx/>
                  <a:buNone/>
                </a:pPr>
                <a:r>
                  <a:rPr lang="en-US" altLang="en-US" sz="2000" dirty="0">
                    <a:solidFill>
                      <a:schemeClr val="tx1"/>
                    </a:solidFill>
                    <a:latin typeface="Arial" panose="020B0604020202020204" pitchFamily="34" charset="0"/>
                  </a:rPr>
                  <a:t>QUANTITY</a:t>
                </a:r>
              </a:p>
            </p:txBody>
          </p:sp>
        </p:grpSp>
        <p:grpSp>
          <p:nvGrpSpPr>
            <p:cNvPr id="75784" name="Group 16">
              <a:extLst>
                <a:ext uri="{FF2B5EF4-FFF2-40B4-BE49-F238E27FC236}">
                  <a16:creationId xmlns:a16="http://schemas.microsoft.com/office/drawing/2014/main" xmlns="" id="{4714221A-8B63-48D0-8177-443BEBB6F5F0}"/>
                </a:ext>
              </a:extLst>
            </p:cNvPr>
            <p:cNvGrpSpPr>
              <a:grpSpLocks/>
            </p:cNvGrpSpPr>
            <p:nvPr/>
          </p:nvGrpSpPr>
          <p:grpSpPr bwMode="auto">
            <a:xfrm>
              <a:off x="816" y="3599"/>
              <a:ext cx="1152" cy="288"/>
              <a:chOff x="0" y="245"/>
              <a:chExt cx="2881" cy="721"/>
            </a:xfrm>
            <a:grpFill/>
          </p:grpSpPr>
          <p:sp>
            <p:nvSpPr>
              <p:cNvPr id="75791" name="Freeform 17">
                <a:extLst>
                  <a:ext uri="{FF2B5EF4-FFF2-40B4-BE49-F238E27FC236}">
                    <a16:creationId xmlns:a16="http://schemas.microsoft.com/office/drawing/2014/main" xmlns="" id="{10D31AB4-FF7E-4890-8F8A-F07F8FBEE54F}"/>
                  </a:ext>
                </a:extLst>
              </p:cNvPr>
              <p:cNvSpPr>
                <a:spLocks noChangeArrowheads="1"/>
              </p:cNvSpPr>
              <p:nvPr/>
            </p:nvSpPr>
            <p:spPr bwMode="auto">
              <a:xfrm>
                <a:off x="0" y="245"/>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grpFill/>
              <a:ln w="9360">
                <a:solidFill>
                  <a:schemeClr val="accent2"/>
                </a:solidFill>
                <a:round/>
                <a:headEnd/>
                <a:tailEnd/>
              </a:ln>
            </p:spPr>
            <p:txBody>
              <a:bodyPr anchor="ctr"/>
              <a:lstStyle/>
              <a:p>
                <a:endParaRPr lang="en-US"/>
              </a:p>
            </p:txBody>
          </p:sp>
          <p:sp>
            <p:nvSpPr>
              <p:cNvPr id="75792" name="Text Box 18">
                <a:extLst>
                  <a:ext uri="{FF2B5EF4-FFF2-40B4-BE49-F238E27FC236}">
                    <a16:creationId xmlns:a16="http://schemas.microsoft.com/office/drawing/2014/main" xmlns="" id="{2A4CDD03-EEDB-4430-9E5B-C2369D254C2E}"/>
                  </a:ext>
                </a:extLst>
              </p:cNvPr>
              <p:cNvSpPr txBox="1">
                <a:spLocks noChangeArrowheads="1"/>
              </p:cNvSpPr>
              <p:nvPr/>
            </p:nvSpPr>
            <p:spPr bwMode="auto">
              <a:xfrm>
                <a:off x="564" y="245"/>
                <a:ext cx="1752" cy="721"/>
              </a:xfrm>
              <a:prstGeom prst="rect">
                <a:avLst/>
              </a:prstGeom>
              <a:grpFill/>
              <a:ln w="9525">
                <a:solidFill>
                  <a:schemeClr val="accent2"/>
                </a:solidFill>
                <a:miter lim="800000"/>
                <a:headEnd/>
                <a:tailEnd/>
              </a:ln>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PRINT</a:t>
                </a:r>
              </a:p>
              <a:p>
                <a:pPr algn="ctr" eaLnBrk="1" hangingPunct="1">
                  <a:spcBef>
                    <a:spcPct val="0"/>
                  </a:spcBef>
                  <a:buClrTx/>
                  <a:buSzTx/>
                  <a:buFontTx/>
                  <a:buNone/>
                </a:pPr>
                <a:r>
                  <a:rPr lang="en-US" altLang="en-US" sz="2000">
                    <a:solidFill>
                      <a:schemeClr val="tx1"/>
                    </a:solidFill>
                    <a:latin typeface="Arial" panose="020B0604020202020204" pitchFamily="34" charset="0"/>
                  </a:rPr>
                  <a:t>SALE</a:t>
                </a:r>
              </a:p>
            </p:txBody>
          </p:sp>
        </p:grpSp>
        <p:sp>
          <p:nvSpPr>
            <p:cNvPr id="75785" name="Text Box 19">
              <a:extLst>
                <a:ext uri="{FF2B5EF4-FFF2-40B4-BE49-F238E27FC236}">
                  <a16:creationId xmlns:a16="http://schemas.microsoft.com/office/drawing/2014/main" xmlns="" id="{833BB499-9B5B-4211-91C8-B3F2B0D87D30}"/>
                </a:ext>
              </a:extLst>
            </p:cNvPr>
            <p:cNvSpPr txBox="1">
              <a:spLocks noChangeArrowheads="1"/>
            </p:cNvSpPr>
            <p:nvPr/>
          </p:nvSpPr>
          <p:spPr bwMode="auto">
            <a:xfrm>
              <a:off x="738" y="3107"/>
              <a:ext cx="1308" cy="372"/>
            </a:xfrm>
            <a:prstGeom prst="rect">
              <a:avLst/>
            </a:prstGeom>
            <a:grpFill/>
            <a:ln w="635">
              <a:solidFill>
                <a:schemeClr val="accent2"/>
              </a:solidFill>
              <a:miter lim="800000"/>
              <a:headEnd/>
              <a:tailEnd/>
            </a:ln>
          </p:spPr>
          <p:txBody>
            <a:bodyPr lIns="100330" tIns="54610" rIns="100330" bIns="5461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SALE = PRICE </a:t>
              </a:r>
              <a:r>
                <a:rPr lang="en-US" altLang="en-US" sz="2000" dirty="0">
                  <a:solidFill>
                    <a:schemeClr val="tx1"/>
                  </a:solidFill>
                  <a:latin typeface="Symbol" panose="05050102010706020507" pitchFamily="18" charset="2"/>
                </a:rPr>
                <a:t>´</a:t>
              </a:r>
            </a:p>
            <a:p>
              <a:pPr algn="ctr" eaLnBrk="1" hangingPunct="1">
                <a:spcBef>
                  <a:spcPct val="0"/>
                </a:spcBef>
                <a:buClrTx/>
                <a:buSzTx/>
                <a:buFontTx/>
                <a:buNone/>
              </a:pPr>
              <a:r>
                <a:rPr lang="en-US" altLang="en-US" sz="2000" dirty="0">
                  <a:solidFill>
                    <a:schemeClr val="tx1"/>
                  </a:solidFill>
                  <a:latin typeface="Arial" panose="020B0604020202020204" pitchFamily="34" charset="0"/>
                </a:rPr>
                <a:t>QUANTITY</a:t>
              </a:r>
            </a:p>
            <a:p>
              <a:pP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5786" name="Line 20">
              <a:extLst>
                <a:ext uri="{FF2B5EF4-FFF2-40B4-BE49-F238E27FC236}">
                  <a16:creationId xmlns:a16="http://schemas.microsoft.com/office/drawing/2014/main" xmlns="" id="{7F298478-F498-4737-A6E8-BE0C2B26000F}"/>
                </a:ext>
              </a:extLst>
            </p:cNvPr>
            <p:cNvSpPr>
              <a:spLocks noChangeShapeType="1"/>
            </p:cNvSpPr>
            <p:nvPr/>
          </p:nvSpPr>
          <p:spPr bwMode="auto">
            <a:xfrm>
              <a:off x="1392" y="2041"/>
              <a:ext cx="0" cy="216"/>
            </a:xfrm>
            <a:prstGeom prst="line">
              <a:avLst/>
            </a:prstGeom>
            <a:grpFill/>
            <a:ln w="9360">
              <a:solidFill>
                <a:schemeClr val="accent2"/>
              </a:solidFill>
              <a:round/>
              <a:headEnd/>
              <a:tailEnd type="triangle" w="med" len="med"/>
            </a:ln>
            <a:extLst/>
          </p:spPr>
          <p:txBody>
            <a:bodyPr/>
            <a:lstStyle/>
            <a:p>
              <a:endParaRPr lang="en-US"/>
            </a:p>
          </p:txBody>
        </p:sp>
        <p:sp>
          <p:nvSpPr>
            <p:cNvPr id="75787" name="Line 21">
              <a:extLst>
                <a:ext uri="{FF2B5EF4-FFF2-40B4-BE49-F238E27FC236}">
                  <a16:creationId xmlns:a16="http://schemas.microsoft.com/office/drawing/2014/main" xmlns="" id="{B3FF0BB7-8E5A-476E-BB0A-677B481963D2}"/>
                </a:ext>
              </a:extLst>
            </p:cNvPr>
            <p:cNvSpPr>
              <a:spLocks noChangeShapeType="1"/>
            </p:cNvSpPr>
            <p:nvPr/>
          </p:nvSpPr>
          <p:spPr bwMode="auto">
            <a:xfrm>
              <a:off x="1392" y="2486"/>
              <a:ext cx="0" cy="216"/>
            </a:xfrm>
            <a:prstGeom prst="line">
              <a:avLst/>
            </a:prstGeom>
            <a:grpFill/>
            <a:ln w="9360">
              <a:solidFill>
                <a:schemeClr val="accent2"/>
              </a:solidFill>
              <a:round/>
              <a:headEnd/>
              <a:tailEnd type="triangle" w="med" len="med"/>
            </a:ln>
            <a:extLst/>
          </p:spPr>
          <p:txBody>
            <a:bodyPr/>
            <a:lstStyle/>
            <a:p>
              <a:endParaRPr lang="en-US"/>
            </a:p>
          </p:txBody>
        </p:sp>
        <p:sp>
          <p:nvSpPr>
            <p:cNvPr id="75788" name="Line 22">
              <a:extLst>
                <a:ext uri="{FF2B5EF4-FFF2-40B4-BE49-F238E27FC236}">
                  <a16:creationId xmlns:a16="http://schemas.microsoft.com/office/drawing/2014/main" xmlns="" id="{A87CC771-4D69-4B55-83B2-FE8162F339B5}"/>
                </a:ext>
              </a:extLst>
            </p:cNvPr>
            <p:cNvSpPr>
              <a:spLocks noChangeShapeType="1"/>
            </p:cNvSpPr>
            <p:nvPr/>
          </p:nvSpPr>
          <p:spPr bwMode="auto">
            <a:xfrm>
              <a:off x="1392" y="2924"/>
              <a:ext cx="0" cy="216"/>
            </a:xfrm>
            <a:prstGeom prst="line">
              <a:avLst/>
            </a:prstGeom>
            <a:grpFill/>
            <a:ln w="9360">
              <a:solidFill>
                <a:schemeClr val="accent2"/>
              </a:solidFill>
              <a:round/>
              <a:headEnd/>
              <a:tailEnd type="triangle" w="med" len="med"/>
            </a:ln>
            <a:extLst/>
          </p:spPr>
          <p:txBody>
            <a:bodyPr/>
            <a:lstStyle/>
            <a:p>
              <a:endParaRPr lang="en-US"/>
            </a:p>
          </p:txBody>
        </p:sp>
        <p:sp>
          <p:nvSpPr>
            <p:cNvPr id="75789" name="Line 23">
              <a:extLst>
                <a:ext uri="{FF2B5EF4-FFF2-40B4-BE49-F238E27FC236}">
                  <a16:creationId xmlns:a16="http://schemas.microsoft.com/office/drawing/2014/main" xmlns="" id="{CE263802-4693-446E-85C9-9472C98625BE}"/>
                </a:ext>
              </a:extLst>
            </p:cNvPr>
            <p:cNvSpPr>
              <a:spLocks noChangeShapeType="1"/>
            </p:cNvSpPr>
            <p:nvPr/>
          </p:nvSpPr>
          <p:spPr bwMode="auto">
            <a:xfrm>
              <a:off x="1392" y="3337"/>
              <a:ext cx="0" cy="288"/>
            </a:xfrm>
            <a:prstGeom prst="line">
              <a:avLst/>
            </a:prstGeom>
            <a:grpFill/>
            <a:ln w="9360">
              <a:solidFill>
                <a:schemeClr val="accent2"/>
              </a:solidFill>
              <a:round/>
              <a:headEnd/>
              <a:tailEnd type="triangle" w="med" len="med"/>
            </a:ln>
            <a:extLst/>
          </p:spPr>
          <p:txBody>
            <a:bodyPr/>
            <a:lstStyle/>
            <a:p>
              <a:endParaRPr lang="en-US"/>
            </a:p>
          </p:txBody>
        </p:sp>
        <p:sp>
          <p:nvSpPr>
            <p:cNvPr id="75790" name="Line 24">
              <a:extLst>
                <a:ext uri="{FF2B5EF4-FFF2-40B4-BE49-F238E27FC236}">
                  <a16:creationId xmlns:a16="http://schemas.microsoft.com/office/drawing/2014/main" xmlns="" id="{FABCBE24-A621-4C8A-9A33-D9D1027BB994}"/>
                </a:ext>
              </a:extLst>
            </p:cNvPr>
            <p:cNvSpPr>
              <a:spLocks noChangeShapeType="1"/>
            </p:cNvSpPr>
            <p:nvPr/>
          </p:nvSpPr>
          <p:spPr bwMode="auto">
            <a:xfrm>
              <a:off x="1392" y="3847"/>
              <a:ext cx="0" cy="216"/>
            </a:xfrm>
            <a:prstGeom prst="line">
              <a:avLst/>
            </a:prstGeom>
            <a:grpFill/>
            <a:ln w="9360">
              <a:solidFill>
                <a:schemeClr val="accent2"/>
              </a:solidFill>
              <a:round/>
              <a:headEnd/>
              <a:tailEnd type="triangle" w="med" len="med"/>
            </a:ln>
            <a:extLst/>
          </p:spPr>
          <p:txBody>
            <a:bodyPr/>
            <a:lstStyle/>
            <a:p>
              <a:endParaRPr lang="en-US"/>
            </a:p>
          </p:txBody>
        </p:sp>
      </p:grpSp>
      <p:sp>
        <p:nvSpPr>
          <p:cNvPr id="75779" name="Text Box 27">
            <a:extLst>
              <a:ext uri="{FF2B5EF4-FFF2-40B4-BE49-F238E27FC236}">
                <a16:creationId xmlns:a16="http://schemas.microsoft.com/office/drawing/2014/main" xmlns="" id="{FEF09556-434D-48FF-8327-EB0B500AD689}"/>
              </a:ext>
            </a:extLst>
          </p:cNvPr>
          <p:cNvSpPr txBox="1">
            <a:spLocks noChangeArrowheads="1"/>
          </p:cNvSpPr>
          <p:nvPr/>
        </p:nvSpPr>
        <p:spPr bwMode="auto">
          <a:xfrm>
            <a:off x="7090795" y="3147454"/>
            <a:ext cx="37338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dirty="0">
                <a:solidFill>
                  <a:schemeClr val="tx1"/>
                </a:solidFill>
                <a:latin typeface="Arial" panose="020B0604020202020204" pitchFamily="34" charset="0"/>
              </a:rPr>
              <a:t>Algorithm:</a:t>
            </a:r>
          </a:p>
          <a:p>
            <a:pPr eaLnBrk="1" hangingPunct="1">
              <a:spcBef>
                <a:spcPct val="0"/>
              </a:spcBef>
              <a:buClrTx/>
              <a:buSzTx/>
              <a:buFontTx/>
              <a:buNone/>
            </a:pPr>
            <a:endParaRPr lang="en-US" altLang="en-US" dirty="0">
              <a:solidFill>
                <a:schemeClr val="tx1"/>
              </a:solidFill>
              <a:latin typeface="Arial" panose="020B0604020202020204" pitchFamily="34" charset="0"/>
            </a:endParaRPr>
          </a:p>
          <a:p>
            <a:pPr eaLnBrk="1" hangingPunct="1">
              <a:spcBef>
                <a:spcPct val="0"/>
              </a:spcBef>
              <a:buClrTx/>
              <a:buSzTx/>
              <a:buFontTx/>
              <a:buNone/>
            </a:pPr>
            <a:r>
              <a:rPr lang="en-US" altLang="en-US" i="1" dirty="0">
                <a:solidFill>
                  <a:schemeClr val="tx1"/>
                </a:solidFill>
                <a:latin typeface="Arial" panose="020B0604020202020204" pitchFamily="34" charset="0"/>
              </a:rPr>
              <a:t>Start                                                                                              	Read price, quantity </a:t>
            </a:r>
          </a:p>
          <a:p>
            <a:pPr eaLnBrk="1" hangingPunct="1">
              <a:spcBef>
                <a:spcPct val="0"/>
              </a:spcBef>
              <a:buClrTx/>
              <a:buSzTx/>
              <a:buFontTx/>
              <a:buNone/>
            </a:pPr>
            <a:r>
              <a:rPr lang="en-US" altLang="en-US" i="1" dirty="0">
                <a:solidFill>
                  <a:schemeClr val="tx1"/>
                </a:solidFill>
                <a:latin typeface="Arial" panose="020B0604020202020204" pitchFamily="34" charset="0"/>
              </a:rPr>
              <a:t>	Sale = price x quantity</a:t>
            </a:r>
          </a:p>
          <a:p>
            <a:pPr eaLnBrk="1" hangingPunct="1">
              <a:spcBef>
                <a:spcPct val="0"/>
              </a:spcBef>
              <a:buClrTx/>
              <a:buSzTx/>
              <a:buFontTx/>
              <a:buNone/>
            </a:pPr>
            <a:r>
              <a:rPr lang="en-US" altLang="en-US" i="1" dirty="0">
                <a:solidFill>
                  <a:schemeClr val="tx1"/>
                </a:solidFill>
                <a:latin typeface="Arial" panose="020B0604020202020204" pitchFamily="34" charset="0"/>
              </a:rPr>
              <a:t>	Print Sale                                                             End </a:t>
            </a:r>
          </a:p>
        </p:txBody>
      </p:sp>
    </p:spTree>
    <p:extLst>
      <p:ext uri="{BB962C8B-B14F-4D97-AF65-F5344CB8AC3E}">
        <p14:creationId xmlns:p14="http://schemas.microsoft.com/office/powerpoint/2010/main" val="39523790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a:extLst>
              <a:ext uri="{FF2B5EF4-FFF2-40B4-BE49-F238E27FC236}">
                <a16:creationId xmlns:a16="http://schemas.microsoft.com/office/drawing/2014/main" xmlns="" id="{2324C2D0-EF8B-440F-9FF6-FF99FDD4341A}"/>
              </a:ext>
            </a:extLst>
          </p:cNvPr>
          <p:cNvGrpSpPr>
            <a:grpSpLocks/>
          </p:cNvGrpSpPr>
          <p:nvPr/>
        </p:nvGrpSpPr>
        <p:grpSpPr bwMode="auto">
          <a:xfrm>
            <a:off x="9753601" y="914400"/>
            <a:ext cx="417513" cy="4465638"/>
            <a:chOff x="5184" y="576"/>
            <a:chExt cx="263" cy="2813"/>
          </a:xfrm>
        </p:grpSpPr>
        <p:sp>
          <p:nvSpPr>
            <p:cNvPr id="76805" name="Freeform 3">
              <a:extLst>
                <a:ext uri="{FF2B5EF4-FFF2-40B4-BE49-F238E27FC236}">
                  <a16:creationId xmlns:a16="http://schemas.microsoft.com/office/drawing/2014/main" xmlns="" id="{660F422F-4BF9-429D-B6EC-A268FCF3FFAF}"/>
                </a:ext>
              </a:extLst>
            </p:cNvPr>
            <p:cNvSpPr>
              <a:spLocks noChangeArrowheads="1"/>
            </p:cNvSpPr>
            <p:nvPr/>
          </p:nvSpPr>
          <p:spPr bwMode="auto">
            <a:xfrm>
              <a:off x="5204" y="576"/>
              <a:ext cx="171" cy="101"/>
            </a:xfrm>
            <a:custGeom>
              <a:avLst/>
              <a:gdLst>
                <a:gd name="T0" fmla="*/ 0 w 756"/>
                <a:gd name="T1" fmla="*/ 0 h 447"/>
                <a:gd name="T2" fmla="*/ 0 w 756"/>
                <a:gd name="T3" fmla="*/ 0 h 447"/>
                <a:gd name="T4" fmla="*/ 0 w 756"/>
                <a:gd name="T5" fmla="*/ 0 h 447"/>
                <a:gd name="T6" fmla="*/ 0 w 756"/>
                <a:gd name="T7" fmla="*/ 0 h 447"/>
                <a:gd name="T8" fmla="*/ 0 w 756"/>
                <a:gd name="T9" fmla="*/ 0 h 447"/>
                <a:gd name="T10" fmla="*/ 0 w 756"/>
                <a:gd name="T11" fmla="*/ 0 h 447"/>
                <a:gd name="T12" fmla="*/ 0 w 756"/>
                <a:gd name="T13" fmla="*/ 0 h 447"/>
                <a:gd name="T14" fmla="*/ 0 w 756"/>
                <a:gd name="T15" fmla="*/ 0 h 447"/>
                <a:gd name="T16" fmla="*/ 0 w 756"/>
                <a:gd name="T17" fmla="*/ 0 h 447"/>
                <a:gd name="T18" fmla="*/ 0 w 756"/>
                <a:gd name="T19" fmla="*/ 0 h 447"/>
                <a:gd name="T20" fmla="*/ 0 w 756"/>
                <a:gd name="T21" fmla="*/ 0 h 447"/>
                <a:gd name="T22" fmla="*/ 0 w 756"/>
                <a:gd name="T23" fmla="*/ 0 h 447"/>
                <a:gd name="T24" fmla="*/ 0 w 756"/>
                <a:gd name="T25" fmla="*/ 0 h 447"/>
                <a:gd name="T26" fmla="*/ 0 w 756"/>
                <a:gd name="T27" fmla="*/ 0 h 447"/>
                <a:gd name="T28" fmla="*/ 0 w 756"/>
                <a:gd name="T29" fmla="*/ 0 h 447"/>
                <a:gd name="T30" fmla="*/ 0 w 756"/>
                <a:gd name="T31" fmla="*/ 0 h 447"/>
                <a:gd name="T32" fmla="*/ 0 w 756"/>
                <a:gd name="T33" fmla="*/ 0 h 447"/>
                <a:gd name="T34" fmla="*/ 0 w 756"/>
                <a:gd name="T35" fmla="*/ 0 h 447"/>
                <a:gd name="T36" fmla="*/ 0 w 756"/>
                <a:gd name="T37" fmla="*/ 0 h 447"/>
                <a:gd name="T38" fmla="*/ 0 w 756"/>
                <a:gd name="T39" fmla="*/ 0 h 447"/>
                <a:gd name="T40" fmla="*/ 0 w 756"/>
                <a:gd name="T41" fmla="*/ 0 h 447"/>
                <a:gd name="T42" fmla="*/ 0 w 756"/>
                <a:gd name="T43" fmla="*/ 0 h 447"/>
                <a:gd name="T44" fmla="*/ 0 w 756"/>
                <a:gd name="T45" fmla="*/ 0 h 447"/>
                <a:gd name="T46" fmla="*/ 0 w 756"/>
                <a:gd name="T47" fmla="*/ 0 h 447"/>
                <a:gd name="T48" fmla="*/ 0 w 756"/>
                <a:gd name="T49" fmla="*/ 0 h 447"/>
                <a:gd name="T50" fmla="*/ 0 w 756"/>
                <a:gd name="T51" fmla="*/ 0 h 447"/>
                <a:gd name="T52" fmla="*/ 0 w 756"/>
                <a:gd name="T53" fmla="*/ 0 h 447"/>
                <a:gd name="T54" fmla="*/ 0 w 756"/>
                <a:gd name="T55" fmla="*/ 0 h 447"/>
                <a:gd name="T56" fmla="*/ 0 w 756"/>
                <a:gd name="T57" fmla="*/ 0 h 447"/>
                <a:gd name="T58" fmla="*/ 0 w 756"/>
                <a:gd name="T59" fmla="*/ 0 h 447"/>
                <a:gd name="T60" fmla="*/ 0 w 756"/>
                <a:gd name="T61" fmla="*/ 0 h 447"/>
                <a:gd name="T62" fmla="*/ 0 w 756"/>
                <a:gd name="T63" fmla="*/ 0 h 447"/>
                <a:gd name="T64" fmla="*/ 0 w 756"/>
                <a:gd name="T65" fmla="*/ 0 h 447"/>
                <a:gd name="T66" fmla="*/ 0 w 756"/>
                <a:gd name="T67" fmla="*/ 0 h 447"/>
                <a:gd name="T68" fmla="*/ 0 w 756"/>
                <a:gd name="T69" fmla="*/ 0 h 447"/>
                <a:gd name="T70" fmla="*/ 0 w 756"/>
                <a:gd name="T71" fmla="*/ 0 h 447"/>
                <a:gd name="T72" fmla="*/ 0 w 756"/>
                <a:gd name="T73" fmla="*/ 0 h 447"/>
                <a:gd name="T74" fmla="*/ 0 w 756"/>
                <a:gd name="T75" fmla="*/ 0 h 447"/>
                <a:gd name="T76" fmla="*/ 0 w 756"/>
                <a:gd name="T77" fmla="*/ 0 h 447"/>
                <a:gd name="T78" fmla="*/ 0 w 756"/>
                <a:gd name="T79" fmla="*/ 0 h 447"/>
                <a:gd name="T80" fmla="*/ 0 w 756"/>
                <a:gd name="T81" fmla="*/ 0 h 447"/>
                <a:gd name="T82" fmla="*/ 0 w 756"/>
                <a:gd name="T83" fmla="*/ 0 h 4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56" h="447">
                  <a:moveTo>
                    <a:pt x="275" y="190"/>
                  </a:moveTo>
                  <a:lnTo>
                    <a:pt x="343" y="190"/>
                  </a:lnTo>
                  <a:lnTo>
                    <a:pt x="380" y="189"/>
                  </a:lnTo>
                  <a:lnTo>
                    <a:pt x="411" y="186"/>
                  </a:lnTo>
                  <a:lnTo>
                    <a:pt x="435" y="182"/>
                  </a:lnTo>
                  <a:lnTo>
                    <a:pt x="455" y="176"/>
                  </a:lnTo>
                  <a:lnTo>
                    <a:pt x="469" y="167"/>
                  </a:lnTo>
                  <a:lnTo>
                    <a:pt x="479" y="160"/>
                  </a:lnTo>
                  <a:lnTo>
                    <a:pt x="485" y="150"/>
                  </a:lnTo>
                  <a:lnTo>
                    <a:pt x="487" y="141"/>
                  </a:lnTo>
                  <a:lnTo>
                    <a:pt x="485" y="131"/>
                  </a:lnTo>
                  <a:lnTo>
                    <a:pt x="481" y="121"/>
                  </a:lnTo>
                  <a:lnTo>
                    <a:pt x="471" y="112"/>
                  </a:lnTo>
                  <a:lnTo>
                    <a:pt x="460" y="105"/>
                  </a:lnTo>
                  <a:lnTo>
                    <a:pt x="443" y="98"/>
                  </a:lnTo>
                  <a:lnTo>
                    <a:pt x="419" y="94"/>
                  </a:lnTo>
                  <a:lnTo>
                    <a:pt x="389" y="91"/>
                  </a:lnTo>
                  <a:lnTo>
                    <a:pt x="354" y="90"/>
                  </a:lnTo>
                  <a:lnTo>
                    <a:pt x="275" y="90"/>
                  </a:lnTo>
                  <a:lnTo>
                    <a:pt x="275" y="190"/>
                  </a:lnTo>
                  <a:close/>
                  <a:moveTo>
                    <a:pt x="0" y="0"/>
                  </a:moveTo>
                  <a:lnTo>
                    <a:pt x="458" y="0"/>
                  </a:lnTo>
                  <a:lnTo>
                    <a:pt x="526" y="2"/>
                  </a:lnTo>
                  <a:lnTo>
                    <a:pt x="588" y="9"/>
                  </a:lnTo>
                  <a:lnTo>
                    <a:pt x="639" y="20"/>
                  </a:lnTo>
                  <a:lnTo>
                    <a:pt x="681" y="35"/>
                  </a:lnTo>
                  <a:lnTo>
                    <a:pt x="712" y="55"/>
                  </a:lnTo>
                  <a:lnTo>
                    <a:pt x="736" y="79"/>
                  </a:lnTo>
                  <a:lnTo>
                    <a:pt x="749" y="106"/>
                  </a:lnTo>
                  <a:lnTo>
                    <a:pt x="755" y="137"/>
                  </a:lnTo>
                  <a:lnTo>
                    <a:pt x="749" y="168"/>
                  </a:lnTo>
                  <a:lnTo>
                    <a:pt x="734" y="197"/>
                  </a:lnTo>
                  <a:lnTo>
                    <a:pt x="709" y="221"/>
                  </a:lnTo>
                  <a:lnTo>
                    <a:pt x="674" y="242"/>
                  </a:lnTo>
                  <a:lnTo>
                    <a:pt x="627" y="259"/>
                  </a:lnTo>
                  <a:lnTo>
                    <a:pt x="570" y="271"/>
                  </a:lnTo>
                  <a:lnTo>
                    <a:pt x="502" y="278"/>
                  </a:lnTo>
                  <a:lnTo>
                    <a:pt x="427" y="281"/>
                  </a:lnTo>
                  <a:lnTo>
                    <a:pt x="275" y="281"/>
                  </a:lnTo>
                  <a:lnTo>
                    <a:pt x="275" y="446"/>
                  </a:lnTo>
                  <a:lnTo>
                    <a:pt x="0" y="446"/>
                  </a:lnTo>
                  <a:lnTo>
                    <a:pt x="0" y="0"/>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6" name="Freeform 4">
              <a:extLst>
                <a:ext uri="{FF2B5EF4-FFF2-40B4-BE49-F238E27FC236}">
                  <a16:creationId xmlns:a16="http://schemas.microsoft.com/office/drawing/2014/main" xmlns="" id="{6F10D462-DF65-4FBC-9DE5-9A4E871035C2}"/>
                </a:ext>
              </a:extLst>
            </p:cNvPr>
            <p:cNvSpPr>
              <a:spLocks noChangeArrowheads="1"/>
            </p:cNvSpPr>
            <p:nvPr/>
          </p:nvSpPr>
          <p:spPr bwMode="auto">
            <a:xfrm>
              <a:off x="5193" y="811"/>
              <a:ext cx="168" cy="77"/>
            </a:xfrm>
            <a:custGeom>
              <a:avLst/>
              <a:gdLst>
                <a:gd name="T0" fmla="*/ 0 w 742"/>
                <a:gd name="T1" fmla="*/ 0 h 339"/>
                <a:gd name="T2" fmla="*/ 0 w 742"/>
                <a:gd name="T3" fmla="*/ 0 h 339"/>
                <a:gd name="T4" fmla="*/ 0 w 742"/>
                <a:gd name="T5" fmla="*/ 0 h 339"/>
                <a:gd name="T6" fmla="*/ 0 w 742"/>
                <a:gd name="T7" fmla="*/ 0 h 339"/>
                <a:gd name="T8" fmla="*/ 0 w 742"/>
                <a:gd name="T9" fmla="*/ 0 h 339"/>
                <a:gd name="T10" fmla="*/ 0 w 742"/>
                <a:gd name="T11" fmla="*/ 0 h 339"/>
                <a:gd name="T12" fmla="*/ 0 w 742"/>
                <a:gd name="T13" fmla="*/ 0 h 339"/>
                <a:gd name="T14" fmla="*/ 0 w 742"/>
                <a:gd name="T15" fmla="*/ 0 h 339"/>
                <a:gd name="T16" fmla="*/ 0 w 742"/>
                <a:gd name="T17" fmla="*/ 0 h 339"/>
                <a:gd name="T18" fmla="*/ 0 w 742"/>
                <a:gd name="T19" fmla="*/ 0 h 339"/>
                <a:gd name="T20" fmla="*/ 0 w 742"/>
                <a:gd name="T21" fmla="*/ 0 h 339"/>
                <a:gd name="T22" fmla="*/ 0 w 742"/>
                <a:gd name="T23" fmla="*/ 0 h 339"/>
                <a:gd name="T24" fmla="*/ 0 w 742"/>
                <a:gd name="T25" fmla="*/ 0 h 339"/>
                <a:gd name="T26" fmla="*/ 0 w 742"/>
                <a:gd name="T27" fmla="*/ 0 h 339"/>
                <a:gd name="T28" fmla="*/ 0 w 742"/>
                <a:gd name="T29" fmla="*/ 0 h 339"/>
                <a:gd name="T30" fmla="*/ 0 w 742"/>
                <a:gd name="T31" fmla="*/ 0 h 339"/>
                <a:gd name="T32" fmla="*/ 0 w 742"/>
                <a:gd name="T33" fmla="*/ 0 h 339"/>
                <a:gd name="T34" fmla="*/ 0 w 742"/>
                <a:gd name="T35" fmla="*/ 0 h 339"/>
                <a:gd name="T36" fmla="*/ 0 w 742"/>
                <a:gd name="T37" fmla="*/ 0 h 339"/>
                <a:gd name="T38" fmla="*/ 0 w 742"/>
                <a:gd name="T39" fmla="*/ 0 h 339"/>
                <a:gd name="T40" fmla="*/ 0 w 742"/>
                <a:gd name="T41" fmla="*/ 0 h 339"/>
                <a:gd name="T42" fmla="*/ 0 w 742"/>
                <a:gd name="T43" fmla="*/ 0 h 339"/>
                <a:gd name="T44" fmla="*/ 0 w 742"/>
                <a:gd name="T45" fmla="*/ 0 h 339"/>
                <a:gd name="T46" fmla="*/ 0 w 742"/>
                <a:gd name="T47" fmla="*/ 0 h 339"/>
                <a:gd name="T48" fmla="*/ 0 w 742"/>
                <a:gd name="T49" fmla="*/ 0 h 339"/>
                <a:gd name="T50" fmla="*/ 0 w 742"/>
                <a:gd name="T51" fmla="*/ 0 h 339"/>
                <a:gd name="T52" fmla="*/ 0 w 742"/>
                <a:gd name="T53" fmla="*/ 0 h 339"/>
                <a:gd name="T54" fmla="*/ 0 w 742"/>
                <a:gd name="T55" fmla="*/ 0 h 339"/>
                <a:gd name="T56" fmla="*/ 0 w 742"/>
                <a:gd name="T57" fmla="*/ 0 h 339"/>
                <a:gd name="T58" fmla="*/ 0 w 742"/>
                <a:gd name="T59" fmla="*/ 0 h 339"/>
                <a:gd name="T60" fmla="*/ 0 w 742"/>
                <a:gd name="T61" fmla="*/ 0 h 339"/>
                <a:gd name="T62" fmla="*/ 0 w 742"/>
                <a:gd name="T63" fmla="*/ 0 h 339"/>
                <a:gd name="T64" fmla="*/ 0 w 742"/>
                <a:gd name="T65" fmla="*/ 0 h 339"/>
                <a:gd name="T66" fmla="*/ 0 w 742"/>
                <a:gd name="T67" fmla="*/ 0 h 339"/>
                <a:gd name="T68" fmla="*/ 0 w 742"/>
                <a:gd name="T69" fmla="*/ 0 h 339"/>
                <a:gd name="T70" fmla="*/ 0 w 742"/>
                <a:gd name="T71" fmla="*/ 0 h 339"/>
                <a:gd name="T72" fmla="*/ 0 w 742"/>
                <a:gd name="T73" fmla="*/ 0 h 339"/>
                <a:gd name="T74" fmla="*/ 0 w 742"/>
                <a:gd name="T75" fmla="*/ 0 h 339"/>
                <a:gd name="T76" fmla="*/ 0 w 742"/>
                <a:gd name="T77" fmla="*/ 0 h 339"/>
                <a:gd name="T78" fmla="*/ 0 w 742"/>
                <a:gd name="T79" fmla="*/ 0 h 339"/>
                <a:gd name="T80" fmla="*/ 0 w 742"/>
                <a:gd name="T81" fmla="*/ 0 h 339"/>
                <a:gd name="T82" fmla="*/ 0 w 742"/>
                <a:gd name="T83" fmla="*/ 0 h 339"/>
                <a:gd name="T84" fmla="*/ 0 w 742"/>
                <a:gd name="T85" fmla="*/ 0 h 339"/>
                <a:gd name="T86" fmla="*/ 0 w 742"/>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42" h="339">
                  <a:moveTo>
                    <a:pt x="469" y="178"/>
                  </a:moveTo>
                  <a:lnTo>
                    <a:pt x="442" y="181"/>
                  </a:lnTo>
                  <a:lnTo>
                    <a:pt x="416" y="185"/>
                  </a:lnTo>
                  <a:lnTo>
                    <a:pt x="390" y="189"/>
                  </a:lnTo>
                  <a:lnTo>
                    <a:pt x="363" y="193"/>
                  </a:lnTo>
                  <a:lnTo>
                    <a:pt x="328" y="198"/>
                  </a:lnTo>
                  <a:lnTo>
                    <a:pt x="301" y="203"/>
                  </a:lnTo>
                  <a:lnTo>
                    <a:pt x="281" y="208"/>
                  </a:lnTo>
                  <a:lnTo>
                    <a:pt x="268" y="213"/>
                  </a:lnTo>
                  <a:lnTo>
                    <a:pt x="259" y="218"/>
                  </a:lnTo>
                  <a:lnTo>
                    <a:pt x="252" y="224"/>
                  </a:lnTo>
                  <a:lnTo>
                    <a:pt x="247" y="229"/>
                  </a:lnTo>
                  <a:lnTo>
                    <a:pt x="247" y="236"/>
                  </a:lnTo>
                  <a:lnTo>
                    <a:pt x="247" y="243"/>
                  </a:lnTo>
                  <a:lnTo>
                    <a:pt x="252" y="248"/>
                  </a:lnTo>
                  <a:lnTo>
                    <a:pt x="259" y="255"/>
                  </a:lnTo>
                  <a:lnTo>
                    <a:pt x="268" y="259"/>
                  </a:lnTo>
                  <a:lnTo>
                    <a:pt x="278" y="263"/>
                  </a:lnTo>
                  <a:lnTo>
                    <a:pt x="293" y="266"/>
                  </a:lnTo>
                  <a:lnTo>
                    <a:pt x="308" y="269"/>
                  </a:lnTo>
                  <a:lnTo>
                    <a:pt x="327" y="270"/>
                  </a:lnTo>
                  <a:lnTo>
                    <a:pt x="347" y="269"/>
                  </a:lnTo>
                  <a:lnTo>
                    <a:pt x="366" y="266"/>
                  </a:lnTo>
                  <a:lnTo>
                    <a:pt x="385" y="262"/>
                  </a:lnTo>
                  <a:lnTo>
                    <a:pt x="405" y="259"/>
                  </a:lnTo>
                  <a:lnTo>
                    <a:pt x="421" y="253"/>
                  </a:lnTo>
                  <a:lnTo>
                    <a:pt x="433" y="247"/>
                  </a:lnTo>
                  <a:lnTo>
                    <a:pt x="444" y="241"/>
                  </a:lnTo>
                  <a:lnTo>
                    <a:pt x="454" y="235"/>
                  </a:lnTo>
                  <a:lnTo>
                    <a:pt x="460" y="226"/>
                  </a:lnTo>
                  <a:lnTo>
                    <a:pt x="464" y="218"/>
                  </a:lnTo>
                  <a:lnTo>
                    <a:pt x="467" y="208"/>
                  </a:lnTo>
                  <a:lnTo>
                    <a:pt x="469" y="197"/>
                  </a:lnTo>
                  <a:lnTo>
                    <a:pt x="469" y="178"/>
                  </a:lnTo>
                  <a:close/>
                  <a:moveTo>
                    <a:pt x="254" y="111"/>
                  </a:moveTo>
                  <a:lnTo>
                    <a:pt x="19" y="99"/>
                  </a:lnTo>
                  <a:lnTo>
                    <a:pt x="26" y="85"/>
                  </a:lnTo>
                  <a:lnTo>
                    <a:pt x="35" y="71"/>
                  </a:lnTo>
                  <a:lnTo>
                    <a:pt x="45" y="60"/>
                  </a:lnTo>
                  <a:lnTo>
                    <a:pt x="57" y="51"/>
                  </a:lnTo>
                  <a:lnTo>
                    <a:pt x="70" y="41"/>
                  </a:lnTo>
                  <a:lnTo>
                    <a:pt x="86" y="34"/>
                  </a:lnTo>
                  <a:lnTo>
                    <a:pt x="107" y="27"/>
                  </a:lnTo>
                  <a:lnTo>
                    <a:pt x="131" y="19"/>
                  </a:lnTo>
                  <a:lnTo>
                    <a:pt x="148" y="15"/>
                  </a:lnTo>
                  <a:lnTo>
                    <a:pt x="170" y="11"/>
                  </a:lnTo>
                  <a:lnTo>
                    <a:pt x="195" y="7"/>
                  </a:lnTo>
                  <a:lnTo>
                    <a:pt x="223" y="5"/>
                  </a:lnTo>
                  <a:lnTo>
                    <a:pt x="253" y="2"/>
                  </a:lnTo>
                  <a:lnTo>
                    <a:pt x="285" y="1"/>
                  </a:lnTo>
                  <a:lnTo>
                    <a:pt x="317" y="0"/>
                  </a:lnTo>
                  <a:lnTo>
                    <a:pt x="351" y="0"/>
                  </a:lnTo>
                  <a:lnTo>
                    <a:pt x="405" y="0"/>
                  </a:lnTo>
                  <a:lnTo>
                    <a:pt x="451" y="1"/>
                  </a:lnTo>
                  <a:lnTo>
                    <a:pt x="493" y="3"/>
                  </a:lnTo>
                  <a:lnTo>
                    <a:pt x="530" y="6"/>
                  </a:lnTo>
                  <a:lnTo>
                    <a:pt x="562" y="9"/>
                  </a:lnTo>
                  <a:lnTo>
                    <a:pt x="591" y="16"/>
                  </a:lnTo>
                  <a:lnTo>
                    <a:pt x="618" y="23"/>
                  </a:lnTo>
                  <a:lnTo>
                    <a:pt x="643" y="32"/>
                  </a:lnTo>
                  <a:lnTo>
                    <a:pt x="656" y="39"/>
                  </a:lnTo>
                  <a:lnTo>
                    <a:pt x="669" y="48"/>
                  </a:lnTo>
                  <a:lnTo>
                    <a:pt x="681" y="58"/>
                  </a:lnTo>
                  <a:lnTo>
                    <a:pt x="692" y="71"/>
                  </a:lnTo>
                  <a:lnTo>
                    <a:pt x="700" y="83"/>
                  </a:lnTo>
                  <a:lnTo>
                    <a:pt x="706" y="95"/>
                  </a:lnTo>
                  <a:lnTo>
                    <a:pt x="708" y="108"/>
                  </a:lnTo>
                  <a:lnTo>
                    <a:pt x="710" y="119"/>
                  </a:lnTo>
                  <a:lnTo>
                    <a:pt x="710" y="262"/>
                  </a:lnTo>
                  <a:lnTo>
                    <a:pt x="710" y="272"/>
                  </a:lnTo>
                  <a:lnTo>
                    <a:pt x="710" y="282"/>
                  </a:lnTo>
                  <a:lnTo>
                    <a:pt x="713" y="290"/>
                  </a:lnTo>
                  <a:lnTo>
                    <a:pt x="716" y="297"/>
                  </a:lnTo>
                  <a:lnTo>
                    <a:pt x="719" y="304"/>
                  </a:lnTo>
                  <a:lnTo>
                    <a:pt x="724" y="312"/>
                  </a:lnTo>
                  <a:lnTo>
                    <a:pt x="731" y="321"/>
                  </a:lnTo>
                  <a:lnTo>
                    <a:pt x="741" y="330"/>
                  </a:lnTo>
                  <a:lnTo>
                    <a:pt x="509" y="330"/>
                  </a:lnTo>
                  <a:lnTo>
                    <a:pt x="503" y="325"/>
                  </a:lnTo>
                  <a:lnTo>
                    <a:pt x="496" y="319"/>
                  </a:lnTo>
                  <a:lnTo>
                    <a:pt x="492" y="315"/>
                  </a:lnTo>
                  <a:lnTo>
                    <a:pt x="491" y="311"/>
                  </a:lnTo>
                  <a:lnTo>
                    <a:pt x="488" y="306"/>
                  </a:lnTo>
                  <a:lnTo>
                    <a:pt x="486" y="303"/>
                  </a:lnTo>
                  <a:lnTo>
                    <a:pt x="483" y="297"/>
                  </a:lnTo>
                  <a:lnTo>
                    <a:pt x="483" y="292"/>
                  </a:lnTo>
                  <a:lnTo>
                    <a:pt x="457" y="302"/>
                  </a:lnTo>
                  <a:lnTo>
                    <a:pt x="433" y="311"/>
                  </a:lnTo>
                  <a:lnTo>
                    <a:pt x="409" y="318"/>
                  </a:lnTo>
                  <a:lnTo>
                    <a:pt x="386" y="325"/>
                  </a:lnTo>
                  <a:lnTo>
                    <a:pt x="351" y="329"/>
                  </a:lnTo>
                  <a:lnTo>
                    <a:pt x="315" y="333"/>
                  </a:lnTo>
                  <a:lnTo>
                    <a:pt x="276" y="336"/>
                  </a:lnTo>
                  <a:lnTo>
                    <a:pt x="234" y="338"/>
                  </a:lnTo>
                  <a:lnTo>
                    <a:pt x="179" y="336"/>
                  </a:lnTo>
                  <a:lnTo>
                    <a:pt x="132" y="330"/>
                  </a:lnTo>
                  <a:lnTo>
                    <a:pt x="92" y="322"/>
                  </a:lnTo>
                  <a:lnTo>
                    <a:pt x="60" y="310"/>
                  </a:lnTo>
                  <a:lnTo>
                    <a:pt x="34" y="295"/>
                  </a:lnTo>
                  <a:lnTo>
                    <a:pt x="14" y="281"/>
                  </a:lnTo>
                  <a:lnTo>
                    <a:pt x="3" y="263"/>
                  </a:lnTo>
                  <a:lnTo>
                    <a:pt x="0" y="245"/>
                  </a:lnTo>
                  <a:lnTo>
                    <a:pt x="2" y="227"/>
                  </a:lnTo>
                  <a:lnTo>
                    <a:pt x="10" y="211"/>
                  </a:lnTo>
                  <a:lnTo>
                    <a:pt x="23" y="197"/>
                  </a:lnTo>
                  <a:lnTo>
                    <a:pt x="42" y="185"/>
                  </a:lnTo>
                  <a:lnTo>
                    <a:pt x="69" y="173"/>
                  </a:lnTo>
                  <a:lnTo>
                    <a:pt x="104" y="163"/>
                  </a:lnTo>
                  <a:lnTo>
                    <a:pt x="148" y="155"/>
                  </a:lnTo>
                  <a:lnTo>
                    <a:pt x="202" y="149"/>
                  </a:lnTo>
                  <a:lnTo>
                    <a:pt x="265" y="143"/>
                  </a:lnTo>
                  <a:lnTo>
                    <a:pt x="316" y="137"/>
                  </a:lnTo>
                  <a:lnTo>
                    <a:pt x="354" y="132"/>
                  </a:lnTo>
                  <a:lnTo>
                    <a:pt x="382" y="130"/>
                  </a:lnTo>
                  <a:lnTo>
                    <a:pt x="402" y="126"/>
                  </a:lnTo>
                  <a:lnTo>
                    <a:pt x="423" y="122"/>
                  </a:lnTo>
                  <a:lnTo>
                    <a:pt x="445" y="119"/>
                  </a:lnTo>
                  <a:lnTo>
                    <a:pt x="469" y="115"/>
                  </a:lnTo>
                  <a:lnTo>
                    <a:pt x="467" y="104"/>
                  </a:lnTo>
                  <a:lnTo>
                    <a:pt x="462" y="95"/>
                  </a:lnTo>
                  <a:lnTo>
                    <a:pt x="457" y="87"/>
                  </a:lnTo>
                  <a:lnTo>
                    <a:pt x="449" y="82"/>
                  </a:lnTo>
                  <a:lnTo>
                    <a:pt x="438" y="78"/>
                  </a:lnTo>
                  <a:lnTo>
                    <a:pt x="423" y="75"/>
                  </a:lnTo>
                  <a:lnTo>
                    <a:pt x="405" y="74"/>
                  </a:lnTo>
                  <a:lnTo>
                    <a:pt x="383" y="74"/>
                  </a:lnTo>
                  <a:lnTo>
                    <a:pt x="354" y="74"/>
                  </a:lnTo>
                  <a:lnTo>
                    <a:pt x="331" y="75"/>
                  </a:lnTo>
                  <a:lnTo>
                    <a:pt x="309" y="78"/>
                  </a:lnTo>
                  <a:lnTo>
                    <a:pt x="293" y="83"/>
                  </a:lnTo>
                  <a:lnTo>
                    <a:pt x="281" y="87"/>
                  </a:lnTo>
                  <a:lnTo>
                    <a:pt x="270" y="94"/>
                  </a:lnTo>
                  <a:lnTo>
                    <a:pt x="262" y="101"/>
                  </a:lnTo>
                  <a:lnTo>
                    <a:pt x="254" y="111"/>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7" name="Freeform 5">
              <a:extLst>
                <a:ext uri="{FF2B5EF4-FFF2-40B4-BE49-F238E27FC236}">
                  <a16:creationId xmlns:a16="http://schemas.microsoft.com/office/drawing/2014/main" xmlns="" id="{86AF559C-84DA-494B-9952-5315505439AF}"/>
                </a:ext>
              </a:extLst>
            </p:cNvPr>
            <p:cNvSpPr>
              <a:spLocks noChangeArrowheads="1"/>
            </p:cNvSpPr>
            <p:nvPr/>
          </p:nvSpPr>
          <p:spPr bwMode="auto">
            <a:xfrm>
              <a:off x="5184" y="1021"/>
              <a:ext cx="172" cy="103"/>
            </a:xfrm>
            <a:custGeom>
              <a:avLst/>
              <a:gdLst>
                <a:gd name="T0" fmla="*/ 0 w 760"/>
                <a:gd name="T1" fmla="*/ 0 h 456"/>
                <a:gd name="T2" fmla="*/ 0 w 760"/>
                <a:gd name="T3" fmla="*/ 0 h 456"/>
                <a:gd name="T4" fmla="*/ 0 w 760"/>
                <a:gd name="T5" fmla="*/ 0 h 456"/>
                <a:gd name="T6" fmla="*/ 0 w 760"/>
                <a:gd name="T7" fmla="*/ 0 h 456"/>
                <a:gd name="T8" fmla="*/ 0 w 760"/>
                <a:gd name="T9" fmla="*/ 0 h 456"/>
                <a:gd name="T10" fmla="*/ 0 w 760"/>
                <a:gd name="T11" fmla="*/ 0 h 456"/>
                <a:gd name="T12" fmla="*/ 0 w 760"/>
                <a:gd name="T13" fmla="*/ 0 h 456"/>
                <a:gd name="T14" fmla="*/ 0 w 760"/>
                <a:gd name="T15" fmla="*/ 0 h 456"/>
                <a:gd name="T16" fmla="*/ 0 w 760"/>
                <a:gd name="T17" fmla="*/ 0 h 456"/>
                <a:gd name="T18" fmla="*/ 0 w 760"/>
                <a:gd name="T19" fmla="*/ 0 h 456"/>
                <a:gd name="T20" fmla="*/ 0 w 760"/>
                <a:gd name="T21" fmla="*/ 0 h 456"/>
                <a:gd name="T22" fmla="*/ 0 w 760"/>
                <a:gd name="T23" fmla="*/ 0 h 456"/>
                <a:gd name="T24" fmla="*/ 0 w 760"/>
                <a:gd name="T25" fmla="*/ 0 h 456"/>
                <a:gd name="T26" fmla="*/ 0 w 760"/>
                <a:gd name="T27" fmla="*/ 0 h 456"/>
                <a:gd name="T28" fmla="*/ 0 w 760"/>
                <a:gd name="T29" fmla="*/ 0 h 456"/>
                <a:gd name="T30" fmla="*/ 0 w 760"/>
                <a:gd name="T31" fmla="*/ 0 h 456"/>
                <a:gd name="T32" fmla="*/ 0 w 760"/>
                <a:gd name="T33" fmla="*/ 0 h 456"/>
                <a:gd name="T34" fmla="*/ 0 w 760"/>
                <a:gd name="T35" fmla="*/ 0 h 456"/>
                <a:gd name="T36" fmla="*/ 0 w 760"/>
                <a:gd name="T37" fmla="*/ 0 h 456"/>
                <a:gd name="T38" fmla="*/ 0 w 760"/>
                <a:gd name="T39" fmla="*/ 0 h 456"/>
                <a:gd name="T40" fmla="*/ 0 w 760"/>
                <a:gd name="T41" fmla="*/ 0 h 456"/>
                <a:gd name="T42" fmla="*/ 0 w 760"/>
                <a:gd name="T43" fmla="*/ 0 h 456"/>
                <a:gd name="T44" fmla="*/ 0 w 760"/>
                <a:gd name="T45" fmla="*/ 0 h 456"/>
                <a:gd name="T46" fmla="*/ 0 w 760"/>
                <a:gd name="T47" fmla="*/ 0 h 456"/>
                <a:gd name="T48" fmla="*/ 0 w 760"/>
                <a:gd name="T49" fmla="*/ 0 h 456"/>
                <a:gd name="T50" fmla="*/ 0 w 760"/>
                <a:gd name="T51" fmla="*/ 0 h 456"/>
                <a:gd name="T52" fmla="*/ 0 w 760"/>
                <a:gd name="T53" fmla="*/ 0 h 456"/>
                <a:gd name="T54" fmla="*/ 0 w 760"/>
                <a:gd name="T55" fmla="*/ 0 h 456"/>
                <a:gd name="T56" fmla="*/ 0 w 760"/>
                <a:gd name="T57" fmla="*/ 0 h 456"/>
                <a:gd name="T58" fmla="*/ 0 w 760"/>
                <a:gd name="T59" fmla="*/ 0 h 456"/>
                <a:gd name="T60" fmla="*/ 0 w 760"/>
                <a:gd name="T61" fmla="*/ 0 h 456"/>
                <a:gd name="T62" fmla="*/ 0 w 760"/>
                <a:gd name="T63" fmla="*/ 0 h 4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0" h="456">
                  <a:moveTo>
                    <a:pt x="0" y="0"/>
                  </a:moveTo>
                  <a:lnTo>
                    <a:pt x="260" y="0"/>
                  </a:lnTo>
                  <a:lnTo>
                    <a:pt x="393" y="216"/>
                  </a:lnTo>
                  <a:lnTo>
                    <a:pt x="515" y="0"/>
                  </a:lnTo>
                  <a:lnTo>
                    <a:pt x="759" y="0"/>
                  </a:lnTo>
                  <a:lnTo>
                    <a:pt x="503" y="345"/>
                  </a:lnTo>
                  <a:lnTo>
                    <a:pt x="481" y="372"/>
                  </a:lnTo>
                  <a:lnTo>
                    <a:pt x="458" y="394"/>
                  </a:lnTo>
                  <a:lnTo>
                    <a:pt x="436" y="412"/>
                  </a:lnTo>
                  <a:lnTo>
                    <a:pt x="415" y="426"/>
                  </a:lnTo>
                  <a:lnTo>
                    <a:pt x="377" y="437"/>
                  </a:lnTo>
                  <a:lnTo>
                    <a:pt x="333" y="447"/>
                  </a:lnTo>
                  <a:lnTo>
                    <a:pt x="279" y="451"/>
                  </a:lnTo>
                  <a:lnTo>
                    <a:pt x="220" y="455"/>
                  </a:lnTo>
                  <a:lnTo>
                    <a:pt x="188" y="453"/>
                  </a:lnTo>
                  <a:lnTo>
                    <a:pt x="150" y="451"/>
                  </a:lnTo>
                  <a:lnTo>
                    <a:pt x="106" y="449"/>
                  </a:lnTo>
                  <a:lnTo>
                    <a:pt x="54" y="448"/>
                  </a:lnTo>
                  <a:lnTo>
                    <a:pt x="35" y="360"/>
                  </a:lnTo>
                  <a:lnTo>
                    <a:pt x="61" y="363"/>
                  </a:lnTo>
                  <a:lnTo>
                    <a:pt x="91" y="367"/>
                  </a:lnTo>
                  <a:lnTo>
                    <a:pt x="122" y="368"/>
                  </a:lnTo>
                  <a:lnTo>
                    <a:pt x="153" y="369"/>
                  </a:lnTo>
                  <a:lnTo>
                    <a:pt x="174" y="368"/>
                  </a:lnTo>
                  <a:lnTo>
                    <a:pt x="193" y="366"/>
                  </a:lnTo>
                  <a:lnTo>
                    <a:pt x="209" y="363"/>
                  </a:lnTo>
                  <a:lnTo>
                    <a:pt x="225" y="359"/>
                  </a:lnTo>
                  <a:lnTo>
                    <a:pt x="237" y="352"/>
                  </a:lnTo>
                  <a:lnTo>
                    <a:pt x="248" y="345"/>
                  </a:lnTo>
                  <a:lnTo>
                    <a:pt x="260" y="334"/>
                  </a:lnTo>
                  <a:lnTo>
                    <a:pt x="271" y="323"/>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8" name="Freeform 6">
              <a:extLst>
                <a:ext uri="{FF2B5EF4-FFF2-40B4-BE49-F238E27FC236}">
                  <a16:creationId xmlns:a16="http://schemas.microsoft.com/office/drawing/2014/main" xmlns="" id="{46D0C175-30D8-46E5-870B-25150375DA74}"/>
                </a:ext>
              </a:extLst>
            </p:cNvPr>
            <p:cNvSpPr>
              <a:spLocks noChangeArrowheads="1"/>
            </p:cNvSpPr>
            <p:nvPr/>
          </p:nvSpPr>
          <p:spPr bwMode="auto">
            <a:xfrm>
              <a:off x="5201" y="1228"/>
              <a:ext cx="115" cy="75"/>
            </a:xfrm>
            <a:custGeom>
              <a:avLst/>
              <a:gdLst>
                <a:gd name="T0" fmla="*/ 0 w 507"/>
                <a:gd name="T1" fmla="*/ 0 h 331"/>
                <a:gd name="T2" fmla="*/ 0 w 507"/>
                <a:gd name="T3" fmla="*/ 0 h 331"/>
                <a:gd name="T4" fmla="*/ 0 w 507"/>
                <a:gd name="T5" fmla="*/ 0 h 331"/>
                <a:gd name="T6" fmla="*/ 0 w 507"/>
                <a:gd name="T7" fmla="*/ 0 h 331"/>
                <a:gd name="T8" fmla="*/ 0 w 507"/>
                <a:gd name="T9" fmla="*/ 0 h 331"/>
                <a:gd name="T10" fmla="*/ 0 w 507"/>
                <a:gd name="T11" fmla="*/ 0 h 331"/>
                <a:gd name="T12" fmla="*/ 0 w 507"/>
                <a:gd name="T13" fmla="*/ 0 h 331"/>
                <a:gd name="T14" fmla="*/ 0 w 507"/>
                <a:gd name="T15" fmla="*/ 0 h 331"/>
                <a:gd name="T16" fmla="*/ 0 w 507"/>
                <a:gd name="T17" fmla="*/ 0 h 331"/>
                <a:gd name="T18" fmla="*/ 0 w 507"/>
                <a:gd name="T19" fmla="*/ 0 h 331"/>
                <a:gd name="T20" fmla="*/ 0 w 507"/>
                <a:gd name="T21" fmla="*/ 0 h 331"/>
                <a:gd name="T22" fmla="*/ 0 w 507"/>
                <a:gd name="T23" fmla="*/ 0 h 331"/>
                <a:gd name="T24" fmla="*/ 0 w 507"/>
                <a:gd name="T25" fmla="*/ 0 h 331"/>
                <a:gd name="T26" fmla="*/ 0 w 507"/>
                <a:gd name="T27" fmla="*/ 0 h 331"/>
                <a:gd name="T28" fmla="*/ 0 w 507"/>
                <a:gd name="T29" fmla="*/ 0 h 331"/>
                <a:gd name="T30" fmla="*/ 0 w 507"/>
                <a:gd name="T31" fmla="*/ 0 h 331"/>
                <a:gd name="T32" fmla="*/ 0 w 507"/>
                <a:gd name="T33" fmla="*/ 0 h 331"/>
                <a:gd name="T34" fmla="*/ 0 w 507"/>
                <a:gd name="T35" fmla="*/ 0 h 331"/>
                <a:gd name="T36" fmla="*/ 0 w 507"/>
                <a:gd name="T37" fmla="*/ 0 h 331"/>
                <a:gd name="T38" fmla="*/ 0 w 507"/>
                <a:gd name="T39" fmla="*/ 0 h 331"/>
                <a:gd name="T40" fmla="*/ 0 w 507"/>
                <a:gd name="T41" fmla="*/ 0 h 331"/>
                <a:gd name="T42" fmla="*/ 0 w 507"/>
                <a:gd name="T43" fmla="*/ 0 h 331"/>
                <a:gd name="T44" fmla="*/ 0 w 507"/>
                <a:gd name="T45" fmla="*/ 0 h 331"/>
                <a:gd name="T46" fmla="*/ 0 w 507"/>
                <a:gd name="T47" fmla="*/ 0 h 331"/>
                <a:gd name="T48" fmla="*/ 0 w 507"/>
                <a:gd name="T49" fmla="*/ 0 h 331"/>
                <a:gd name="T50" fmla="*/ 0 w 507"/>
                <a:gd name="T51" fmla="*/ 0 h 331"/>
                <a:gd name="T52" fmla="*/ 0 w 507"/>
                <a:gd name="T53" fmla="*/ 0 h 331"/>
                <a:gd name="T54" fmla="*/ 0 w 507"/>
                <a:gd name="T55" fmla="*/ 0 h 331"/>
                <a:gd name="T56" fmla="*/ 0 w 507"/>
                <a:gd name="T57" fmla="*/ 0 h 331"/>
                <a:gd name="T58" fmla="*/ 0 w 507"/>
                <a:gd name="T59" fmla="*/ 0 h 331"/>
                <a:gd name="T60" fmla="*/ 0 w 507"/>
                <a:gd name="T61" fmla="*/ 0 h 3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07" h="331">
                  <a:moveTo>
                    <a:pt x="0" y="8"/>
                  </a:moveTo>
                  <a:lnTo>
                    <a:pt x="230" y="8"/>
                  </a:lnTo>
                  <a:lnTo>
                    <a:pt x="230" y="61"/>
                  </a:lnTo>
                  <a:lnTo>
                    <a:pt x="246" y="44"/>
                  </a:lnTo>
                  <a:lnTo>
                    <a:pt x="263" y="31"/>
                  </a:lnTo>
                  <a:lnTo>
                    <a:pt x="281" y="20"/>
                  </a:lnTo>
                  <a:lnTo>
                    <a:pt x="300" y="13"/>
                  </a:lnTo>
                  <a:lnTo>
                    <a:pt x="317" y="7"/>
                  </a:lnTo>
                  <a:lnTo>
                    <a:pt x="338" y="3"/>
                  </a:lnTo>
                  <a:lnTo>
                    <a:pt x="361" y="1"/>
                  </a:lnTo>
                  <a:lnTo>
                    <a:pt x="387" y="0"/>
                  </a:lnTo>
                  <a:lnTo>
                    <a:pt x="414" y="1"/>
                  </a:lnTo>
                  <a:lnTo>
                    <a:pt x="443" y="4"/>
                  </a:lnTo>
                  <a:lnTo>
                    <a:pt x="474" y="9"/>
                  </a:lnTo>
                  <a:lnTo>
                    <a:pt x="506" y="17"/>
                  </a:lnTo>
                  <a:lnTo>
                    <a:pt x="430" y="106"/>
                  </a:lnTo>
                  <a:lnTo>
                    <a:pt x="408" y="101"/>
                  </a:lnTo>
                  <a:lnTo>
                    <a:pt x="391" y="99"/>
                  </a:lnTo>
                  <a:lnTo>
                    <a:pt x="375" y="97"/>
                  </a:lnTo>
                  <a:lnTo>
                    <a:pt x="361" y="97"/>
                  </a:lnTo>
                  <a:lnTo>
                    <a:pt x="336" y="98"/>
                  </a:lnTo>
                  <a:lnTo>
                    <a:pt x="316" y="101"/>
                  </a:lnTo>
                  <a:lnTo>
                    <a:pt x="298" y="108"/>
                  </a:lnTo>
                  <a:lnTo>
                    <a:pt x="285" y="117"/>
                  </a:lnTo>
                  <a:lnTo>
                    <a:pt x="267" y="134"/>
                  </a:lnTo>
                  <a:lnTo>
                    <a:pt x="255" y="157"/>
                  </a:lnTo>
                  <a:lnTo>
                    <a:pt x="248" y="187"/>
                  </a:lnTo>
                  <a:lnTo>
                    <a:pt x="247" y="223"/>
                  </a:lnTo>
                  <a:lnTo>
                    <a:pt x="247" y="330"/>
                  </a:lnTo>
                  <a:lnTo>
                    <a:pt x="0" y="330"/>
                  </a:lnTo>
                  <a:lnTo>
                    <a:pt x="0" y="8"/>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9" name="Freeform 7">
              <a:extLst>
                <a:ext uri="{FF2B5EF4-FFF2-40B4-BE49-F238E27FC236}">
                  <a16:creationId xmlns:a16="http://schemas.microsoft.com/office/drawing/2014/main" xmlns="" id="{3AC9D82F-9239-44C7-99F1-0791590AEFAD}"/>
                </a:ext>
              </a:extLst>
            </p:cNvPr>
            <p:cNvSpPr>
              <a:spLocks noChangeArrowheads="1"/>
            </p:cNvSpPr>
            <p:nvPr/>
          </p:nvSpPr>
          <p:spPr bwMode="auto">
            <a:xfrm>
              <a:off x="5193" y="1437"/>
              <a:ext cx="168" cy="77"/>
            </a:xfrm>
            <a:custGeom>
              <a:avLst/>
              <a:gdLst>
                <a:gd name="T0" fmla="*/ 0 w 740"/>
                <a:gd name="T1" fmla="*/ 0 h 339"/>
                <a:gd name="T2" fmla="*/ 0 w 740"/>
                <a:gd name="T3" fmla="*/ 0 h 339"/>
                <a:gd name="T4" fmla="*/ 0 w 740"/>
                <a:gd name="T5" fmla="*/ 0 h 339"/>
                <a:gd name="T6" fmla="*/ 0 w 740"/>
                <a:gd name="T7" fmla="*/ 0 h 339"/>
                <a:gd name="T8" fmla="*/ 0 w 740"/>
                <a:gd name="T9" fmla="*/ 0 h 339"/>
                <a:gd name="T10" fmla="*/ 0 w 740"/>
                <a:gd name="T11" fmla="*/ 0 h 339"/>
                <a:gd name="T12" fmla="*/ 0 w 740"/>
                <a:gd name="T13" fmla="*/ 0 h 339"/>
                <a:gd name="T14" fmla="*/ 0 w 740"/>
                <a:gd name="T15" fmla="*/ 0 h 339"/>
                <a:gd name="T16" fmla="*/ 0 w 740"/>
                <a:gd name="T17" fmla="*/ 0 h 339"/>
                <a:gd name="T18" fmla="*/ 0 w 740"/>
                <a:gd name="T19" fmla="*/ 0 h 339"/>
                <a:gd name="T20" fmla="*/ 0 w 740"/>
                <a:gd name="T21" fmla="*/ 0 h 339"/>
                <a:gd name="T22" fmla="*/ 0 w 740"/>
                <a:gd name="T23" fmla="*/ 0 h 339"/>
                <a:gd name="T24" fmla="*/ 0 w 740"/>
                <a:gd name="T25" fmla="*/ 0 h 339"/>
                <a:gd name="T26" fmla="*/ 0 w 740"/>
                <a:gd name="T27" fmla="*/ 0 h 339"/>
                <a:gd name="T28" fmla="*/ 0 w 740"/>
                <a:gd name="T29" fmla="*/ 0 h 339"/>
                <a:gd name="T30" fmla="*/ 0 w 740"/>
                <a:gd name="T31" fmla="*/ 0 h 339"/>
                <a:gd name="T32" fmla="*/ 0 w 740"/>
                <a:gd name="T33" fmla="*/ 0 h 339"/>
                <a:gd name="T34" fmla="*/ 0 w 740"/>
                <a:gd name="T35" fmla="*/ 0 h 339"/>
                <a:gd name="T36" fmla="*/ 0 w 740"/>
                <a:gd name="T37" fmla="*/ 0 h 339"/>
                <a:gd name="T38" fmla="*/ 0 w 740"/>
                <a:gd name="T39" fmla="*/ 0 h 339"/>
                <a:gd name="T40" fmla="*/ 0 w 740"/>
                <a:gd name="T41" fmla="*/ 0 h 339"/>
                <a:gd name="T42" fmla="*/ 0 w 740"/>
                <a:gd name="T43" fmla="*/ 0 h 339"/>
                <a:gd name="T44" fmla="*/ 0 w 740"/>
                <a:gd name="T45" fmla="*/ 0 h 339"/>
                <a:gd name="T46" fmla="*/ 0 w 740"/>
                <a:gd name="T47" fmla="*/ 0 h 339"/>
                <a:gd name="T48" fmla="*/ 0 w 740"/>
                <a:gd name="T49" fmla="*/ 0 h 339"/>
                <a:gd name="T50" fmla="*/ 0 w 740"/>
                <a:gd name="T51" fmla="*/ 0 h 339"/>
                <a:gd name="T52" fmla="*/ 0 w 740"/>
                <a:gd name="T53" fmla="*/ 0 h 339"/>
                <a:gd name="T54" fmla="*/ 0 w 740"/>
                <a:gd name="T55" fmla="*/ 0 h 339"/>
                <a:gd name="T56" fmla="*/ 0 w 740"/>
                <a:gd name="T57" fmla="*/ 0 h 339"/>
                <a:gd name="T58" fmla="*/ 0 w 740"/>
                <a:gd name="T59" fmla="*/ 0 h 339"/>
                <a:gd name="T60" fmla="*/ 0 w 740"/>
                <a:gd name="T61" fmla="*/ 0 h 339"/>
                <a:gd name="T62" fmla="*/ 0 w 740"/>
                <a:gd name="T63" fmla="*/ 0 h 339"/>
                <a:gd name="T64" fmla="*/ 0 w 740"/>
                <a:gd name="T65" fmla="*/ 0 h 3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0" h="339">
                  <a:moveTo>
                    <a:pt x="247" y="170"/>
                  </a:moveTo>
                  <a:lnTo>
                    <a:pt x="249" y="190"/>
                  </a:lnTo>
                  <a:lnTo>
                    <a:pt x="256" y="207"/>
                  </a:lnTo>
                  <a:lnTo>
                    <a:pt x="266" y="221"/>
                  </a:lnTo>
                  <a:lnTo>
                    <a:pt x="282" y="234"/>
                  </a:lnTo>
                  <a:lnTo>
                    <a:pt x="300" y="242"/>
                  </a:lnTo>
                  <a:lnTo>
                    <a:pt x="322" y="250"/>
                  </a:lnTo>
                  <a:lnTo>
                    <a:pt x="344" y="253"/>
                  </a:lnTo>
                  <a:lnTo>
                    <a:pt x="370" y="254"/>
                  </a:lnTo>
                  <a:lnTo>
                    <a:pt x="395" y="253"/>
                  </a:lnTo>
                  <a:lnTo>
                    <a:pt x="418" y="250"/>
                  </a:lnTo>
                  <a:lnTo>
                    <a:pt x="440" y="242"/>
                  </a:lnTo>
                  <a:lnTo>
                    <a:pt x="458" y="234"/>
                  </a:lnTo>
                  <a:lnTo>
                    <a:pt x="472" y="222"/>
                  </a:lnTo>
                  <a:lnTo>
                    <a:pt x="483" y="207"/>
                  </a:lnTo>
                  <a:lnTo>
                    <a:pt x="489" y="190"/>
                  </a:lnTo>
                  <a:lnTo>
                    <a:pt x="492" y="169"/>
                  </a:lnTo>
                  <a:lnTo>
                    <a:pt x="489" y="149"/>
                  </a:lnTo>
                  <a:lnTo>
                    <a:pt x="483" y="132"/>
                  </a:lnTo>
                  <a:lnTo>
                    <a:pt x="472" y="117"/>
                  </a:lnTo>
                  <a:lnTo>
                    <a:pt x="458" y="106"/>
                  </a:lnTo>
                  <a:lnTo>
                    <a:pt x="440" y="97"/>
                  </a:lnTo>
                  <a:lnTo>
                    <a:pt x="418" y="90"/>
                  </a:lnTo>
                  <a:lnTo>
                    <a:pt x="395" y="87"/>
                  </a:lnTo>
                  <a:lnTo>
                    <a:pt x="372" y="86"/>
                  </a:lnTo>
                  <a:lnTo>
                    <a:pt x="346" y="87"/>
                  </a:lnTo>
                  <a:lnTo>
                    <a:pt x="322" y="90"/>
                  </a:lnTo>
                  <a:lnTo>
                    <a:pt x="300" y="97"/>
                  </a:lnTo>
                  <a:lnTo>
                    <a:pt x="282" y="106"/>
                  </a:lnTo>
                  <a:lnTo>
                    <a:pt x="266" y="118"/>
                  </a:lnTo>
                  <a:lnTo>
                    <a:pt x="256" y="132"/>
                  </a:lnTo>
                  <a:lnTo>
                    <a:pt x="249" y="150"/>
                  </a:lnTo>
                  <a:lnTo>
                    <a:pt x="247" y="170"/>
                  </a:lnTo>
                  <a:close/>
                  <a:moveTo>
                    <a:pt x="0" y="170"/>
                  </a:moveTo>
                  <a:lnTo>
                    <a:pt x="6" y="135"/>
                  </a:lnTo>
                  <a:lnTo>
                    <a:pt x="25" y="102"/>
                  </a:lnTo>
                  <a:lnTo>
                    <a:pt x="55" y="73"/>
                  </a:lnTo>
                  <a:lnTo>
                    <a:pt x="100" y="48"/>
                  </a:lnTo>
                  <a:lnTo>
                    <a:pt x="152" y="27"/>
                  </a:lnTo>
                  <a:lnTo>
                    <a:pt x="215" y="12"/>
                  </a:lnTo>
                  <a:lnTo>
                    <a:pt x="287" y="3"/>
                  </a:lnTo>
                  <a:lnTo>
                    <a:pt x="367" y="0"/>
                  </a:lnTo>
                  <a:lnTo>
                    <a:pt x="458" y="3"/>
                  </a:lnTo>
                  <a:lnTo>
                    <a:pt x="538" y="14"/>
                  </a:lnTo>
                  <a:lnTo>
                    <a:pt x="605" y="31"/>
                  </a:lnTo>
                  <a:lnTo>
                    <a:pt x="660" y="56"/>
                  </a:lnTo>
                  <a:lnTo>
                    <a:pt x="694" y="80"/>
                  </a:lnTo>
                  <a:lnTo>
                    <a:pt x="719" y="106"/>
                  </a:lnTo>
                  <a:lnTo>
                    <a:pt x="734" y="135"/>
                  </a:lnTo>
                  <a:lnTo>
                    <a:pt x="739" y="169"/>
                  </a:lnTo>
                  <a:lnTo>
                    <a:pt x="732" y="204"/>
                  </a:lnTo>
                  <a:lnTo>
                    <a:pt x="715" y="236"/>
                  </a:lnTo>
                  <a:lnTo>
                    <a:pt x="684" y="264"/>
                  </a:lnTo>
                  <a:lnTo>
                    <a:pt x="641" y="290"/>
                  </a:lnTo>
                  <a:lnTo>
                    <a:pt x="587" y="311"/>
                  </a:lnTo>
                  <a:lnTo>
                    <a:pt x="523" y="326"/>
                  </a:lnTo>
                  <a:lnTo>
                    <a:pt x="451" y="334"/>
                  </a:lnTo>
                  <a:lnTo>
                    <a:pt x="369" y="338"/>
                  </a:lnTo>
                  <a:lnTo>
                    <a:pt x="294" y="335"/>
                  </a:lnTo>
                  <a:lnTo>
                    <a:pt x="227" y="328"/>
                  </a:lnTo>
                  <a:lnTo>
                    <a:pt x="168" y="316"/>
                  </a:lnTo>
                  <a:lnTo>
                    <a:pt x="117" y="298"/>
                  </a:lnTo>
                  <a:lnTo>
                    <a:pt x="66" y="272"/>
                  </a:lnTo>
                  <a:lnTo>
                    <a:pt x="29" y="242"/>
                  </a:lnTo>
                  <a:lnTo>
                    <a:pt x="7" y="208"/>
                  </a:lnTo>
                  <a:lnTo>
                    <a:pt x="0" y="170"/>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0" name="Freeform 8">
              <a:extLst>
                <a:ext uri="{FF2B5EF4-FFF2-40B4-BE49-F238E27FC236}">
                  <a16:creationId xmlns:a16="http://schemas.microsoft.com/office/drawing/2014/main" xmlns="" id="{6E8A92F3-9A2A-47BD-9EF5-37A318E508FB}"/>
                </a:ext>
              </a:extLst>
            </p:cNvPr>
            <p:cNvSpPr>
              <a:spLocks noChangeArrowheads="1"/>
            </p:cNvSpPr>
            <p:nvPr/>
          </p:nvSpPr>
          <p:spPr bwMode="auto">
            <a:xfrm>
              <a:off x="5202" y="1619"/>
              <a:ext cx="56" cy="102"/>
            </a:xfrm>
            <a:custGeom>
              <a:avLst/>
              <a:gdLst>
                <a:gd name="T0" fmla="*/ 0 w 249"/>
                <a:gd name="T1" fmla="*/ 0 h 448"/>
                <a:gd name="T2" fmla="*/ 0 w 249"/>
                <a:gd name="T3" fmla="*/ 0 h 448"/>
                <a:gd name="T4" fmla="*/ 0 w 249"/>
                <a:gd name="T5" fmla="*/ 0 h 448"/>
                <a:gd name="T6" fmla="*/ 0 w 249"/>
                <a:gd name="T7" fmla="*/ 0 h 448"/>
                <a:gd name="T8" fmla="*/ 0 w 249"/>
                <a:gd name="T9" fmla="*/ 0 h 4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448">
                  <a:moveTo>
                    <a:pt x="0" y="0"/>
                  </a:moveTo>
                  <a:lnTo>
                    <a:pt x="248" y="0"/>
                  </a:lnTo>
                  <a:lnTo>
                    <a:pt x="248" y="447"/>
                  </a:lnTo>
                  <a:lnTo>
                    <a:pt x="0" y="447"/>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1" name="Freeform 9">
              <a:extLst>
                <a:ext uri="{FF2B5EF4-FFF2-40B4-BE49-F238E27FC236}">
                  <a16:creationId xmlns:a16="http://schemas.microsoft.com/office/drawing/2014/main" xmlns="" id="{E3E741A1-3C42-4B02-9114-88091433A6EC}"/>
                </a:ext>
              </a:extLst>
            </p:cNvPr>
            <p:cNvSpPr>
              <a:spLocks noChangeArrowheads="1"/>
            </p:cNvSpPr>
            <p:nvPr/>
          </p:nvSpPr>
          <p:spPr bwMode="auto">
            <a:xfrm>
              <a:off x="5202" y="1828"/>
              <a:ext cx="56" cy="102"/>
            </a:xfrm>
            <a:custGeom>
              <a:avLst/>
              <a:gdLst>
                <a:gd name="T0" fmla="*/ 0 w 249"/>
                <a:gd name="T1" fmla="*/ 0 h 448"/>
                <a:gd name="T2" fmla="*/ 0 w 249"/>
                <a:gd name="T3" fmla="*/ 0 h 448"/>
                <a:gd name="T4" fmla="*/ 0 w 249"/>
                <a:gd name="T5" fmla="*/ 0 h 448"/>
                <a:gd name="T6" fmla="*/ 0 w 249"/>
                <a:gd name="T7" fmla="*/ 0 h 448"/>
                <a:gd name="T8" fmla="*/ 0 w 249"/>
                <a:gd name="T9" fmla="*/ 0 h 4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448">
                  <a:moveTo>
                    <a:pt x="0" y="0"/>
                  </a:moveTo>
                  <a:lnTo>
                    <a:pt x="248" y="0"/>
                  </a:lnTo>
                  <a:lnTo>
                    <a:pt x="248" y="447"/>
                  </a:lnTo>
                  <a:lnTo>
                    <a:pt x="0" y="447"/>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2" name="Freeform 10">
              <a:extLst>
                <a:ext uri="{FF2B5EF4-FFF2-40B4-BE49-F238E27FC236}">
                  <a16:creationId xmlns:a16="http://schemas.microsoft.com/office/drawing/2014/main" xmlns="" id="{165DFD00-6E8D-4F48-85C5-17F5D9AB4BB5}"/>
                </a:ext>
              </a:extLst>
            </p:cNvPr>
            <p:cNvSpPr>
              <a:spLocks noChangeArrowheads="1"/>
            </p:cNvSpPr>
            <p:nvPr/>
          </p:nvSpPr>
          <p:spPr bwMode="auto">
            <a:xfrm>
              <a:off x="5193" y="2244"/>
              <a:ext cx="183" cy="105"/>
            </a:xfrm>
            <a:custGeom>
              <a:avLst/>
              <a:gdLst>
                <a:gd name="T0" fmla="*/ 0 w 808"/>
                <a:gd name="T1" fmla="*/ 0 h 462"/>
                <a:gd name="T2" fmla="*/ 0 w 808"/>
                <a:gd name="T3" fmla="*/ 0 h 462"/>
                <a:gd name="T4" fmla="*/ 0 w 808"/>
                <a:gd name="T5" fmla="*/ 0 h 462"/>
                <a:gd name="T6" fmla="*/ 0 w 808"/>
                <a:gd name="T7" fmla="*/ 0 h 462"/>
                <a:gd name="T8" fmla="*/ 0 w 808"/>
                <a:gd name="T9" fmla="*/ 0 h 462"/>
                <a:gd name="T10" fmla="*/ 0 w 808"/>
                <a:gd name="T11" fmla="*/ 0 h 462"/>
                <a:gd name="T12" fmla="*/ 0 w 808"/>
                <a:gd name="T13" fmla="*/ 0 h 462"/>
                <a:gd name="T14" fmla="*/ 0 w 808"/>
                <a:gd name="T15" fmla="*/ 0 h 462"/>
                <a:gd name="T16" fmla="*/ 0 w 808"/>
                <a:gd name="T17" fmla="*/ 0 h 462"/>
                <a:gd name="T18" fmla="*/ 0 w 808"/>
                <a:gd name="T19" fmla="*/ 0 h 462"/>
                <a:gd name="T20" fmla="*/ 0 w 808"/>
                <a:gd name="T21" fmla="*/ 0 h 462"/>
                <a:gd name="T22" fmla="*/ 0 w 808"/>
                <a:gd name="T23" fmla="*/ 0 h 462"/>
                <a:gd name="T24" fmla="*/ 0 w 808"/>
                <a:gd name="T25" fmla="*/ 0 h 462"/>
                <a:gd name="T26" fmla="*/ 0 w 808"/>
                <a:gd name="T27" fmla="*/ 0 h 462"/>
                <a:gd name="T28" fmla="*/ 0 w 808"/>
                <a:gd name="T29" fmla="*/ 0 h 462"/>
                <a:gd name="T30" fmla="*/ 0 w 808"/>
                <a:gd name="T31" fmla="*/ 0 h 462"/>
                <a:gd name="T32" fmla="*/ 0 w 808"/>
                <a:gd name="T33" fmla="*/ 0 h 462"/>
                <a:gd name="T34" fmla="*/ 0 w 808"/>
                <a:gd name="T35" fmla="*/ 0 h 462"/>
                <a:gd name="T36" fmla="*/ 0 w 808"/>
                <a:gd name="T37" fmla="*/ 0 h 462"/>
                <a:gd name="T38" fmla="*/ 0 w 808"/>
                <a:gd name="T39" fmla="*/ 0 h 462"/>
                <a:gd name="T40" fmla="*/ 0 w 808"/>
                <a:gd name="T41" fmla="*/ 0 h 462"/>
                <a:gd name="T42" fmla="*/ 0 w 808"/>
                <a:gd name="T43" fmla="*/ 0 h 462"/>
                <a:gd name="T44" fmla="*/ 0 w 808"/>
                <a:gd name="T45" fmla="*/ 0 h 462"/>
                <a:gd name="T46" fmla="*/ 0 w 808"/>
                <a:gd name="T47" fmla="*/ 0 h 462"/>
                <a:gd name="T48" fmla="*/ 0 w 808"/>
                <a:gd name="T49" fmla="*/ 0 h 462"/>
                <a:gd name="T50" fmla="*/ 0 w 808"/>
                <a:gd name="T51" fmla="*/ 0 h 462"/>
                <a:gd name="T52" fmla="*/ 0 w 808"/>
                <a:gd name="T53" fmla="*/ 0 h 462"/>
                <a:gd name="T54" fmla="*/ 0 w 808"/>
                <a:gd name="T55" fmla="*/ 0 h 462"/>
                <a:gd name="T56" fmla="*/ 0 w 808"/>
                <a:gd name="T57" fmla="*/ 0 h 462"/>
                <a:gd name="T58" fmla="*/ 0 w 808"/>
                <a:gd name="T59" fmla="*/ 0 h 462"/>
                <a:gd name="T60" fmla="*/ 0 w 808"/>
                <a:gd name="T61" fmla="*/ 0 h 462"/>
                <a:gd name="T62" fmla="*/ 0 w 808"/>
                <a:gd name="T63" fmla="*/ 0 h 462"/>
                <a:gd name="T64" fmla="*/ 0 w 808"/>
                <a:gd name="T65" fmla="*/ 0 h 462"/>
                <a:gd name="T66" fmla="*/ 0 w 808"/>
                <a:gd name="T67" fmla="*/ 0 h 462"/>
                <a:gd name="T68" fmla="*/ 0 w 808"/>
                <a:gd name="T69" fmla="*/ 0 h 462"/>
                <a:gd name="T70" fmla="*/ 0 w 808"/>
                <a:gd name="T71" fmla="*/ 0 h 462"/>
                <a:gd name="T72" fmla="*/ 0 w 808"/>
                <a:gd name="T73" fmla="*/ 0 h 462"/>
                <a:gd name="T74" fmla="*/ 0 w 808"/>
                <a:gd name="T75" fmla="*/ 0 h 462"/>
                <a:gd name="T76" fmla="*/ 0 w 808"/>
                <a:gd name="T77" fmla="*/ 0 h 462"/>
                <a:gd name="T78" fmla="*/ 0 w 808"/>
                <a:gd name="T79" fmla="*/ 0 h 462"/>
                <a:gd name="T80" fmla="*/ 0 w 808"/>
                <a:gd name="T81" fmla="*/ 0 h 462"/>
                <a:gd name="T82" fmla="*/ 0 w 808"/>
                <a:gd name="T83" fmla="*/ 0 h 462"/>
                <a:gd name="T84" fmla="*/ 0 w 808"/>
                <a:gd name="T85" fmla="*/ 0 h 462"/>
                <a:gd name="T86" fmla="*/ 0 w 808"/>
                <a:gd name="T87" fmla="*/ 0 h 462"/>
                <a:gd name="T88" fmla="*/ 0 w 808"/>
                <a:gd name="T89" fmla="*/ 0 h 462"/>
                <a:gd name="T90" fmla="*/ 0 w 808"/>
                <a:gd name="T91" fmla="*/ 0 h 462"/>
                <a:gd name="T92" fmla="*/ 0 w 808"/>
                <a:gd name="T93" fmla="*/ 0 h 462"/>
                <a:gd name="T94" fmla="*/ 0 w 808"/>
                <a:gd name="T95" fmla="*/ 0 h 462"/>
                <a:gd name="T96" fmla="*/ 0 w 808"/>
                <a:gd name="T97" fmla="*/ 0 h 462"/>
                <a:gd name="T98" fmla="*/ 0 w 808"/>
                <a:gd name="T99" fmla="*/ 0 h 462"/>
                <a:gd name="T100" fmla="*/ 0 w 808"/>
                <a:gd name="T101" fmla="*/ 0 h 462"/>
                <a:gd name="T102" fmla="*/ 0 w 808"/>
                <a:gd name="T103" fmla="*/ 0 h 462"/>
                <a:gd name="T104" fmla="*/ 0 w 808"/>
                <a:gd name="T105" fmla="*/ 0 h 462"/>
                <a:gd name="T106" fmla="*/ 0 w 808"/>
                <a:gd name="T107" fmla="*/ 0 h 462"/>
                <a:gd name="T108" fmla="*/ 0 w 808"/>
                <a:gd name="T109" fmla="*/ 0 h 4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8" h="462">
                  <a:moveTo>
                    <a:pt x="0" y="306"/>
                  </a:moveTo>
                  <a:lnTo>
                    <a:pt x="261" y="297"/>
                  </a:lnTo>
                  <a:lnTo>
                    <a:pt x="266" y="312"/>
                  </a:lnTo>
                  <a:lnTo>
                    <a:pt x="274" y="326"/>
                  </a:lnTo>
                  <a:lnTo>
                    <a:pt x="283" y="337"/>
                  </a:lnTo>
                  <a:lnTo>
                    <a:pt x="296" y="346"/>
                  </a:lnTo>
                  <a:lnTo>
                    <a:pt x="318" y="358"/>
                  </a:lnTo>
                  <a:lnTo>
                    <a:pt x="348" y="366"/>
                  </a:lnTo>
                  <a:lnTo>
                    <a:pt x="380" y="371"/>
                  </a:lnTo>
                  <a:lnTo>
                    <a:pt x="418" y="374"/>
                  </a:lnTo>
                  <a:lnTo>
                    <a:pt x="444" y="372"/>
                  </a:lnTo>
                  <a:lnTo>
                    <a:pt x="469" y="370"/>
                  </a:lnTo>
                  <a:lnTo>
                    <a:pt x="490" y="365"/>
                  </a:lnTo>
                  <a:lnTo>
                    <a:pt x="509" y="360"/>
                  </a:lnTo>
                  <a:lnTo>
                    <a:pt x="522" y="353"/>
                  </a:lnTo>
                  <a:lnTo>
                    <a:pt x="532" y="344"/>
                  </a:lnTo>
                  <a:lnTo>
                    <a:pt x="538" y="336"/>
                  </a:lnTo>
                  <a:lnTo>
                    <a:pt x="541" y="328"/>
                  </a:lnTo>
                  <a:lnTo>
                    <a:pt x="538" y="319"/>
                  </a:lnTo>
                  <a:lnTo>
                    <a:pt x="532" y="311"/>
                  </a:lnTo>
                  <a:lnTo>
                    <a:pt x="523" y="304"/>
                  </a:lnTo>
                  <a:lnTo>
                    <a:pt x="510" y="297"/>
                  </a:lnTo>
                  <a:lnTo>
                    <a:pt x="490" y="290"/>
                  </a:lnTo>
                  <a:lnTo>
                    <a:pt x="459" y="283"/>
                  </a:lnTo>
                  <a:lnTo>
                    <a:pt x="419" y="277"/>
                  </a:lnTo>
                  <a:lnTo>
                    <a:pt x="369" y="272"/>
                  </a:lnTo>
                  <a:lnTo>
                    <a:pt x="284" y="260"/>
                  </a:lnTo>
                  <a:lnTo>
                    <a:pt x="214" y="247"/>
                  </a:lnTo>
                  <a:lnTo>
                    <a:pt x="156" y="232"/>
                  </a:lnTo>
                  <a:lnTo>
                    <a:pt x="111" y="216"/>
                  </a:lnTo>
                  <a:lnTo>
                    <a:pt x="76" y="198"/>
                  </a:lnTo>
                  <a:lnTo>
                    <a:pt x="53" y="178"/>
                  </a:lnTo>
                  <a:lnTo>
                    <a:pt x="39" y="155"/>
                  </a:lnTo>
                  <a:lnTo>
                    <a:pt x="33" y="131"/>
                  </a:lnTo>
                  <a:lnTo>
                    <a:pt x="36" y="113"/>
                  </a:lnTo>
                  <a:lnTo>
                    <a:pt x="43" y="97"/>
                  </a:lnTo>
                  <a:lnTo>
                    <a:pt x="56" y="81"/>
                  </a:lnTo>
                  <a:lnTo>
                    <a:pt x="74" y="65"/>
                  </a:lnTo>
                  <a:lnTo>
                    <a:pt x="95" y="51"/>
                  </a:lnTo>
                  <a:lnTo>
                    <a:pt x="122" y="38"/>
                  </a:lnTo>
                  <a:lnTo>
                    <a:pt x="156" y="27"/>
                  </a:lnTo>
                  <a:lnTo>
                    <a:pt x="193" y="18"/>
                  </a:lnTo>
                  <a:lnTo>
                    <a:pt x="236" y="10"/>
                  </a:lnTo>
                  <a:lnTo>
                    <a:pt x="287" y="4"/>
                  </a:lnTo>
                  <a:lnTo>
                    <a:pt x="346" y="1"/>
                  </a:lnTo>
                  <a:lnTo>
                    <a:pt x="412" y="0"/>
                  </a:lnTo>
                  <a:lnTo>
                    <a:pt x="491" y="2"/>
                  </a:lnTo>
                  <a:lnTo>
                    <a:pt x="561" y="7"/>
                  </a:lnTo>
                  <a:lnTo>
                    <a:pt x="620" y="18"/>
                  </a:lnTo>
                  <a:lnTo>
                    <a:pt x="671" y="32"/>
                  </a:lnTo>
                  <a:lnTo>
                    <a:pt x="710" y="50"/>
                  </a:lnTo>
                  <a:lnTo>
                    <a:pt x="741" y="73"/>
                  </a:lnTo>
                  <a:lnTo>
                    <a:pt x="764" y="100"/>
                  </a:lnTo>
                  <a:lnTo>
                    <a:pt x="779" y="134"/>
                  </a:lnTo>
                  <a:lnTo>
                    <a:pt x="518" y="141"/>
                  </a:lnTo>
                  <a:lnTo>
                    <a:pt x="511" y="127"/>
                  </a:lnTo>
                  <a:lnTo>
                    <a:pt x="502" y="114"/>
                  </a:lnTo>
                  <a:lnTo>
                    <a:pt x="491" y="105"/>
                  </a:lnTo>
                  <a:lnTo>
                    <a:pt x="476" y="97"/>
                  </a:lnTo>
                  <a:lnTo>
                    <a:pt x="458" y="91"/>
                  </a:lnTo>
                  <a:lnTo>
                    <a:pt x="436" y="87"/>
                  </a:lnTo>
                  <a:lnTo>
                    <a:pt x="412" y="84"/>
                  </a:lnTo>
                  <a:lnTo>
                    <a:pt x="384" y="84"/>
                  </a:lnTo>
                  <a:lnTo>
                    <a:pt x="361" y="84"/>
                  </a:lnTo>
                  <a:lnTo>
                    <a:pt x="342" y="86"/>
                  </a:lnTo>
                  <a:lnTo>
                    <a:pt x="326" y="89"/>
                  </a:lnTo>
                  <a:lnTo>
                    <a:pt x="313" y="94"/>
                  </a:lnTo>
                  <a:lnTo>
                    <a:pt x="301" y="99"/>
                  </a:lnTo>
                  <a:lnTo>
                    <a:pt x="294" y="105"/>
                  </a:lnTo>
                  <a:lnTo>
                    <a:pt x="289" y="111"/>
                  </a:lnTo>
                  <a:lnTo>
                    <a:pt x="287" y="118"/>
                  </a:lnTo>
                  <a:lnTo>
                    <a:pt x="287" y="123"/>
                  </a:lnTo>
                  <a:lnTo>
                    <a:pt x="291" y="128"/>
                  </a:lnTo>
                  <a:lnTo>
                    <a:pt x="299" y="133"/>
                  </a:lnTo>
                  <a:lnTo>
                    <a:pt x="307" y="137"/>
                  </a:lnTo>
                  <a:lnTo>
                    <a:pt x="321" y="141"/>
                  </a:lnTo>
                  <a:lnTo>
                    <a:pt x="340" y="146"/>
                  </a:lnTo>
                  <a:lnTo>
                    <a:pt x="366" y="150"/>
                  </a:lnTo>
                  <a:lnTo>
                    <a:pt x="400" y="154"/>
                  </a:lnTo>
                  <a:lnTo>
                    <a:pt x="483" y="163"/>
                  </a:lnTo>
                  <a:lnTo>
                    <a:pt x="554" y="173"/>
                  </a:lnTo>
                  <a:lnTo>
                    <a:pt x="612" y="183"/>
                  </a:lnTo>
                  <a:lnTo>
                    <a:pt x="659" y="193"/>
                  </a:lnTo>
                  <a:lnTo>
                    <a:pt x="694" y="203"/>
                  </a:lnTo>
                  <a:lnTo>
                    <a:pt x="725" y="215"/>
                  </a:lnTo>
                  <a:lnTo>
                    <a:pt x="752" y="227"/>
                  </a:lnTo>
                  <a:lnTo>
                    <a:pt x="772" y="242"/>
                  </a:lnTo>
                  <a:lnTo>
                    <a:pt x="787" y="257"/>
                  </a:lnTo>
                  <a:lnTo>
                    <a:pt x="799" y="273"/>
                  </a:lnTo>
                  <a:lnTo>
                    <a:pt x="804" y="290"/>
                  </a:lnTo>
                  <a:lnTo>
                    <a:pt x="807" y="308"/>
                  </a:lnTo>
                  <a:lnTo>
                    <a:pt x="803" y="330"/>
                  </a:lnTo>
                  <a:lnTo>
                    <a:pt x="795" y="349"/>
                  </a:lnTo>
                  <a:lnTo>
                    <a:pt x="780" y="368"/>
                  </a:lnTo>
                  <a:lnTo>
                    <a:pt x="760" y="387"/>
                  </a:lnTo>
                  <a:lnTo>
                    <a:pt x="733" y="404"/>
                  </a:lnTo>
                  <a:lnTo>
                    <a:pt x="702" y="419"/>
                  </a:lnTo>
                  <a:lnTo>
                    <a:pt x="667" y="431"/>
                  </a:lnTo>
                  <a:lnTo>
                    <a:pt x="627" y="442"/>
                  </a:lnTo>
                  <a:lnTo>
                    <a:pt x="581" y="449"/>
                  </a:lnTo>
                  <a:lnTo>
                    <a:pt x="530" y="456"/>
                  </a:lnTo>
                  <a:lnTo>
                    <a:pt x="475" y="459"/>
                  </a:lnTo>
                  <a:lnTo>
                    <a:pt x="413" y="461"/>
                  </a:lnTo>
                  <a:lnTo>
                    <a:pt x="307" y="457"/>
                  </a:lnTo>
                  <a:lnTo>
                    <a:pt x="221" y="449"/>
                  </a:lnTo>
                  <a:lnTo>
                    <a:pt x="151" y="436"/>
                  </a:lnTo>
                  <a:lnTo>
                    <a:pt x="100" y="417"/>
                  </a:lnTo>
                  <a:lnTo>
                    <a:pt x="60" y="393"/>
                  </a:lnTo>
                  <a:lnTo>
                    <a:pt x="29" y="367"/>
                  </a:lnTo>
                  <a:lnTo>
                    <a:pt x="10" y="338"/>
                  </a:lnTo>
                  <a:lnTo>
                    <a:pt x="0" y="306"/>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3" name="Freeform 11">
              <a:extLst>
                <a:ext uri="{FF2B5EF4-FFF2-40B4-BE49-F238E27FC236}">
                  <a16:creationId xmlns:a16="http://schemas.microsoft.com/office/drawing/2014/main" xmlns="" id="{B35AD15C-09B4-406E-AD7D-D774BF23CB92}"/>
                </a:ext>
              </a:extLst>
            </p:cNvPr>
            <p:cNvSpPr>
              <a:spLocks noChangeArrowheads="1"/>
            </p:cNvSpPr>
            <p:nvPr/>
          </p:nvSpPr>
          <p:spPr bwMode="auto">
            <a:xfrm>
              <a:off x="5184" y="2482"/>
              <a:ext cx="172" cy="103"/>
            </a:xfrm>
            <a:custGeom>
              <a:avLst/>
              <a:gdLst>
                <a:gd name="T0" fmla="*/ 0 w 760"/>
                <a:gd name="T1" fmla="*/ 0 h 455"/>
                <a:gd name="T2" fmla="*/ 0 w 760"/>
                <a:gd name="T3" fmla="*/ 0 h 455"/>
                <a:gd name="T4" fmla="*/ 0 w 760"/>
                <a:gd name="T5" fmla="*/ 0 h 455"/>
                <a:gd name="T6" fmla="*/ 0 w 760"/>
                <a:gd name="T7" fmla="*/ 0 h 455"/>
                <a:gd name="T8" fmla="*/ 0 w 760"/>
                <a:gd name="T9" fmla="*/ 0 h 455"/>
                <a:gd name="T10" fmla="*/ 0 w 760"/>
                <a:gd name="T11" fmla="*/ 0 h 455"/>
                <a:gd name="T12" fmla="*/ 0 w 760"/>
                <a:gd name="T13" fmla="*/ 0 h 455"/>
                <a:gd name="T14" fmla="*/ 0 w 760"/>
                <a:gd name="T15" fmla="*/ 0 h 455"/>
                <a:gd name="T16" fmla="*/ 0 w 760"/>
                <a:gd name="T17" fmla="*/ 0 h 455"/>
                <a:gd name="T18" fmla="*/ 0 w 760"/>
                <a:gd name="T19" fmla="*/ 0 h 455"/>
                <a:gd name="T20" fmla="*/ 0 w 760"/>
                <a:gd name="T21" fmla="*/ 0 h 455"/>
                <a:gd name="T22" fmla="*/ 0 w 760"/>
                <a:gd name="T23" fmla="*/ 0 h 455"/>
                <a:gd name="T24" fmla="*/ 0 w 760"/>
                <a:gd name="T25" fmla="*/ 0 h 455"/>
                <a:gd name="T26" fmla="*/ 0 w 760"/>
                <a:gd name="T27" fmla="*/ 0 h 455"/>
                <a:gd name="T28" fmla="*/ 0 w 760"/>
                <a:gd name="T29" fmla="*/ 0 h 455"/>
                <a:gd name="T30" fmla="*/ 0 w 760"/>
                <a:gd name="T31" fmla="*/ 0 h 455"/>
                <a:gd name="T32" fmla="*/ 0 w 760"/>
                <a:gd name="T33" fmla="*/ 0 h 455"/>
                <a:gd name="T34" fmla="*/ 0 w 760"/>
                <a:gd name="T35" fmla="*/ 0 h 455"/>
                <a:gd name="T36" fmla="*/ 0 w 760"/>
                <a:gd name="T37" fmla="*/ 0 h 455"/>
                <a:gd name="T38" fmla="*/ 0 w 760"/>
                <a:gd name="T39" fmla="*/ 0 h 455"/>
                <a:gd name="T40" fmla="*/ 0 w 760"/>
                <a:gd name="T41" fmla="*/ 0 h 455"/>
                <a:gd name="T42" fmla="*/ 0 w 760"/>
                <a:gd name="T43" fmla="*/ 0 h 455"/>
                <a:gd name="T44" fmla="*/ 0 w 760"/>
                <a:gd name="T45" fmla="*/ 0 h 455"/>
                <a:gd name="T46" fmla="*/ 0 w 760"/>
                <a:gd name="T47" fmla="*/ 0 h 455"/>
                <a:gd name="T48" fmla="*/ 0 w 760"/>
                <a:gd name="T49" fmla="*/ 0 h 455"/>
                <a:gd name="T50" fmla="*/ 0 w 760"/>
                <a:gd name="T51" fmla="*/ 0 h 455"/>
                <a:gd name="T52" fmla="*/ 0 w 760"/>
                <a:gd name="T53" fmla="*/ 0 h 455"/>
                <a:gd name="T54" fmla="*/ 0 w 760"/>
                <a:gd name="T55" fmla="*/ 0 h 455"/>
                <a:gd name="T56" fmla="*/ 0 w 760"/>
                <a:gd name="T57" fmla="*/ 0 h 455"/>
                <a:gd name="T58" fmla="*/ 0 w 760"/>
                <a:gd name="T59" fmla="*/ 0 h 455"/>
                <a:gd name="T60" fmla="*/ 0 w 760"/>
                <a:gd name="T61" fmla="*/ 0 h 455"/>
                <a:gd name="T62" fmla="*/ 0 w 760"/>
                <a:gd name="T63" fmla="*/ 0 h 4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0" h="455">
                  <a:moveTo>
                    <a:pt x="0" y="0"/>
                  </a:moveTo>
                  <a:lnTo>
                    <a:pt x="260" y="0"/>
                  </a:lnTo>
                  <a:lnTo>
                    <a:pt x="393" y="215"/>
                  </a:lnTo>
                  <a:lnTo>
                    <a:pt x="515" y="0"/>
                  </a:lnTo>
                  <a:lnTo>
                    <a:pt x="759" y="0"/>
                  </a:lnTo>
                  <a:lnTo>
                    <a:pt x="503" y="345"/>
                  </a:lnTo>
                  <a:lnTo>
                    <a:pt x="481" y="372"/>
                  </a:lnTo>
                  <a:lnTo>
                    <a:pt x="458" y="394"/>
                  </a:lnTo>
                  <a:lnTo>
                    <a:pt x="436" y="411"/>
                  </a:lnTo>
                  <a:lnTo>
                    <a:pt x="415" y="425"/>
                  </a:lnTo>
                  <a:lnTo>
                    <a:pt x="377" y="437"/>
                  </a:lnTo>
                  <a:lnTo>
                    <a:pt x="333" y="446"/>
                  </a:lnTo>
                  <a:lnTo>
                    <a:pt x="279" y="451"/>
                  </a:lnTo>
                  <a:lnTo>
                    <a:pt x="220" y="454"/>
                  </a:lnTo>
                  <a:lnTo>
                    <a:pt x="188" y="453"/>
                  </a:lnTo>
                  <a:lnTo>
                    <a:pt x="150" y="451"/>
                  </a:lnTo>
                  <a:lnTo>
                    <a:pt x="106" y="449"/>
                  </a:lnTo>
                  <a:lnTo>
                    <a:pt x="54" y="447"/>
                  </a:lnTo>
                  <a:lnTo>
                    <a:pt x="35" y="360"/>
                  </a:lnTo>
                  <a:lnTo>
                    <a:pt x="61" y="362"/>
                  </a:lnTo>
                  <a:lnTo>
                    <a:pt x="91" y="366"/>
                  </a:lnTo>
                  <a:lnTo>
                    <a:pt x="122" y="367"/>
                  </a:lnTo>
                  <a:lnTo>
                    <a:pt x="153" y="369"/>
                  </a:lnTo>
                  <a:lnTo>
                    <a:pt x="174" y="367"/>
                  </a:lnTo>
                  <a:lnTo>
                    <a:pt x="193" y="365"/>
                  </a:lnTo>
                  <a:lnTo>
                    <a:pt x="209" y="362"/>
                  </a:lnTo>
                  <a:lnTo>
                    <a:pt x="225" y="359"/>
                  </a:lnTo>
                  <a:lnTo>
                    <a:pt x="237" y="351"/>
                  </a:lnTo>
                  <a:lnTo>
                    <a:pt x="248" y="344"/>
                  </a:lnTo>
                  <a:lnTo>
                    <a:pt x="260" y="334"/>
                  </a:lnTo>
                  <a:lnTo>
                    <a:pt x="271" y="323"/>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4" name="Freeform 12">
              <a:extLst>
                <a:ext uri="{FF2B5EF4-FFF2-40B4-BE49-F238E27FC236}">
                  <a16:creationId xmlns:a16="http://schemas.microsoft.com/office/drawing/2014/main" xmlns="" id="{5ED8A24A-549D-4551-B5CF-017D43C8F504}"/>
                </a:ext>
              </a:extLst>
            </p:cNvPr>
            <p:cNvSpPr>
              <a:spLocks noChangeArrowheads="1"/>
            </p:cNvSpPr>
            <p:nvPr/>
          </p:nvSpPr>
          <p:spPr bwMode="auto">
            <a:xfrm>
              <a:off x="5190" y="2689"/>
              <a:ext cx="155" cy="77"/>
            </a:xfrm>
            <a:custGeom>
              <a:avLst/>
              <a:gdLst>
                <a:gd name="T0" fmla="*/ 0 w 685"/>
                <a:gd name="T1" fmla="*/ 0 h 338"/>
                <a:gd name="T2" fmla="*/ 0 w 685"/>
                <a:gd name="T3" fmla="*/ 0 h 338"/>
                <a:gd name="T4" fmla="*/ 0 w 685"/>
                <a:gd name="T5" fmla="*/ 0 h 338"/>
                <a:gd name="T6" fmla="*/ 0 w 685"/>
                <a:gd name="T7" fmla="*/ 0 h 338"/>
                <a:gd name="T8" fmla="*/ 0 w 685"/>
                <a:gd name="T9" fmla="*/ 0 h 338"/>
                <a:gd name="T10" fmla="*/ 0 w 685"/>
                <a:gd name="T11" fmla="*/ 0 h 338"/>
                <a:gd name="T12" fmla="*/ 0 w 685"/>
                <a:gd name="T13" fmla="*/ 0 h 338"/>
                <a:gd name="T14" fmla="*/ 0 w 685"/>
                <a:gd name="T15" fmla="*/ 0 h 338"/>
                <a:gd name="T16" fmla="*/ 0 w 685"/>
                <a:gd name="T17" fmla="*/ 0 h 338"/>
                <a:gd name="T18" fmla="*/ 0 w 685"/>
                <a:gd name="T19" fmla="*/ 0 h 338"/>
                <a:gd name="T20" fmla="*/ 0 w 685"/>
                <a:gd name="T21" fmla="*/ 0 h 338"/>
                <a:gd name="T22" fmla="*/ 0 w 685"/>
                <a:gd name="T23" fmla="*/ 0 h 338"/>
                <a:gd name="T24" fmla="*/ 0 w 685"/>
                <a:gd name="T25" fmla="*/ 0 h 338"/>
                <a:gd name="T26" fmla="*/ 0 w 685"/>
                <a:gd name="T27" fmla="*/ 0 h 338"/>
                <a:gd name="T28" fmla="*/ 0 w 685"/>
                <a:gd name="T29" fmla="*/ 0 h 338"/>
                <a:gd name="T30" fmla="*/ 0 w 685"/>
                <a:gd name="T31" fmla="*/ 0 h 338"/>
                <a:gd name="T32" fmla="*/ 0 w 685"/>
                <a:gd name="T33" fmla="*/ 0 h 338"/>
                <a:gd name="T34" fmla="*/ 0 w 685"/>
                <a:gd name="T35" fmla="*/ 0 h 338"/>
                <a:gd name="T36" fmla="*/ 0 w 685"/>
                <a:gd name="T37" fmla="*/ 0 h 338"/>
                <a:gd name="T38" fmla="*/ 0 w 685"/>
                <a:gd name="T39" fmla="*/ 0 h 338"/>
                <a:gd name="T40" fmla="*/ 0 w 685"/>
                <a:gd name="T41" fmla="*/ 0 h 338"/>
                <a:gd name="T42" fmla="*/ 0 w 685"/>
                <a:gd name="T43" fmla="*/ 0 h 338"/>
                <a:gd name="T44" fmla="*/ 0 w 685"/>
                <a:gd name="T45" fmla="*/ 0 h 338"/>
                <a:gd name="T46" fmla="*/ 0 w 685"/>
                <a:gd name="T47" fmla="*/ 0 h 338"/>
                <a:gd name="T48" fmla="*/ 0 w 685"/>
                <a:gd name="T49" fmla="*/ 0 h 338"/>
                <a:gd name="T50" fmla="*/ 0 w 685"/>
                <a:gd name="T51" fmla="*/ 0 h 338"/>
                <a:gd name="T52" fmla="*/ 0 w 685"/>
                <a:gd name="T53" fmla="*/ 0 h 338"/>
                <a:gd name="T54" fmla="*/ 0 w 685"/>
                <a:gd name="T55" fmla="*/ 0 h 338"/>
                <a:gd name="T56" fmla="*/ 0 w 685"/>
                <a:gd name="T57" fmla="*/ 0 h 338"/>
                <a:gd name="T58" fmla="*/ 0 w 685"/>
                <a:gd name="T59" fmla="*/ 0 h 338"/>
                <a:gd name="T60" fmla="*/ 0 w 685"/>
                <a:gd name="T61" fmla="*/ 0 h 338"/>
                <a:gd name="T62" fmla="*/ 0 w 685"/>
                <a:gd name="T63" fmla="*/ 0 h 338"/>
                <a:gd name="T64" fmla="*/ 0 w 685"/>
                <a:gd name="T65" fmla="*/ 0 h 338"/>
                <a:gd name="T66" fmla="*/ 0 w 685"/>
                <a:gd name="T67" fmla="*/ 0 h 338"/>
                <a:gd name="T68" fmla="*/ 0 w 685"/>
                <a:gd name="T69" fmla="*/ 0 h 338"/>
                <a:gd name="T70" fmla="*/ 0 w 685"/>
                <a:gd name="T71" fmla="*/ 0 h 338"/>
                <a:gd name="T72" fmla="*/ 0 w 685"/>
                <a:gd name="T73" fmla="*/ 0 h 338"/>
                <a:gd name="T74" fmla="*/ 0 w 685"/>
                <a:gd name="T75" fmla="*/ 0 h 338"/>
                <a:gd name="T76" fmla="*/ 0 w 685"/>
                <a:gd name="T77" fmla="*/ 0 h 338"/>
                <a:gd name="T78" fmla="*/ 0 w 685"/>
                <a:gd name="T79" fmla="*/ 0 h 338"/>
                <a:gd name="T80" fmla="*/ 0 w 685"/>
                <a:gd name="T81" fmla="*/ 0 h 338"/>
                <a:gd name="T82" fmla="*/ 0 w 685"/>
                <a:gd name="T83" fmla="*/ 0 h 338"/>
                <a:gd name="T84" fmla="*/ 0 w 685"/>
                <a:gd name="T85" fmla="*/ 0 h 338"/>
                <a:gd name="T86" fmla="*/ 0 w 685"/>
                <a:gd name="T87" fmla="*/ 0 h 338"/>
                <a:gd name="T88" fmla="*/ 0 w 685"/>
                <a:gd name="T89" fmla="*/ 0 h 338"/>
                <a:gd name="T90" fmla="*/ 0 w 685"/>
                <a:gd name="T91" fmla="*/ 0 h 338"/>
                <a:gd name="T92" fmla="*/ 0 w 685"/>
                <a:gd name="T93" fmla="*/ 0 h 338"/>
                <a:gd name="T94" fmla="*/ 0 w 685"/>
                <a:gd name="T95" fmla="*/ 0 h 338"/>
                <a:gd name="T96" fmla="*/ 0 w 685"/>
                <a:gd name="T97" fmla="*/ 0 h 338"/>
                <a:gd name="T98" fmla="*/ 0 w 685"/>
                <a:gd name="T99" fmla="*/ 0 h 338"/>
                <a:gd name="T100" fmla="*/ 0 w 685"/>
                <a:gd name="T101" fmla="*/ 0 h 338"/>
                <a:gd name="T102" fmla="*/ 0 w 685"/>
                <a:gd name="T103" fmla="*/ 0 h 338"/>
                <a:gd name="T104" fmla="*/ 0 w 685"/>
                <a:gd name="T105" fmla="*/ 0 h 338"/>
                <a:gd name="T106" fmla="*/ 0 w 685"/>
                <a:gd name="T107" fmla="*/ 0 h 338"/>
                <a:gd name="T108" fmla="*/ 0 w 685"/>
                <a:gd name="T109" fmla="*/ 0 h 338"/>
                <a:gd name="T110" fmla="*/ 0 w 685"/>
                <a:gd name="T111" fmla="*/ 0 h 338"/>
                <a:gd name="T112" fmla="*/ 0 w 685"/>
                <a:gd name="T113" fmla="*/ 0 h 338"/>
                <a:gd name="T114" fmla="*/ 0 w 685"/>
                <a:gd name="T115" fmla="*/ 0 h 338"/>
                <a:gd name="T116" fmla="*/ 0 w 685"/>
                <a:gd name="T117" fmla="*/ 0 h 3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85" h="338">
                  <a:moveTo>
                    <a:pt x="0" y="241"/>
                  </a:moveTo>
                  <a:lnTo>
                    <a:pt x="244" y="229"/>
                  </a:lnTo>
                  <a:lnTo>
                    <a:pt x="251" y="238"/>
                  </a:lnTo>
                  <a:lnTo>
                    <a:pt x="262" y="247"/>
                  </a:lnTo>
                  <a:lnTo>
                    <a:pt x="272" y="254"/>
                  </a:lnTo>
                  <a:lnTo>
                    <a:pt x="286" y="260"/>
                  </a:lnTo>
                  <a:lnTo>
                    <a:pt x="301" y="264"/>
                  </a:lnTo>
                  <a:lnTo>
                    <a:pt x="318" y="267"/>
                  </a:lnTo>
                  <a:lnTo>
                    <a:pt x="338" y="269"/>
                  </a:lnTo>
                  <a:lnTo>
                    <a:pt x="360" y="270"/>
                  </a:lnTo>
                  <a:lnTo>
                    <a:pt x="383" y="269"/>
                  </a:lnTo>
                  <a:lnTo>
                    <a:pt x="404" y="267"/>
                  </a:lnTo>
                  <a:lnTo>
                    <a:pt x="422" y="264"/>
                  </a:lnTo>
                  <a:lnTo>
                    <a:pt x="436" y="260"/>
                  </a:lnTo>
                  <a:lnTo>
                    <a:pt x="445" y="255"/>
                  </a:lnTo>
                  <a:lnTo>
                    <a:pt x="453" y="251"/>
                  </a:lnTo>
                  <a:lnTo>
                    <a:pt x="457" y="245"/>
                  </a:lnTo>
                  <a:lnTo>
                    <a:pt x="458" y="240"/>
                  </a:lnTo>
                  <a:lnTo>
                    <a:pt x="455" y="233"/>
                  </a:lnTo>
                  <a:lnTo>
                    <a:pt x="451" y="228"/>
                  </a:lnTo>
                  <a:lnTo>
                    <a:pt x="442" y="223"/>
                  </a:lnTo>
                  <a:lnTo>
                    <a:pt x="430" y="219"/>
                  </a:lnTo>
                  <a:lnTo>
                    <a:pt x="415" y="216"/>
                  </a:lnTo>
                  <a:lnTo>
                    <a:pt x="394" y="212"/>
                  </a:lnTo>
                  <a:lnTo>
                    <a:pt x="363" y="209"/>
                  </a:lnTo>
                  <a:lnTo>
                    <a:pt x="325" y="206"/>
                  </a:lnTo>
                  <a:lnTo>
                    <a:pt x="265" y="200"/>
                  </a:lnTo>
                  <a:lnTo>
                    <a:pt x="215" y="195"/>
                  </a:lnTo>
                  <a:lnTo>
                    <a:pt x="176" y="190"/>
                  </a:lnTo>
                  <a:lnTo>
                    <a:pt x="146" y="185"/>
                  </a:lnTo>
                  <a:lnTo>
                    <a:pt x="121" y="179"/>
                  </a:lnTo>
                  <a:lnTo>
                    <a:pt x="99" y="172"/>
                  </a:lnTo>
                  <a:lnTo>
                    <a:pt x="80" y="163"/>
                  </a:lnTo>
                  <a:lnTo>
                    <a:pt x="63" y="153"/>
                  </a:lnTo>
                  <a:lnTo>
                    <a:pt x="47" y="140"/>
                  </a:lnTo>
                  <a:lnTo>
                    <a:pt x="36" y="127"/>
                  </a:lnTo>
                  <a:lnTo>
                    <a:pt x="28" y="115"/>
                  </a:lnTo>
                  <a:lnTo>
                    <a:pt x="27" y="101"/>
                  </a:lnTo>
                  <a:lnTo>
                    <a:pt x="28" y="85"/>
                  </a:lnTo>
                  <a:lnTo>
                    <a:pt x="36" y="70"/>
                  </a:lnTo>
                  <a:lnTo>
                    <a:pt x="47" y="57"/>
                  </a:lnTo>
                  <a:lnTo>
                    <a:pt x="64" y="46"/>
                  </a:lnTo>
                  <a:lnTo>
                    <a:pt x="83" y="35"/>
                  </a:lnTo>
                  <a:lnTo>
                    <a:pt x="108" y="24"/>
                  </a:lnTo>
                  <a:lnTo>
                    <a:pt x="134" y="17"/>
                  </a:lnTo>
                  <a:lnTo>
                    <a:pt x="167" y="11"/>
                  </a:lnTo>
                  <a:lnTo>
                    <a:pt x="200" y="5"/>
                  </a:lnTo>
                  <a:lnTo>
                    <a:pt x="242" y="1"/>
                  </a:lnTo>
                  <a:lnTo>
                    <a:pt x="286" y="0"/>
                  </a:lnTo>
                  <a:lnTo>
                    <a:pt x="340" y="0"/>
                  </a:lnTo>
                  <a:lnTo>
                    <a:pt x="392" y="0"/>
                  </a:lnTo>
                  <a:lnTo>
                    <a:pt x="439" y="1"/>
                  </a:lnTo>
                  <a:lnTo>
                    <a:pt x="477" y="4"/>
                  </a:lnTo>
                  <a:lnTo>
                    <a:pt x="509" y="9"/>
                  </a:lnTo>
                  <a:lnTo>
                    <a:pt x="534" y="12"/>
                  </a:lnTo>
                  <a:lnTo>
                    <a:pt x="559" y="20"/>
                  </a:lnTo>
                  <a:lnTo>
                    <a:pt x="580" y="27"/>
                  </a:lnTo>
                  <a:lnTo>
                    <a:pt x="600" y="35"/>
                  </a:lnTo>
                  <a:lnTo>
                    <a:pt x="618" y="46"/>
                  </a:lnTo>
                  <a:lnTo>
                    <a:pt x="634" y="57"/>
                  </a:lnTo>
                  <a:lnTo>
                    <a:pt x="649" y="70"/>
                  </a:lnTo>
                  <a:lnTo>
                    <a:pt x="662" y="86"/>
                  </a:lnTo>
                  <a:lnTo>
                    <a:pt x="427" y="98"/>
                  </a:lnTo>
                  <a:lnTo>
                    <a:pt x="422" y="91"/>
                  </a:lnTo>
                  <a:lnTo>
                    <a:pt x="414" y="83"/>
                  </a:lnTo>
                  <a:lnTo>
                    <a:pt x="407" y="79"/>
                  </a:lnTo>
                  <a:lnTo>
                    <a:pt x="398" y="75"/>
                  </a:lnTo>
                  <a:lnTo>
                    <a:pt x="382" y="70"/>
                  </a:lnTo>
                  <a:lnTo>
                    <a:pt x="365" y="68"/>
                  </a:lnTo>
                  <a:lnTo>
                    <a:pt x="347" y="65"/>
                  </a:lnTo>
                  <a:lnTo>
                    <a:pt x="328" y="65"/>
                  </a:lnTo>
                  <a:lnTo>
                    <a:pt x="307" y="65"/>
                  </a:lnTo>
                  <a:lnTo>
                    <a:pt x="291" y="67"/>
                  </a:lnTo>
                  <a:lnTo>
                    <a:pt x="278" y="69"/>
                  </a:lnTo>
                  <a:lnTo>
                    <a:pt x="267" y="72"/>
                  </a:lnTo>
                  <a:lnTo>
                    <a:pt x="259" y="76"/>
                  </a:lnTo>
                  <a:lnTo>
                    <a:pt x="253" y="81"/>
                  </a:lnTo>
                  <a:lnTo>
                    <a:pt x="248" y="85"/>
                  </a:lnTo>
                  <a:lnTo>
                    <a:pt x="248" y="91"/>
                  </a:lnTo>
                  <a:lnTo>
                    <a:pt x="248" y="96"/>
                  </a:lnTo>
                  <a:lnTo>
                    <a:pt x="253" y="102"/>
                  </a:lnTo>
                  <a:lnTo>
                    <a:pt x="260" y="105"/>
                  </a:lnTo>
                  <a:lnTo>
                    <a:pt x="272" y="109"/>
                  </a:lnTo>
                  <a:lnTo>
                    <a:pt x="286" y="111"/>
                  </a:lnTo>
                  <a:lnTo>
                    <a:pt x="310" y="114"/>
                  </a:lnTo>
                  <a:lnTo>
                    <a:pt x="340" y="116"/>
                  </a:lnTo>
                  <a:lnTo>
                    <a:pt x="377" y="120"/>
                  </a:lnTo>
                  <a:lnTo>
                    <a:pt x="435" y="124"/>
                  </a:lnTo>
                  <a:lnTo>
                    <a:pt x="485" y="127"/>
                  </a:lnTo>
                  <a:lnTo>
                    <a:pt x="525" y="133"/>
                  </a:lnTo>
                  <a:lnTo>
                    <a:pt x="560" y="138"/>
                  </a:lnTo>
                  <a:lnTo>
                    <a:pt x="588" y="146"/>
                  </a:lnTo>
                  <a:lnTo>
                    <a:pt x="614" y="153"/>
                  </a:lnTo>
                  <a:lnTo>
                    <a:pt x="634" y="163"/>
                  </a:lnTo>
                  <a:lnTo>
                    <a:pt x="653" y="174"/>
                  </a:lnTo>
                  <a:lnTo>
                    <a:pt x="666" y="186"/>
                  </a:lnTo>
                  <a:lnTo>
                    <a:pt x="674" y="198"/>
                  </a:lnTo>
                  <a:lnTo>
                    <a:pt x="681" y="212"/>
                  </a:lnTo>
                  <a:lnTo>
                    <a:pt x="684" y="226"/>
                  </a:lnTo>
                  <a:lnTo>
                    <a:pt x="681" y="239"/>
                  </a:lnTo>
                  <a:lnTo>
                    <a:pt x="674" y="253"/>
                  </a:lnTo>
                  <a:lnTo>
                    <a:pt x="663" y="266"/>
                  </a:lnTo>
                  <a:lnTo>
                    <a:pt x="650" y="279"/>
                  </a:lnTo>
                  <a:lnTo>
                    <a:pt x="631" y="292"/>
                  </a:lnTo>
                  <a:lnTo>
                    <a:pt x="606" y="303"/>
                  </a:lnTo>
                  <a:lnTo>
                    <a:pt x="579" y="312"/>
                  </a:lnTo>
                  <a:lnTo>
                    <a:pt x="544" y="322"/>
                  </a:lnTo>
                  <a:lnTo>
                    <a:pt x="505" y="328"/>
                  </a:lnTo>
                  <a:lnTo>
                    <a:pt x="458" y="333"/>
                  </a:lnTo>
                  <a:lnTo>
                    <a:pt x="406" y="336"/>
                  </a:lnTo>
                  <a:lnTo>
                    <a:pt x="347" y="337"/>
                  </a:lnTo>
                  <a:lnTo>
                    <a:pt x="265" y="335"/>
                  </a:lnTo>
                  <a:lnTo>
                    <a:pt x="196" y="330"/>
                  </a:lnTo>
                  <a:lnTo>
                    <a:pt x="138" y="323"/>
                  </a:lnTo>
                  <a:lnTo>
                    <a:pt x="97" y="311"/>
                  </a:lnTo>
                  <a:lnTo>
                    <a:pt x="62" y="298"/>
                  </a:lnTo>
                  <a:lnTo>
                    <a:pt x="33" y="281"/>
                  </a:lnTo>
                  <a:lnTo>
                    <a:pt x="13" y="262"/>
                  </a:lnTo>
                  <a:lnTo>
                    <a:pt x="0" y="241"/>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5" name="Freeform 13">
              <a:extLst>
                <a:ext uri="{FF2B5EF4-FFF2-40B4-BE49-F238E27FC236}">
                  <a16:creationId xmlns:a16="http://schemas.microsoft.com/office/drawing/2014/main" xmlns="" id="{87D71CEE-E7E2-4C10-91CB-C8ADADBC05DE}"/>
                </a:ext>
              </a:extLst>
            </p:cNvPr>
            <p:cNvSpPr>
              <a:spLocks noChangeArrowheads="1"/>
            </p:cNvSpPr>
            <p:nvPr/>
          </p:nvSpPr>
          <p:spPr bwMode="auto">
            <a:xfrm>
              <a:off x="5191" y="2872"/>
              <a:ext cx="110" cy="103"/>
            </a:xfrm>
            <a:custGeom>
              <a:avLst/>
              <a:gdLst>
                <a:gd name="T0" fmla="*/ 0 w 484"/>
                <a:gd name="T1" fmla="*/ 0 h 453"/>
                <a:gd name="T2" fmla="*/ 0 w 484"/>
                <a:gd name="T3" fmla="*/ 0 h 453"/>
                <a:gd name="T4" fmla="*/ 0 w 484"/>
                <a:gd name="T5" fmla="*/ 0 h 453"/>
                <a:gd name="T6" fmla="*/ 0 w 484"/>
                <a:gd name="T7" fmla="*/ 0 h 453"/>
                <a:gd name="T8" fmla="*/ 0 w 484"/>
                <a:gd name="T9" fmla="*/ 0 h 453"/>
                <a:gd name="T10" fmla="*/ 0 w 484"/>
                <a:gd name="T11" fmla="*/ 0 h 453"/>
                <a:gd name="T12" fmla="*/ 0 w 484"/>
                <a:gd name="T13" fmla="*/ 0 h 453"/>
                <a:gd name="T14" fmla="*/ 0 w 484"/>
                <a:gd name="T15" fmla="*/ 0 h 453"/>
                <a:gd name="T16" fmla="*/ 0 w 484"/>
                <a:gd name="T17" fmla="*/ 0 h 453"/>
                <a:gd name="T18" fmla="*/ 0 w 484"/>
                <a:gd name="T19" fmla="*/ 0 h 453"/>
                <a:gd name="T20" fmla="*/ 0 w 484"/>
                <a:gd name="T21" fmla="*/ 0 h 453"/>
                <a:gd name="T22" fmla="*/ 0 w 484"/>
                <a:gd name="T23" fmla="*/ 0 h 453"/>
                <a:gd name="T24" fmla="*/ 0 w 484"/>
                <a:gd name="T25" fmla="*/ 0 h 453"/>
                <a:gd name="T26" fmla="*/ 0 w 484"/>
                <a:gd name="T27" fmla="*/ 0 h 453"/>
                <a:gd name="T28" fmla="*/ 0 w 484"/>
                <a:gd name="T29" fmla="*/ 0 h 453"/>
                <a:gd name="T30" fmla="*/ 0 w 484"/>
                <a:gd name="T31" fmla="*/ 0 h 453"/>
                <a:gd name="T32" fmla="*/ 0 w 484"/>
                <a:gd name="T33" fmla="*/ 0 h 453"/>
                <a:gd name="T34" fmla="*/ 0 w 484"/>
                <a:gd name="T35" fmla="*/ 0 h 453"/>
                <a:gd name="T36" fmla="*/ 0 w 484"/>
                <a:gd name="T37" fmla="*/ 0 h 453"/>
                <a:gd name="T38" fmla="*/ 0 w 484"/>
                <a:gd name="T39" fmla="*/ 0 h 453"/>
                <a:gd name="T40" fmla="*/ 0 w 484"/>
                <a:gd name="T41" fmla="*/ 0 h 453"/>
                <a:gd name="T42" fmla="*/ 0 w 484"/>
                <a:gd name="T43" fmla="*/ 0 h 453"/>
                <a:gd name="T44" fmla="*/ 0 w 484"/>
                <a:gd name="T45" fmla="*/ 0 h 453"/>
                <a:gd name="T46" fmla="*/ 0 w 484"/>
                <a:gd name="T47" fmla="*/ 0 h 453"/>
                <a:gd name="T48" fmla="*/ 0 w 484"/>
                <a:gd name="T49" fmla="*/ 0 h 453"/>
                <a:gd name="T50" fmla="*/ 0 w 484"/>
                <a:gd name="T51" fmla="*/ 0 h 453"/>
                <a:gd name="T52" fmla="*/ 0 w 484"/>
                <a:gd name="T53" fmla="*/ 0 h 453"/>
                <a:gd name="T54" fmla="*/ 0 w 484"/>
                <a:gd name="T55" fmla="*/ 0 h 453"/>
                <a:gd name="T56" fmla="*/ 0 w 484"/>
                <a:gd name="T57" fmla="*/ 0 h 453"/>
                <a:gd name="T58" fmla="*/ 0 w 484"/>
                <a:gd name="T59" fmla="*/ 0 h 453"/>
                <a:gd name="T60" fmla="*/ 0 w 484"/>
                <a:gd name="T61" fmla="*/ 0 h 453"/>
                <a:gd name="T62" fmla="*/ 0 w 484"/>
                <a:gd name="T63" fmla="*/ 0 h 453"/>
                <a:gd name="T64" fmla="*/ 0 w 484"/>
                <a:gd name="T65" fmla="*/ 0 h 453"/>
                <a:gd name="T66" fmla="*/ 0 w 484"/>
                <a:gd name="T67" fmla="*/ 0 h 453"/>
                <a:gd name="T68" fmla="*/ 0 w 484"/>
                <a:gd name="T69" fmla="*/ 0 h 453"/>
                <a:gd name="T70" fmla="*/ 0 w 484"/>
                <a:gd name="T71" fmla="*/ 0 h 453"/>
                <a:gd name="T72" fmla="*/ 0 w 484"/>
                <a:gd name="T73" fmla="*/ 0 h 453"/>
                <a:gd name="T74" fmla="*/ 0 w 484"/>
                <a:gd name="T75" fmla="*/ 0 h 453"/>
                <a:gd name="T76" fmla="*/ 0 w 484"/>
                <a:gd name="T77" fmla="*/ 0 h 453"/>
                <a:gd name="T78" fmla="*/ 0 w 484"/>
                <a:gd name="T79" fmla="*/ 0 h 453"/>
                <a:gd name="T80" fmla="*/ 0 w 484"/>
                <a:gd name="T81" fmla="*/ 0 h 4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84" h="453">
                  <a:moveTo>
                    <a:pt x="338" y="0"/>
                  </a:moveTo>
                  <a:lnTo>
                    <a:pt x="338" y="122"/>
                  </a:lnTo>
                  <a:lnTo>
                    <a:pt x="474" y="122"/>
                  </a:lnTo>
                  <a:lnTo>
                    <a:pt x="474" y="213"/>
                  </a:lnTo>
                  <a:lnTo>
                    <a:pt x="338" y="213"/>
                  </a:lnTo>
                  <a:lnTo>
                    <a:pt x="338" y="327"/>
                  </a:lnTo>
                  <a:lnTo>
                    <a:pt x="338" y="336"/>
                  </a:lnTo>
                  <a:lnTo>
                    <a:pt x="339" y="345"/>
                  </a:lnTo>
                  <a:lnTo>
                    <a:pt x="341" y="350"/>
                  </a:lnTo>
                  <a:lnTo>
                    <a:pt x="345" y="355"/>
                  </a:lnTo>
                  <a:lnTo>
                    <a:pt x="353" y="358"/>
                  </a:lnTo>
                  <a:lnTo>
                    <a:pt x="361" y="362"/>
                  </a:lnTo>
                  <a:lnTo>
                    <a:pt x="373" y="364"/>
                  </a:lnTo>
                  <a:lnTo>
                    <a:pt x="388" y="365"/>
                  </a:lnTo>
                  <a:lnTo>
                    <a:pt x="403" y="364"/>
                  </a:lnTo>
                  <a:lnTo>
                    <a:pt x="420" y="363"/>
                  </a:lnTo>
                  <a:lnTo>
                    <a:pt x="440" y="360"/>
                  </a:lnTo>
                  <a:lnTo>
                    <a:pt x="466" y="357"/>
                  </a:lnTo>
                  <a:lnTo>
                    <a:pt x="483" y="442"/>
                  </a:lnTo>
                  <a:lnTo>
                    <a:pt x="438" y="446"/>
                  </a:lnTo>
                  <a:lnTo>
                    <a:pt x="393" y="449"/>
                  </a:lnTo>
                  <a:lnTo>
                    <a:pt x="351" y="451"/>
                  </a:lnTo>
                  <a:lnTo>
                    <a:pt x="311" y="452"/>
                  </a:lnTo>
                  <a:lnTo>
                    <a:pt x="267" y="451"/>
                  </a:lnTo>
                  <a:lnTo>
                    <a:pt x="231" y="449"/>
                  </a:lnTo>
                  <a:lnTo>
                    <a:pt x="200" y="445"/>
                  </a:lnTo>
                  <a:lnTo>
                    <a:pt x="177" y="441"/>
                  </a:lnTo>
                  <a:lnTo>
                    <a:pt x="154" y="434"/>
                  </a:lnTo>
                  <a:lnTo>
                    <a:pt x="137" y="426"/>
                  </a:lnTo>
                  <a:lnTo>
                    <a:pt x="122" y="415"/>
                  </a:lnTo>
                  <a:lnTo>
                    <a:pt x="112" y="404"/>
                  </a:lnTo>
                  <a:lnTo>
                    <a:pt x="102" y="391"/>
                  </a:lnTo>
                  <a:lnTo>
                    <a:pt x="95" y="373"/>
                  </a:lnTo>
                  <a:lnTo>
                    <a:pt x="91" y="352"/>
                  </a:lnTo>
                  <a:lnTo>
                    <a:pt x="91" y="327"/>
                  </a:lnTo>
                  <a:lnTo>
                    <a:pt x="91" y="213"/>
                  </a:lnTo>
                  <a:lnTo>
                    <a:pt x="0" y="213"/>
                  </a:lnTo>
                  <a:lnTo>
                    <a:pt x="0" y="122"/>
                  </a:lnTo>
                  <a:lnTo>
                    <a:pt x="91" y="122"/>
                  </a:lnTo>
                  <a:lnTo>
                    <a:pt x="91" y="62"/>
                  </a:lnTo>
                  <a:lnTo>
                    <a:pt x="338"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6" name="Freeform 14">
              <a:extLst>
                <a:ext uri="{FF2B5EF4-FFF2-40B4-BE49-F238E27FC236}">
                  <a16:creationId xmlns:a16="http://schemas.microsoft.com/office/drawing/2014/main" xmlns="" id="{6877FA28-83C7-4A4A-84E4-0A3D0C3BD813}"/>
                </a:ext>
              </a:extLst>
            </p:cNvPr>
            <p:cNvSpPr>
              <a:spLocks noChangeArrowheads="1"/>
            </p:cNvSpPr>
            <p:nvPr/>
          </p:nvSpPr>
          <p:spPr bwMode="auto">
            <a:xfrm>
              <a:off x="5193" y="3106"/>
              <a:ext cx="169" cy="77"/>
            </a:xfrm>
            <a:custGeom>
              <a:avLst/>
              <a:gdLst>
                <a:gd name="T0" fmla="*/ 0 w 747"/>
                <a:gd name="T1" fmla="*/ 0 h 339"/>
                <a:gd name="T2" fmla="*/ 0 w 747"/>
                <a:gd name="T3" fmla="*/ 0 h 339"/>
                <a:gd name="T4" fmla="*/ 0 w 747"/>
                <a:gd name="T5" fmla="*/ 0 h 339"/>
                <a:gd name="T6" fmla="*/ 0 w 747"/>
                <a:gd name="T7" fmla="*/ 0 h 339"/>
                <a:gd name="T8" fmla="*/ 0 w 747"/>
                <a:gd name="T9" fmla="*/ 0 h 339"/>
                <a:gd name="T10" fmla="*/ 0 w 747"/>
                <a:gd name="T11" fmla="*/ 0 h 339"/>
                <a:gd name="T12" fmla="*/ 0 w 747"/>
                <a:gd name="T13" fmla="*/ 0 h 339"/>
                <a:gd name="T14" fmla="*/ 0 w 747"/>
                <a:gd name="T15" fmla="*/ 0 h 339"/>
                <a:gd name="T16" fmla="*/ 0 w 747"/>
                <a:gd name="T17" fmla="*/ 0 h 339"/>
                <a:gd name="T18" fmla="*/ 0 w 747"/>
                <a:gd name="T19" fmla="*/ 0 h 339"/>
                <a:gd name="T20" fmla="*/ 0 w 747"/>
                <a:gd name="T21" fmla="*/ 0 h 339"/>
                <a:gd name="T22" fmla="*/ 0 w 747"/>
                <a:gd name="T23" fmla="*/ 0 h 339"/>
                <a:gd name="T24" fmla="*/ 0 w 747"/>
                <a:gd name="T25" fmla="*/ 0 h 339"/>
                <a:gd name="T26" fmla="*/ 0 w 747"/>
                <a:gd name="T27" fmla="*/ 0 h 339"/>
                <a:gd name="T28" fmla="*/ 0 w 747"/>
                <a:gd name="T29" fmla="*/ 0 h 339"/>
                <a:gd name="T30" fmla="*/ 0 w 747"/>
                <a:gd name="T31" fmla="*/ 0 h 339"/>
                <a:gd name="T32" fmla="*/ 0 w 747"/>
                <a:gd name="T33" fmla="*/ 0 h 339"/>
                <a:gd name="T34" fmla="*/ 0 w 747"/>
                <a:gd name="T35" fmla="*/ 0 h 339"/>
                <a:gd name="T36" fmla="*/ 0 w 747"/>
                <a:gd name="T37" fmla="*/ 0 h 339"/>
                <a:gd name="T38" fmla="*/ 0 w 747"/>
                <a:gd name="T39" fmla="*/ 0 h 339"/>
                <a:gd name="T40" fmla="*/ 0 w 747"/>
                <a:gd name="T41" fmla="*/ 0 h 339"/>
                <a:gd name="T42" fmla="*/ 0 w 747"/>
                <a:gd name="T43" fmla="*/ 0 h 339"/>
                <a:gd name="T44" fmla="*/ 0 w 747"/>
                <a:gd name="T45" fmla="*/ 0 h 339"/>
                <a:gd name="T46" fmla="*/ 0 w 747"/>
                <a:gd name="T47" fmla="*/ 0 h 339"/>
                <a:gd name="T48" fmla="*/ 0 w 747"/>
                <a:gd name="T49" fmla="*/ 0 h 339"/>
                <a:gd name="T50" fmla="*/ 0 w 747"/>
                <a:gd name="T51" fmla="*/ 0 h 339"/>
                <a:gd name="T52" fmla="*/ 0 w 747"/>
                <a:gd name="T53" fmla="*/ 0 h 339"/>
                <a:gd name="T54" fmla="*/ 0 w 747"/>
                <a:gd name="T55" fmla="*/ 0 h 339"/>
                <a:gd name="T56" fmla="*/ 0 w 747"/>
                <a:gd name="T57" fmla="*/ 0 h 339"/>
                <a:gd name="T58" fmla="*/ 0 w 747"/>
                <a:gd name="T59" fmla="*/ 0 h 339"/>
                <a:gd name="T60" fmla="*/ 0 w 747"/>
                <a:gd name="T61" fmla="*/ 0 h 339"/>
                <a:gd name="T62" fmla="*/ 0 w 747"/>
                <a:gd name="T63" fmla="*/ 0 h 339"/>
                <a:gd name="T64" fmla="*/ 0 w 747"/>
                <a:gd name="T65" fmla="*/ 0 h 339"/>
                <a:gd name="T66" fmla="*/ 0 w 747"/>
                <a:gd name="T67" fmla="*/ 0 h 339"/>
                <a:gd name="T68" fmla="*/ 0 w 747"/>
                <a:gd name="T69" fmla="*/ 0 h 339"/>
                <a:gd name="T70" fmla="*/ 0 w 747"/>
                <a:gd name="T71" fmla="*/ 0 h 339"/>
                <a:gd name="T72" fmla="*/ 0 w 747"/>
                <a:gd name="T73" fmla="*/ 0 h 339"/>
                <a:gd name="T74" fmla="*/ 0 w 747"/>
                <a:gd name="T75" fmla="*/ 0 h 339"/>
                <a:gd name="T76" fmla="*/ 0 w 747"/>
                <a:gd name="T77" fmla="*/ 0 h 3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47" h="339">
                  <a:moveTo>
                    <a:pt x="495" y="140"/>
                  </a:moveTo>
                  <a:lnTo>
                    <a:pt x="489" y="123"/>
                  </a:lnTo>
                  <a:lnTo>
                    <a:pt x="481" y="109"/>
                  </a:lnTo>
                  <a:lnTo>
                    <a:pt x="470" y="98"/>
                  </a:lnTo>
                  <a:lnTo>
                    <a:pt x="457" y="89"/>
                  </a:lnTo>
                  <a:lnTo>
                    <a:pt x="440" y="82"/>
                  </a:lnTo>
                  <a:lnTo>
                    <a:pt x="418" y="77"/>
                  </a:lnTo>
                  <a:lnTo>
                    <a:pt x="397" y="74"/>
                  </a:lnTo>
                  <a:lnTo>
                    <a:pt x="374" y="73"/>
                  </a:lnTo>
                  <a:lnTo>
                    <a:pt x="344" y="74"/>
                  </a:lnTo>
                  <a:lnTo>
                    <a:pt x="319" y="79"/>
                  </a:lnTo>
                  <a:lnTo>
                    <a:pt x="297" y="86"/>
                  </a:lnTo>
                  <a:lnTo>
                    <a:pt x="280" y="96"/>
                  </a:lnTo>
                  <a:lnTo>
                    <a:pt x="269" y="105"/>
                  </a:lnTo>
                  <a:lnTo>
                    <a:pt x="261" y="114"/>
                  </a:lnTo>
                  <a:lnTo>
                    <a:pt x="253" y="126"/>
                  </a:lnTo>
                  <a:lnTo>
                    <a:pt x="250" y="140"/>
                  </a:lnTo>
                  <a:lnTo>
                    <a:pt x="495" y="140"/>
                  </a:lnTo>
                  <a:close/>
                  <a:moveTo>
                    <a:pt x="746" y="199"/>
                  </a:moveTo>
                  <a:lnTo>
                    <a:pt x="250" y="199"/>
                  </a:lnTo>
                  <a:lnTo>
                    <a:pt x="254" y="213"/>
                  </a:lnTo>
                  <a:lnTo>
                    <a:pt x="262" y="225"/>
                  </a:lnTo>
                  <a:lnTo>
                    <a:pt x="270" y="235"/>
                  </a:lnTo>
                  <a:lnTo>
                    <a:pt x="282" y="244"/>
                  </a:lnTo>
                  <a:lnTo>
                    <a:pt x="301" y="253"/>
                  </a:lnTo>
                  <a:lnTo>
                    <a:pt x="324" y="259"/>
                  </a:lnTo>
                  <a:lnTo>
                    <a:pt x="348" y="264"/>
                  </a:lnTo>
                  <a:lnTo>
                    <a:pt x="376" y="265"/>
                  </a:lnTo>
                  <a:lnTo>
                    <a:pt x="394" y="265"/>
                  </a:lnTo>
                  <a:lnTo>
                    <a:pt x="411" y="263"/>
                  </a:lnTo>
                  <a:lnTo>
                    <a:pt x="428" y="260"/>
                  </a:lnTo>
                  <a:lnTo>
                    <a:pt x="445" y="256"/>
                  </a:lnTo>
                  <a:lnTo>
                    <a:pt x="454" y="253"/>
                  </a:lnTo>
                  <a:lnTo>
                    <a:pt x="465" y="248"/>
                  </a:lnTo>
                  <a:lnTo>
                    <a:pt x="476" y="243"/>
                  </a:lnTo>
                  <a:lnTo>
                    <a:pt x="489" y="235"/>
                  </a:lnTo>
                  <a:lnTo>
                    <a:pt x="732" y="246"/>
                  </a:lnTo>
                  <a:lnTo>
                    <a:pt x="703" y="268"/>
                  </a:lnTo>
                  <a:lnTo>
                    <a:pt x="671" y="288"/>
                  </a:lnTo>
                  <a:lnTo>
                    <a:pt x="636" y="304"/>
                  </a:lnTo>
                  <a:lnTo>
                    <a:pt x="597" y="316"/>
                  </a:lnTo>
                  <a:lnTo>
                    <a:pt x="554" y="325"/>
                  </a:lnTo>
                  <a:lnTo>
                    <a:pt x="500" y="332"/>
                  </a:lnTo>
                  <a:lnTo>
                    <a:pt x="441" y="336"/>
                  </a:lnTo>
                  <a:lnTo>
                    <a:pt x="372" y="338"/>
                  </a:lnTo>
                  <a:lnTo>
                    <a:pt x="311" y="336"/>
                  </a:lnTo>
                  <a:lnTo>
                    <a:pt x="256" y="333"/>
                  </a:lnTo>
                  <a:lnTo>
                    <a:pt x="209" y="327"/>
                  </a:lnTo>
                  <a:lnTo>
                    <a:pt x="170" y="320"/>
                  </a:lnTo>
                  <a:lnTo>
                    <a:pt x="135" y="309"/>
                  </a:lnTo>
                  <a:lnTo>
                    <a:pt x="102" y="296"/>
                  </a:lnTo>
                  <a:lnTo>
                    <a:pt x="73" y="280"/>
                  </a:lnTo>
                  <a:lnTo>
                    <a:pt x="49" y="262"/>
                  </a:lnTo>
                  <a:lnTo>
                    <a:pt x="26" y="242"/>
                  </a:lnTo>
                  <a:lnTo>
                    <a:pt x="11" y="220"/>
                  </a:lnTo>
                  <a:lnTo>
                    <a:pt x="3" y="195"/>
                  </a:lnTo>
                  <a:lnTo>
                    <a:pt x="0" y="169"/>
                  </a:lnTo>
                  <a:lnTo>
                    <a:pt x="6" y="132"/>
                  </a:lnTo>
                  <a:lnTo>
                    <a:pt x="23" y="100"/>
                  </a:lnTo>
                  <a:lnTo>
                    <a:pt x="54" y="71"/>
                  </a:lnTo>
                  <a:lnTo>
                    <a:pt x="97" y="47"/>
                  </a:lnTo>
                  <a:lnTo>
                    <a:pt x="149" y="25"/>
                  </a:lnTo>
                  <a:lnTo>
                    <a:pt x="211" y="11"/>
                  </a:lnTo>
                  <a:lnTo>
                    <a:pt x="282" y="2"/>
                  </a:lnTo>
                  <a:lnTo>
                    <a:pt x="363" y="0"/>
                  </a:lnTo>
                  <a:lnTo>
                    <a:pt x="428" y="1"/>
                  </a:lnTo>
                  <a:lnTo>
                    <a:pt x="486" y="4"/>
                  </a:lnTo>
                  <a:lnTo>
                    <a:pt x="538" y="11"/>
                  </a:lnTo>
                  <a:lnTo>
                    <a:pt x="583" y="21"/>
                  </a:lnTo>
                  <a:lnTo>
                    <a:pt x="620" y="32"/>
                  </a:lnTo>
                  <a:lnTo>
                    <a:pt x="652" y="47"/>
                  </a:lnTo>
                  <a:lnTo>
                    <a:pt x="681" y="62"/>
                  </a:lnTo>
                  <a:lnTo>
                    <a:pt x="704" y="82"/>
                  </a:lnTo>
                  <a:lnTo>
                    <a:pt x="722" y="103"/>
                  </a:lnTo>
                  <a:lnTo>
                    <a:pt x="735" y="128"/>
                  </a:lnTo>
                  <a:lnTo>
                    <a:pt x="742" y="154"/>
                  </a:lnTo>
                  <a:lnTo>
                    <a:pt x="746" y="186"/>
                  </a:lnTo>
                  <a:lnTo>
                    <a:pt x="746" y="199"/>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7" name="Freeform 15">
              <a:extLst>
                <a:ext uri="{FF2B5EF4-FFF2-40B4-BE49-F238E27FC236}">
                  <a16:creationId xmlns:a16="http://schemas.microsoft.com/office/drawing/2014/main" xmlns="" id="{A8CD960C-0BCE-47C5-87BB-0332556F7B63}"/>
                </a:ext>
              </a:extLst>
            </p:cNvPr>
            <p:cNvSpPr>
              <a:spLocks noChangeArrowheads="1"/>
            </p:cNvSpPr>
            <p:nvPr/>
          </p:nvSpPr>
          <p:spPr bwMode="auto">
            <a:xfrm>
              <a:off x="5200" y="3315"/>
              <a:ext cx="248" cy="75"/>
            </a:xfrm>
            <a:custGeom>
              <a:avLst/>
              <a:gdLst>
                <a:gd name="T0" fmla="*/ 0 w 1093"/>
                <a:gd name="T1" fmla="*/ 0 h 331"/>
                <a:gd name="T2" fmla="*/ 0 w 1093"/>
                <a:gd name="T3" fmla="*/ 0 h 331"/>
                <a:gd name="T4" fmla="*/ 0 w 1093"/>
                <a:gd name="T5" fmla="*/ 0 h 331"/>
                <a:gd name="T6" fmla="*/ 0 w 1093"/>
                <a:gd name="T7" fmla="*/ 0 h 331"/>
                <a:gd name="T8" fmla="*/ 0 w 1093"/>
                <a:gd name="T9" fmla="*/ 0 h 331"/>
                <a:gd name="T10" fmla="*/ 0 w 1093"/>
                <a:gd name="T11" fmla="*/ 0 h 331"/>
                <a:gd name="T12" fmla="*/ 0 w 1093"/>
                <a:gd name="T13" fmla="*/ 0 h 331"/>
                <a:gd name="T14" fmla="*/ 0 w 1093"/>
                <a:gd name="T15" fmla="*/ 0 h 331"/>
                <a:gd name="T16" fmla="*/ 0 w 1093"/>
                <a:gd name="T17" fmla="*/ 0 h 331"/>
                <a:gd name="T18" fmla="*/ 0 w 1093"/>
                <a:gd name="T19" fmla="*/ 0 h 331"/>
                <a:gd name="T20" fmla="*/ 0 w 1093"/>
                <a:gd name="T21" fmla="*/ 0 h 331"/>
                <a:gd name="T22" fmla="*/ 0 w 1093"/>
                <a:gd name="T23" fmla="*/ 0 h 331"/>
                <a:gd name="T24" fmla="*/ 0 w 1093"/>
                <a:gd name="T25" fmla="*/ 0 h 331"/>
                <a:gd name="T26" fmla="*/ 0 w 1093"/>
                <a:gd name="T27" fmla="*/ 0 h 331"/>
                <a:gd name="T28" fmla="*/ 0 w 1093"/>
                <a:gd name="T29" fmla="*/ 0 h 331"/>
                <a:gd name="T30" fmla="*/ 0 w 1093"/>
                <a:gd name="T31" fmla="*/ 0 h 331"/>
                <a:gd name="T32" fmla="*/ 0 w 1093"/>
                <a:gd name="T33" fmla="*/ 0 h 331"/>
                <a:gd name="T34" fmla="*/ 0 w 1093"/>
                <a:gd name="T35" fmla="*/ 0 h 331"/>
                <a:gd name="T36" fmla="*/ 0 w 1093"/>
                <a:gd name="T37" fmla="*/ 0 h 331"/>
                <a:gd name="T38" fmla="*/ 0 w 1093"/>
                <a:gd name="T39" fmla="*/ 0 h 331"/>
                <a:gd name="T40" fmla="*/ 0 w 1093"/>
                <a:gd name="T41" fmla="*/ 0 h 331"/>
                <a:gd name="T42" fmla="*/ 0 w 1093"/>
                <a:gd name="T43" fmla="*/ 0 h 331"/>
                <a:gd name="T44" fmla="*/ 0 w 1093"/>
                <a:gd name="T45" fmla="*/ 0 h 331"/>
                <a:gd name="T46" fmla="*/ 0 w 1093"/>
                <a:gd name="T47" fmla="*/ 0 h 331"/>
                <a:gd name="T48" fmla="*/ 0 w 1093"/>
                <a:gd name="T49" fmla="*/ 0 h 331"/>
                <a:gd name="T50" fmla="*/ 0 w 1093"/>
                <a:gd name="T51" fmla="*/ 0 h 331"/>
                <a:gd name="T52" fmla="*/ 0 w 1093"/>
                <a:gd name="T53" fmla="*/ 0 h 331"/>
                <a:gd name="T54" fmla="*/ 0 w 1093"/>
                <a:gd name="T55" fmla="*/ 0 h 331"/>
                <a:gd name="T56" fmla="*/ 0 w 1093"/>
                <a:gd name="T57" fmla="*/ 0 h 331"/>
                <a:gd name="T58" fmla="*/ 0 w 1093"/>
                <a:gd name="T59" fmla="*/ 0 h 331"/>
                <a:gd name="T60" fmla="*/ 0 w 1093"/>
                <a:gd name="T61" fmla="*/ 0 h 331"/>
                <a:gd name="T62" fmla="*/ 0 w 1093"/>
                <a:gd name="T63" fmla="*/ 0 h 331"/>
                <a:gd name="T64" fmla="*/ 0 w 1093"/>
                <a:gd name="T65" fmla="*/ 0 h 331"/>
                <a:gd name="T66" fmla="*/ 0 w 1093"/>
                <a:gd name="T67" fmla="*/ 0 h 331"/>
                <a:gd name="T68" fmla="*/ 0 w 1093"/>
                <a:gd name="T69" fmla="*/ 0 h 331"/>
                <a:gd name="T70" fmla="*/ 0 w 1093"/>
                <a:gd name="T71" fmla="*/ 0 h 331"/>
                <a:gd name="T72" fmla="*/ 0 w 1093"/>
                <a:gd name="T73" fmla="*/ 0 h 331"/>
                <a:gd name="T74" fmla="*/ 0 w 1093"/>
                <a:gd name="T75" fmla="*/ 0 h 331"/>
                <a:gd name="T76" fmla="*/ 0 w 1093"/>
                <a:gd name="T77" fmla="*/ 0 h 331"/>
                <a:gd name="T78" fmla="*/ 0 w 1093"/>
                <a:gd name="T79" fmla="*/ 0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93" h="331">
                  <a:moveTo>
                    <a:pt x="0" y="7"/>
                  </a:moveTo>
                  <a:lnTo>
                    <a:pt x="231" y="7"/>
                  </a:lnTo>
                  <a:lnTo>
                    <a:pt x="231" y="54"/>
                  </a:lnTo>
                  <a:lnTo>
                    <a:pt x="256" y="40"/>
                  </a:lnTo>
                  <a:lnTo>
                    <a:pt x="281" y="28"/>
                  </a:lnTo>
                  <a:lnTo>
                    <a:pt x="305" y="18"/>
                  </a:lnTo>
                  <a:lnTo>
                    <a:pt x="332" y="12"/>
                  </a:lnTo>
                  <a:lnTo>
                    <a:pt x="359" y="6"/>
                  </a:lnTo>
                  <a:lnTo>
                    <a:pt x="386" y="2"/>
                  </a:lnTo>
                  <a:lnTo>
                    <a:pt x="418" y="0"/>
                  </a:lnTo>
                  <a:lnTo>
                    <a:pt x="454" y="0"/>
                  </a:lnTo>
                  <a:lnTo>
                    <a:pt x="489" y="0"/>
                  </a:lnTo>
                  <a:lnTo>
                    <a:pt x="523" y="2"/>
                  </a:lnTo>
                  <a:lnTo>
                    <a:pt x="551" y="7"/>
                  </a:lnTo>
                  <a:lnTo>
                    <a:pt x="577" y="13"/>
                  </a:lnTo>
                  <a:lnTo>
                    <a:pt x="597" y="20"/>
                  </a:lnTo>
                  <a:lnTo>
                    <a:pt x="617" y="29"/>
                  </a:lnTo>
                  <a:lnTo>
                    <a:pt x="634" y="40"/>
                  </a:lnTo>
                  <a:lnTo>
                    <a:pt x="650" y="54"/>
                  </a:lnTo>
                  <a:lnTo>
                    <a:pt x="677" y="39"/>
                  </a:lnTo>
                  <a:lnTo>
                    <a:pt x="704" y="26"/>
                  </a:lnTo>
                  <a:lnTo>
                    <a:pt x="731" y="17"/>
                  </a:lnTo>
                  <a:lnTo>
                    <a:pt x="755" y="11"/>
                  </a:lnTo>
                  <a:lnTo>
                    <a:pt x="779" y="5"/>
                  </a:lnTo>
                  <a:lnTo>
                    <a:pt x="806" y="2"/>
                  </a:lnTo>
                  <a:lnTo>
                    <a:pt x="837" y="0"/>
                  </a:lnTo>
                  <a:lnTo>
                    <a:pt x="872" y="0"/>
                  </a:lnTo>
                  <a:lnTo>
                    <a:pt x="920" y="1"/>
                  </a:lnTo>
                  <a:lnTo>
                    <a:pt x="965" y="7"/>
                  </a:lnTo>
                  <a:lnTo>
                    <a:pt x="1001" y="16"/>
                  </a:lnTo>
                  <a:lnTo>
                    <a:pt x="1036" y="30"/>
                  </a:lnTo>
                  <a:lnTo>
                    <a:pt x="1060" y="48"/>
                  </a:lnTo>
                  <a:lnTo>
                    <a:pt x="1078" y="70"/>
                  </a:lnTo>
                  <a:lnTo>
                    <a:pt x="1088" y="95"/>
                  </a:lnTo>
                  <a:lnTo>
                    <a:pt x="1092" y="127"/>
                  </a:lnTo>
                  <a:lnTo>
                    <a:pt x="1092" y="330"/>
                  </a:lnTo>
                  <a:lnTo>
                    <a:pt x="845" y="330"/>
                  </a:lnTo>
                  <a:lnTo>
                    <a:pt x="845" y="145"/>
                  </a:lnTo>
                  <a:lnTo>
                    <a:pt x="844" y="134"/>
                  </a:lnTo>
                  <a:lnTo>
                    <a:pt x="840" y="125"/>
                  </a:lnTo>
                  <a:lnTo>
                    <a:pt x="834" y="117"/>
                  </a:lnTo>
                  <a:lnTo>
                    <a:pt x="829" y="113"/>
                  </a:lnTo>
                  <a:lnTo>
                    <a:pt x="816" y="106"/>
                  </a:lnTo>
                  <a:lnTo>
                    <a:pt x="801" y="99"/>
                  </a:lnTo>
                  <a:lnTo>
                    <a:pt x="785" y="96"/>
                  </a:lnTo>
                  <a:lnTo>
                    <a:pt x="767" y="95"/>
                  </a:lnTo>
                  <a:lnTo>
                    <a:pt x="746" y="96"/>
                  </a:lnTo>
                  <a:lnTo>
                    <a:pt x="727" y="99"/>
                  </a:lnTo>
                  <a:lnTo>
                    <a:pt x="710" y="104"/>
                  </a:lnTo>
                  <a:lnTo>
                    <a:pt x="697" y="111"/>
                  </a:lnTo>
                  <a:lnTo>
                    <a:pt x="685" y="120"/>
                  </a:lnTo>
                  <a:lnTo>
                    <a:pt x="676" y="132"/>
                  </a:lnTo>
                  <a:lnTo>
                    <a:pt x="672" y="146"/>
                  </a:lnTo>
                  <a:lnTo>
                    <a:pt x="670" y="163"/>
                  </a:lnTo>
                  <a:lnTo>
                    <a:pt x="670" y="330"/>
                  </a:lnTo>
                  <a:lnTo>
                    <a:pt x="423" y="330"/>
                  </a:lnTo>
                  <a:lnTo>
                    <a:pt x="423" y="152"/>
                  </a:lnTo>
                  <a:lnTo>
                    <a:pt x="422" y="141"/>
                  </a:lnTo>
                  <a:lnTo>
                    <a:pt x="422" y="134"/>
                  </a:lnTo>
                  <a:lnTo>
                    <a:pt x="420" y="128"/>
                  </a:lnTo>
                  <a:lnTo>
                    <a:pt x="418" y="123"/>
                  </a:lnTo>
                  <a:lnTo>
                    <a:pt x="413" y="117"/>
                  </a:lnTo>
                  <a:lnTo>
                    <a:pt x="407" y="112"/>
                  </a:lnTo>
                  <a:lnTo>
                    <a:pt x="399" y="106"/>
                  </a:lnTo>
                  <a:lnTo>
                    <a:pt x="391" y="103"/>
                  </a:lnTo>
                  <a:lnTo>
                    <a:pt x="380" y="99"/>
                  </a:lnTo>
                  <a:lnTo>
                    <a:pt x="368" y="97"/>
                  </a:lnTo>
                  <a:lnTo>
                    <a:pt x="357" y="95"/>
                  </a:lnTo>
                  <a:lnTo>
                    <a:pt x="345" y="95"/>
                  </a:lnTo>
                  <a:lnTo>
                    <a:pt x="325" y="96"/>
                  </a:lnTo>
                  <a:lnTo>
                    <a:pt x="305" y="99"/>
                  </a:lnTo>
                  <a:lnTo>
                    <a:pt x="289" y="105"/>
                  </a:lnTo>
                  <a:lnTo>
                    <a:pt x="277" y="112"/>
                  </a:lnTo>
                  <a:lnTo>
                    <a:pt x="263" y="121"/>
                  </a:lnTo>
                  <a:lnTo>
                    <a:pt x="254" y="133"/>
                  </a:lnTo>
                  <a:lnTo>
                    <a:pt x="250" y="147"/>
                  </a:lnTo>
                  <a:lnTo>
                    <a:pt x="249" y="165"/>
                  </a:lnTo>
                  <a:lnTo>
                    <a:pt x="249" y="330"/>
                  </a:lnTo>
                  <a:lnTo>
                    <a:pt x="0" y="330"/>
                  </a:lnTo>
                  <a:lnTo>
                    <a:pt x="0" y="7"/>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grpSp>
      <p:pic>
        <p:nvPicPr>
          <p:cNvPr id="76803" name="Picture 16">
            <a:extLst>
              <a:ext uri="{FF2B5EF4-FFF2-40B4-BE49-F238E27FC236}">
                <a16:creationId xmlns:a16="http://schemas.microsoft.com/office/drawing/2014/main" xmlns="" id="{C7CEA939-85CC-4BAD-91E1-9979E6C39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038" y="278027"/>
            <a:ext cx="7696200" cy="60198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AutoShape 17">
            <a:extLst>
              <a:ext uri="{FF2B5EF4-FFF2-40B4-BE49-F238E27FC236}">
                <a16:creationId xmlns:a16="http://schemas.microsoft.com/office/drawing/2014/main" xmlns="" id="{89485831-CCD6-4AED-81F0-91834B584BDB}"/>
              </a:ext>
            </a:extLst>
          </p:cNvPr>
          <p:cNvSpPr>
            <a:spLocks noChangeArrowheads="1"/>
          </p:cNvSpPr>
          <p:nvPr/>
        </p:nvSpPr>
        <p:spPr bwMode="auto">
          <a:xfrm>
            <a:off x="3962400" y="6172200"/>
            <a:ext cx="4651508" cy="463846"/>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9pPr>
          </a:lstStyle>
          <a:p>
            <a:pPr eaLnBrk="1" hangingPunct="1">
              <a:spcBef>
                <a:spcPct val="0"/>
              </a:spcBef>
              <a:buClr>
                <a:srgbClr val="000000"/>
              </a:buClr>
              <a:buSzPct val="100000"/>
              <a:buFont typeface="Tahoma" panose="020B0604030504040204" pitchFamily="34" charset="0"/>
              <a:buNone/>
            </a:pPr>
            <a:r>
              <a:rPr lang="en-GB" altLang="en-US" sz="2400">
                <a:solidFill>
                  <a:schemeClr val="tx1"/>
                </a:solidFill>
                <a:latin typeface="Tahoma" panose="020B0604030504040204" pitchFamily="34" charset="0"/>
              </a:rPr>
              <a:t>Example: Flowchart &amp; Algorithm </a:t>
            </a:r>
          </a:p>
        </p:txBody>
      </p:sp>
    </p:spTree>
    <p:extLst>
      <p:ext uri="{BB962C8B-B14F-4D97-AF65-F5344CB8AC3E}">
        <p14:creationId xmlns:p14="http://schemas.microsoft.com/office/powerpoint/2010/main" val="55851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FC081280-5F17-4726-965D-A2612B237B69}"/>
              </a:ext>
            </a:extLst>
          </p:cNvPr>
          <p:cNvSpPr>
            <a:spLocks noGrp="1" noChangeArrowheads="1"/>
          </p:cNvSpPr>
          <p:nvPr>
            <p:ph type="title"/>
          </p:nvPr>
        </p:nvSpPr>
        <p:spPr>
          <a:xfrm>
            <a:off x="1996156" y="227176"/>
            <a:ext cx="7772400" cy="533400"/>
          </a:xfrm>
        </p:spPr>
        <p:txBody>
          <a:bodyPr vert="horz" lIns="90000" tIns="46800" rIns="90000" bIns="46800" rtlCol="0" anchor="b">
            <a:normAutofit/>
          </a:bodyPr>
          <a:lstStyle/>
          <a:p>
            <a:pPr>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dirty="0">
                <a:solidFill>
                  <a:srgbClr val="000000"/>
                </a:solidFill>
              </a:rPr>
              <a:t>Order of Execution of Instructions : Payroll System</a:t>
            </a:r>
          </a:p>
        </p:txBody>
      </p:sp>
      <p:pic>
        <p:nvPicPr>
          <p:cNvPr id="78851" name="Picture 3">
            <a:extLst>
              <a:ext uri="{FF2B5EF4-FFF2-40B4-BE49-F238E27FC236}">
                <a16:creationId xmlns:a16="http://schemas.microsoft.com/office/drawing/2014/main" xmlns="" id="{C2B4453B-B711-42B7-960E-87E5059DBB73}"/>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2866768" y="914400"/>
            <a:ext cx="6315688" cy="5881816"/>
          </a:xfrm>
          <a:prstGeom prst="rect">
            <a:avLst/>
          </a:prstGeom>
          <a:noFill/>
          <a:ln>
            <a:noFill/>
          </a:ln>
          <a:extLst>
            <a:ext uri="{909E8E84-426E-40DD-AFC4-6F175D3DCCD1}">
              <a14:hiddenFill xmlns:a14="http://schemas.microsoft.com/office/drawing/2010/main">
                <a:blipFill dpi="0" rotWithShape="0">
                  <a:blip>
                    <a:lum contrast="1200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9140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00B5A21C-7892-4220-8FC4-45D842ECFA7C}"/>
              </a:ext>
            </a:extLst>
          </p:cNvPr>
          <p:cNvSpPr>
            <a:spLocks noGrp="1" noChangeArrowheads="1"/>
          </p:cNvSpPr>
          <p:nvPr>
            <p:ph type="title"/>
          </p:nvPr>
        </p:nvSpPr>
        <p:spPr>
          <a:xfrm>
            <a:off x="2759021" y="922638"/>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Structuring a Program</a:t>
            </a:r>
          </a:p>
        </p:txBody>
      </p:sp>
      <p:sp>
        <p:nvSpPr>
          <p:cNvPr id="80899" name="Rectangle 3">
            <a:extLst>
              <a:ext uri="{FF2B5EF4-FFF2-40B4-BE49-F238E27FC236}">
                <a16:creationId xmlns="" xmlns:a16="http://schemas.microsoft.com/office/drawing/2014/main" id="{FE9715EC-7D14-4D6B-8061-E7CEC950CD19}"/>
              </a:ext>
            </a:extLst>
          </p:cNvPr>
          <p:cNvSpPr>
            <a:spLocks noGrp="1" noChangeArrowheads="1"/>
          </p:cNvSpPr>
          <p:nvPr>
            <p:ph idx="1"/>
          </p:nvPr>
        </p:nvSpPr>
        <p:spPr>
          <a:xfrm>
            <a:off x="2981269" y="2180065"/>
            <a:ext cx="8726488" cy="5410200"/>
          </a:xfrm>
        </p:spPr>
        <p:txBody>
          <a:bodyPr vert="horz" lIns="90000" tIns="46800" rIns="90000" bIns="46800" rtlCol="0">
            <a:normAutofit/>
          </a:bodyPr>
          <a:lstStyle/>
          <a:p>
            <a:pPr marL="609600" indent="-609600">
              <a:spcBef>
                <a:spcPts val="600"/>
              </a:spcBef>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600" dirty="0">
                <a:solidFill>
                  <a:schemeClr val="tx1"/>
                </a:solidFill>
                <a:latin typeface="Times New Roman" panose="02020603050405020304" pitchFamily="18" charset="0"/>
                <a:cs typeface="Times New Roman" panose="02020603050405020304" pitchFamily="18" charset="0"/>
              </a:rPr>
              <a:t>Develop efficient computer solution to problems: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600" dirty="0">
                <a:solidFill>
                  <a:schemeClr val="tx1"/>
                </a:solidFill>
                <a:latin typeface="Times New Roman" panose="02020603050405020304" pitchFamily="18" charset="0"/>
                <a:cs typeface="Times New Roman" panose="02020603050405020304" pitchFamily="18" charset="0"/>
              </a:rPr>
              <a:t>Use Modules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600" dirty="0">
                <a:solidFill>
                  <a:schemeClr val="tx1"/>
                </a:solidFill>
                <a:latin typeface="Times New Roman" panose="02020603050405020304" pitchFamily="18" charset="0"/>
                <a:cs typeface="Times New Roman" panose="02020603050405020304" pitchFamily="18" charset="0"/>
              </a:rPr>
              <a:t>Use four logic structures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solidFill>
                <a:latin typeface="Times New Roman" panose="02020603050405020304" pitchFamily="18" charset="0"/>
                <a:cs typeface="Times New Roman" panose="02020603050405020304" pitchFamily="18" charset="0"/>
              </a:rPr>
              <a:t>Sequential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solidFill>
                <a:latin typeface="Times New Roman" panose="02020603050405020304" pitchFamily="18" charset="0"/>
                <a:cs typeface="Times New Roman" panose="02020603050405020304" pitchFamily="18" charset="0"/>
              </a:rPr>
              <a:t>Executes instructions one after another in a sequence.</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solidFill>
                <a:latin typeface="Times New Roman" panose="02020603050405020304" pitchFamily="18" charset="0"/>
                <a:cs typeface="Times New Roman" panose="02020603050405020304" pitchFamily="18" charset="0"/>
              </a:rPr>
              <a:t>Decision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solidFill>
                <a:latin typeface="Times New Roman" panose="02020603050405020304" pitchFamily="18" charset="0"/>
                <a:cs typeface="Times New Roman" panose="02020603050405020304" pitchFamily="18" charset="0"/>
              </a:rPr>
              <a:t>Branches to execute one of two possible sets of instructions.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solidFill>
                <a:latin typeface="Times New Roman" panose="02020603050405020304" pitchFamily="18" charset="0"/>
                <a:cs typeface="Times New Roman" panose="02020603050405020304" pitchFamily="18" charset="0"/>
              </a:rPr>
              <a:t>Loop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solidFill>
                <a:latin typeface="Times New Roman" panose="02020603050405020304" pitchFamily="18" charset="0"/>
                <a:cs typeface="Times New Roman" panose="02020603050405020304" pitchFamily="18" charset="0"/>
              </a:rPr>
              <a:t>Executes set of instruction many times.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solidFill>
                <a:latin typeface="Times New Roman" panose="02020603050405020304" pitchFamily="18" charset="0"/>
                <a:cs typeface="Times New Roman" panose="02020603050405020304" pitchFamily="18" charset="0"/>
              </a:rPr>
              <a:t>Case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solidFill>
                <a:latin typeface="Times New Roman" panose="02020603050405020304" pitchFamily="18" charset="0"/>
                <a:cs typeface="Times New Roman" panose="02020603050405020304" pitchFamily="18" charset="0"/>
              </a:rPr>
              <a:t>Executes one set of instructions out of several sets.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600" dirty="0">
                <a:solidFill>
                  <a:schemeClr val="tx1"/>
                </a:solidFill>
                <a:latin typeface="Times New Roman" panose="02020603050405020304" pitchFamily="18" charset="0"/>
                <a:cs typeface="Times New Roman" panose="02020603050405020304" pitchFamily="18" charset="0"/>
              </a:rPr>
              <a:t>Eliminate rewriting of identical process by using modules.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600" dirty="0">
                <a:solidFill>
                  <a:schemeClr val="tx1"/>
                </a:solidFill>
                <a:latin typeface="Times New Roman" panose="02020603050405020304" pitchFamily="18" charset="0"/>
                <a:cs typeface="Times New Roman" panose="02020603050405020304" pitchFamily="18" charset="0"/>
              </a:rPr>
              <a:t>Use techniques to improve readability including four logic structure, proper naming of variables, internal documentation and proper indentation.</a:t>
            </a:r>
          </a:p>
        </p:txBody>
      </p:sp>
    </p:spTree>
    <p:extLst>
      <p:ext uri="{BB962C8B-B14F-4D97-AF65-F5344CB8AC3E}">
        <p14:creationId xmlns:p14="http://schemas.microsoft.com/office/powerpoint/2010/main" val="35630256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E6EBEDF7-2DE5-4032-9196-CCB4598DD846}"/>
              </a:ext>
            </a:extLst>
          </p:cNvPr>
          <p:cNvSpPr>
            <a:spLocks noGrp="1" noChangeArrowheads="1"/>
          </p:cNvSpPr>
          <p:nvPr>
            <p:ph type="title"/>
          </p:nvPr>
        </p:nvSpPr>
        <p:spPr>
          <a:xfrm>
            <a:off x="2679061" y="926353"/>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smtClean="0">
                <a:solidFill>
                  <a:schemeClr val="tx1">
                    <a:lumMod val="95000"/>
                    <a:lumOff val="5000"/>
                  </a:schemeClr>
                </a:solidFill>
              </a:rPr>
              <a:t>a. Sequential </a:t>
            </a:r>
            <a:r>
              <a:rPr lang="en-GB" dirty="0">
                <a:solidFill>
                  <a:schemeClr val="tx1">
                    <a:lumMod val="95000"/>
                    <a:lumOff val="5000"/>
                  </a:schemeClr>
                </a:solidFill>
              </a:rPr>
              <a:t>Logic Structure</a:t>
            </a:r>
          </a:p>
        </p:txBody>
      </p:sp>
      <p:pic>
        <p:nvPicPr>
          <p:cNvPr id="82947" name="Picture 3">
            <a:extLst>
              <a:ext uri="{FF2B5EF4-FFF2-40B4-BE49-F238E27FC236}">
                <a16:creationId xmlns="" xmlns:a16="http://schemas.microsoft.com/office/drawing/2014/main" id="{6054B595-9444-46D0-A1EE-040ACC48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876" y="2636109"/>
            <a:ext cx="3031559" cy="346920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87110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278002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25145"/>
            <a:ext cx="8770571" cy="703915"/>
          </a:xfrm>
        </p:spPr>
        <p:txBody>
          <a:bodyPr>
            <a:normAutofit fontScale="90000"/>
          </a:bodyPr>
          <a:lstStyle/>
          <a:p>
            <a:r>
              <a:rPr lang="en-US" dirty="0" smtClean="0">
                <a:solidFill>
                  <a:schemeClr val="tx1"/>
                </a:solidFill>
              </a:rPr>
              <a:t>Content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problem </a:t>
            </a:r>
            <a:r>
              <a:rPr lang="en-US" dirty="0" smtClean="0">
                <a:latin typeface="Times New Roman" panose="02020603050405020304" pitchFamily="18" charset="0"/>
                <a:cs typeface="Times New Roman" panose="02020603050405020304" pitchFamily="18" charset="0"/>
              </a:rPr>
              <a:t>solving</a:t>
            </a: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algorithm, How to write pseudo </a:t>
            </a:r>
            <a:r>
              <a:rPr lang="en-US" dirty="0" smtClean="0">
                <a:latin typeface="Times New Roman" panose="02020603050405020304" pitchFamily="18" charset="0"/>
                <a:cs typeface="Times New Roman" panose="02020603050405020304" pitchFamily="18" charset="0"/>
              </a:rPr>
              <a:t>code</a:t>
            </a:r>
          </a:p>
          <a:p>
            <a:r>
              <a:rPr lang="en-US" dirty="0" smtClean="0">
                <a:latin typeface="Times New Roman" panose="02020603050405020304" pitchFamily="18" charset="0"/>
                <a:cs typeface="Times New Roman" panose="02020603050405020304" pitchFamily="18" charset="0"/>
              </a:rPr>
              <a:t>Programming structures</a:t>
            </a:r>
          </a:p>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roblem </a:t>
            </a:r>
            <a:r>
              <a:rPr lang="en-US" dirty="0">
                <a:latin typeface="Times New Roman" panose="02020603050405020304" pitchFamily="18" charset="0"/>
                <a:cs typeface="Times New Roman" panose="02020603050405020304" pitchFamily="18" charset="0"/>
              </a:rPr>
              <a:t>solving with the sequential </a:t>
            </a:r>
            <a:r>
              <a:rPr lang="en-US" dirty="0" smtClean="0">
                <a:latin typeface="Times New Roman" panose="02020603050405020304" pitchFamily="18" charset="0"/>
                <a:cs typeface="Times New Roman" panose="02020603050405020304" pitchFamily="18" charset="0"/>
              </a:rPr>
              <a:t>structures</a:t>
            </a:r>
          </a:p>
          <a:p>
            <a:r>
              <a:rPr lang="en-US" dirty="0" smtClean="0">
                <a:latin typeface="Times New Roman" panose="02020603050405020304" pitchFamily="18" charset="0"/>
                <a:cs typeface="Times New Roman" panose="02020603050405020304" pitchFamily="18" charset="0"/>
              </a:rPr>
              <a:t>Basic </a:t>
            </a:r>
            <a:r>
              <a:rPr lang="en-US" dirty="0">
                <a:latin typeface="Times New Roman" panose="02020603050405020304" pitchFamily="18" charset="0"/>
                <a:cs typeface="Times New Roman" panose="02020603050405020304" pitchFamily="18" charset="0"/>
              </a:rPr>
              <a:t>Flowchart, IPO and PAC</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13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Concepts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People make decisions every day to solve problems that affect their lives. </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bad decision is made, time and resources are wasted, so it’s </a:t>
            </a:r>
            <a:r>
              <a:rPr lang="en-US" dirty="0" smtClean="0">
                <a:latin typeface="Times New Roman" panose="02020603050405020304" pitchFamily="18" charset="0"/>
                <a:cs typeface="Times New Roman" panose="02020603050405020304" pitchFamily="18" charset="0"/>
              </a:rPr>
              <a:t>important that </a:t>
            </a:r>
            <a:r>
              <a:rPr lang="en-US" dirty="0">
                <a:latin typeface="Times New Roman" panose="02020603050405020304" pitchFamily="18" charset="0"/>
                <a:cs typeface="Times New Roman" panose="02020603050405020304" pitchFamily="18" charset="0"/>
              </a:rPr>
              <a:t>people know how to make decisions well.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this, There </a:t>
            </a:r>
            <a:r>
              <a:rPr lang="en-US" dirty="0">
                <a:latin typeface="Times New Roman" panose="02020603050405020304" pitchFamily="18" charset="0"/>
                <a:cs typeface="Times New Roman" panose="02020603050405020304" pitchFamily="18" charset="0"/>
              </a:rPr>
              <a:t>are six steps to follow to ensure </a:t>
            </a:r>
            <a:r>
              <a:rPr lang="en-US" dirty="0" smtClean="0">
                <a:latin typeface="Times New Roman" panose="02020603050405020304" pitchFamily="18" charset="0"/>
                <a:cs typeface="Times New Roman" panose="02020603050405020304" pitchFamily="18" charset="0"/>
              </a:rPr>
              <a:t>the best </a:t>
            </a:r>
            <a:r>
              <a:rPr lang="en-US" dirty="0">
                <a:latin typeface="Times New Roman" panose="02020603050405020304" pitchFamily="18" charset="0"/>
                <a:cs typeface="Times New Roman" panose="02020603050405020304" pitchFamily="18" charset="0"/>
              </a:rPr>
              <a:t>decision.</a:t>
            </a:r>
          </a:p>
        </p:txBody>
      </p:sp>
      <p:pic>
        <p:nvPicPr>
          <p:cNvPr id="1026" name="Picture 2" descr="Six Steps to Develop an Effective Problem-Solv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440" y="4074843"/>
            <a:ext cx="4558681" cy="25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591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six steps in problem solving include the following: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0430323"/>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435179" y="4077729"/>
            <a:ext cx="148281"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7" name="TextBox 6"/>
          <p:cNvSpPr txBox="1"/>
          <p:nvPr/>
        </p:nvSpPr>
        <p:spPr>
          <a:xfrm>
            <a:off x="4773827" y="4077729"/>
            <a:ext cx="148281" cy="369332"/>
          </a:xfrm>
          <a:prstGeom prst="rect">
            <a:avLst/>
          </a:prstGeom>
          <a:noFill/>
        </p:spPr>
        <p:txBody>
          <a:bodyPr wrap="square" rtlCol="0">
            <a:spAutoFit/>
          </a:bodyPr>
          <a:lstStyle/>
          <a:p>
            <a:r>
              <a:rPr lang="en-US" dirty="0">
                <a:solidFill>
                  <a:schemeClr val="bg1"/>
                </a:solidFill>
              </a:rPr>
              <a:t>2</a:t>
            </a:r>
          </a:p>
        </p:txBody>
      </p:sp>
      <p:sp>
        <p:nvSpPr>
          <p:cNvPr id="8" name="TextBox 7"/>
          <p:cNvSpPr txBox="1"/>
          <p:nvPr/>
        </p:nvSpPr>
        <p:spPr>
          <a:xfrm>
            <a:off x="6112476" y="4077729"/>
            <a:ext cx="148281" cy="369332"/>
          </a:xfrm>
          <a:prstGeom prst="rect">
            <a:avLst/>
          </a:prstGeom>
          <a:noFill/>
        </p:spPr>
        <p:txBody>
          <a:bodyPr wrap="square" rtlCol="0">
            <a:spAutoFit/>
          </a:bodyPr>
          <a:lstStyle/>
          <a:p>
            <a:r>
              <a:rPr lang="en-US" dirty="0">
                <a:solidFill>
                  <a:schemeClr val="bg1"/>
                </a:solidFill>
              </a:rPr>
              <a:t>3</a:t>
            </a:r>
          </a:p>
        </p:txBody>
      </p:sp>
      <p:sp>
        <p:nvSpPr>
          <p:cNvPr id="9" name="TextBox 8"/>
          <p:cNvSpPr txBox="1"/>
          <p:nvPr/>
        </p:nvSpPr>
        <p:spPr>
          <a:xfrm>
            <a:off x="7418173" y="4077729"/>
            <a:ext cx="148281" cy="369332"/>
          </a:xfrm>
          <a:prstGeom prst="rect">
            <a:avLst/>
          </a:prstGeom>
          <a:noFill/>
        </p:spPr>
        <p:txBody>
          <a:bodyPr wrap="square" rtlCol="0">
            <a:spAutoFit/>
          </a:bodyPr>
          <a:lstStyle/>
          <a:p>
            <a:r>
              <a:rPr lang="en-US" dirty="0">
                <a:solidFill>
                  <a:schemeClr val="bg1"/>
                </a:solidFill>
              </a:rPr>
              <a:t>4</a:t>
            </a:r>
          </a:p>
        </p:txBody>
      </p:sp>
      <p:sp>
        <p:nvSpPr>
          <p:cNvPr id="10" name="TextBox 9"/>
          <p:cNvSpPr txBox="1"/>
          <p:nvPr/>
        </p:nvSpPr>
        <p:spPr>
          <a:xfrm>
            <a:off x="8723870" y="4077729"/>
            <a:ext cx="148281" cy="369332"/>
          </a:xfrm>
          <a:prstGeom prst="rect">
            <a:avLst/>
          </a:prstGeom>
          <a:noFill/>
        </p:spPr>
        <p:txBody>
          <a:bodyPr wrap="square" rtlCol="0">
            <a:spAutoFit/>
          </a:bodyPr>
          <a:lstStyle/>
          <a:p>
            <a:r>
              <a:rPr lang="en-US" dirty="0">
                <a:solidFill>
                  <a:schemeClr val="bg1"/>
                </a:solidFill>
              </a:rPr>
              <a:t>5</a:t>
            </a:r>
          </a:p>
        </p:txBody>
      </p:sp>
      <p:sp>
        <p:nvSpPr>
          <p:cNvPr id="11" name="TextBox 10"/>
          <p:cNvSpPr txBox="1"/>
          <p:nvPr/>
        </p:nvSpPr>
        <p:spPr>
          <a:xfrm>
            <a:off x="10029567" y="4077729"/>
            <a:ext cx="148281" cy="369332"/>
          </a:xfrm>
          <a:prstGeom prst="rect">
            <a:avLst/>
          </a:prstGeom>
          <a:noFill/>
        </p:spPr>
        <p:txBody>
          <a:bodyPr wrap="square" rtlCol="0">
            <a:spAutoFit/>
          </a:bodyPr>
          <a:lstStyle/>
          <a:p>
            <a:r>
              <a:rPr lang="en-US" dirty="0">
                <a:solidFill>
                  <a:schemeClr val="bg1"/>
                </a:solidFill>
              </a:rPr>
              <a:t>6</a:t>
            </a:r>
          </a:p>
        </p:txBody>
      </p:sp>
    </p:spTree>
    <p:extLst>
      <p:ext uri="{BB962C8B-B14F-4D97-AF65-F5344CB8AC3E}">
        <p14:creationId xmlns:p14="http://schemas.microsoft.com/office/powerpoint/2010/main" val="16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the following problem.</a:t>
            </a:r>
          </a:p>
          <a:p>
            <a:pPr algn="ctr"/>
            <a:r>
              <a:rPr lang="en-US" dirty="0">
                <a:solidFill>
                  <a:srgbClr val="FF0000"/>
                </a:solidFill>
                <a:latin typeface="Times New Roman" panose="02020603050405020304" pitchFamily="18" charset="0"/>
                <a:cs typeface="Times New Roman" panose="02020603050405020304" pitchFamily="18" charset="0"/>
              </a:rPr>
              <a:t>“what to do this evening.”</a:t>
            </a:r>
          </a:p>
        </p:txBody>
      </p:sp>
    </p:spTree>
    <p:extLst>
      <p:ext uri="{BB962C8B-B14F-4D97-AF65-F5344CB8AC3E}">
        <p14:creationId xmlns:p14="http://schemas.microsoft.com/office/powerpoint/2010/main" val="359346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2913</TotalTime>
  <Words>2683</Words>
  <Application>Microsoft Office PowerPoint</Application>
  <PresentationFormat>Widescreen</PresentationFormat>
  <Paragraphs>474</Paragraphs>
  <Slides>59</Slides>
  <Notes>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Century Schoolbook</vt:lpstr>
      <vt:lpstr>Corbel</vt:lpstr>
      <vt:lpstr>Courier New</vt:lpstr>
      <vt:lpstr>Symbol</vt:lpstr>
      <vt:lpstr>Tahoma</vt:lpstr>
      <vt:lpstr>Times New Roman</vt:lpstr>
      <vt:lpstr>Wingdings</vt:lpstr>
      <vt:lpstr>Wingdings 3</vt:lpstr>
      <vt:lpstr>Feathered</vt:lpstr>
      <vt:lpstr>Programming Fundamental</vt:lpstr>
      <vt:lpstr>Objectives of course</vt:lpstr>
      <vt:lpstr>Course outline</vt:lpstr>
      <vt:lpstr>Grading Scheme</vt:lpstr>
      <vt:lpstr>Class 01 06-Sep-2021</vt:lpstr>
      <vt:lpstr>Content</vt:lpstr>
      <vt:lpstr>Problem solving Concepts</vt:lpstr>
      <vt:lpstr>These six steps in problem solving include the following:</vt:lpstr>
      <vt:lpstr>Problem</vt:lpstr>
      <vt:lpstr>Solution </vt:lpstr>
      <vt:lpstr>Solution (cont.)</vt:lpstr>
      <vt:lpstr>Types of Problem </vt:lpstr>
      <vt:lpstr>Problems with algorithmic solutions </vt:lpstr>
      <vt:lpstr>Problems with heuristic solutions </vt:lpstr>
      <vt:lpstr>Problems with heuristic solutions </vt:lpstr>
      <vt:lpstr>Class 02 07-Sep-2021</vt:lpstr>
      <vt:lpstr>Problem solving with computers</vt:lpstr>
      <vt:lpstr>Instructions</vt:lpstr>
      <vt:lpstr>Algorithm</vt:lpstr>
      <vt:lpstr>Example</vt:lpstr>
      <vt:lpstr>Pseudo code </vt:lpstr>
      <vt:lpstr>Example</vt:lpstr>
      <vt:lpstr>Difficulties in Problem solving</vt:lpstr>
      <vt:lpstr>What Problem Can Be Solved By Computer</vt:lpstr>
      <vt:lpstr>Pre-programming Phase</vt:lpstr>
      <vt:lpstr>Pre-programming Phase</vt:lpstr>
      <vt:lpstr>Pre-programming Phase</vt:lpstr>
      <vt:lpstr>Pre-programming Phase</vt:lpstr>
      <vt:lpstr>Problem 1</vt:lpstr>
      <vt:lpstr>Problem 2</vt:lpstr>
      <vt:lpstr>Problem 3</vt:lpstr>
      <vt:lpstr>PRE-PROGRAMMING PHASE</vt:lpstr>
      <vt:lpstr>Pre-programming Phase</vt:lpstr>
      <vt:lpstr>Pre-programming Phase</vt:lpstr>
      <vt:lpstr>Pre-programming Phase</vt:lpstr>
      <vt:lpstr>Pre-programming Phase</vt:lpstr>
      <vt:lpstr>Problem 1</vt:lpstr>
      <vt:lpstr>Problem 2</vt:lpstr>
      <vt:lpstr>Problem 3</vt:lpstr>
      <vt:lpstr>Solution</vt:lpstr>
      <vt:lpstr>Class 03 07-Sep-2021</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Solution</vt:lpstr>
      <vt:lpstr>PRE-PROGRAMMING PHASE</vt:lpstr>
      <vt:lpstr>PowerPoint Presentation</vt:lpstr>
      <vt:lpstr>PowerPoint Presentation</vt:lpstr>
      <vt:lpstr>Order of Execution of Instructions : Payroll System</vt:lpstr>
      <vt:lpstr>Structuring a Program</vt:lpstr>
      <vt:lpstr>a. Sequential Logic Structure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52</cp:revision>
  <dcterms:created xsi:type="dcterms:W3CDTF">2021-08-09T10:01:30Z</dcterms:created>
  <dcterms:modified xsi:type="dcterms:W3CDTF">2021-09-11T05:42:41Z</dcterms:modified>
</cp:coreProperties>
</file>