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54"/>
  </p:notesMasterIdLst>
  <p:sldIdLst>
    <p:sldId id="358" r:id="rId2"/>
    <p:sldId id="359" r:id="rId3"/>
    <p:sldId id="360" r:id="rId4"/>
    <p:sldId id="452" r:id="rId5"/>
    <p:sldId id="454" r:id="rId6"/>
    <p:sldId id="453" r:id="rId7"/>
    <p:sldId id="455" r:id="rId8"/>
    <p:sldId id="456" r:id="rId9"/>
    <p:sldId id="460" r:id="rId10"/>
    <p:sldId id="462" r:id="rId11"/>
    <p:sldId id="457" r:id="rId12"/>
    <p:sldId id="461" r:id="rId13"/>
    <p:sldId id="464" r:id="rId14"/>
    <p:sldId id="442" r:id="rId15"/>
    <p:sldId id="443" r:id="rId16"/>
    <p:sldId id="466" r:id="rId17"/>
    <p:sldId id="444" r:id="rId18"/>
    <p:sldId id="463" r:id="rId19"/>
    <p:sldId id="445" r:id="rId20"/>
    <p:sldId id="474" r:id="rId21"/>
    <p:sldId id="468" r:id="rId22"/>
    <p:sldId id="449" r:id="rId23"/>
    <p:sldId id="446" r:id="rId24"/>
    <p:sldId id="448" r:id="rId25"/>
    <p:sldId id="450" r:id="rId26"/>
    <p:sldId id="447" r:id="rId27"/>
    <p:sldId id="459" r:id="rId28"/>
    <p:sldId id="441" r:id="rId29"/>
    <p:sldId id="458" r:id="rId30"/>
    <p:sldId id="467" r:id="rId31"/>
    <p:sldId id="465" r:id="rId32"/>
    <p:sldId id="475" r:id="rId33"/>
    <p:sldId id="470" r:id="rId34"/>
    <p:sldId id="471" r:id="rId35"/>
    <p:sldId id="472" r:id="rId36"/>
    <p:sldId id="476" r:id="rId37"/>
    <p:sldId id="477" r:id="rId38"/>
    <p:sldId id="480" r:id="rId39"/>
    <p:sldId id="482" r:id="rId40"/>
    <p:sldId id="479" r:id="rId41"/>
    <p:sldId id="483" r:id="rId42"/>
    <p:sldId id="484" r:id="rId43"/>
    <p:sldId id="478" r:id="rId44"/>
    <p:sldId id="486" r:id="rId45"/>
    <p:sldId id="487" r:id="rId46"/>
    <p:sldId id="488" r:id="rId47"/>
    <p:sldId id="489" r:id="rId48"/>
    <p:sldId id="490" r:id="rId49"/>
    <p:sldId id="491" r:id="rId50"/>
    <p:sldId id="492" r:id="rId51"/>
    <p:sldId id="485" r:id="rId52"/>
    <p:sldId id="440"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33" autoAdjust="0"/>
  </p:normalViewPr>
  <p:slideViewPr>
    <p:cSldViewPr snapToGrid="0">
      <p:cViewPr varScale="1">
        <p:scale>
          <a:sx n="112" d="100"/>
          <a:sy n="112"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79D0F-1116-49DE-A9F3-F3CEC47CB98B}" type="doc">
      <dgm:prSet loTypeId="urn:microsoft.com/office/officeart/2005/8/layout/target1" loCatId="relationship" qsTypeId="urn:microsoft.com/office/officeart/2005/8/quickstyle/simple1" qsCatId="simple" csTypeId="urn:microsoft.com/office/officeart/2005/8/colors/colorful1" csCatId="colorful"/>
      <dgm:spPr/>
      <dgm:t>
        <a:bodyPr/>
        <a:lstStyle/>
        <a:p>
          <a:endParaRPr lang="en-US"/>
        </a:p>
      </dgm:t>
    </dgm:pt>
    <dgm:pt modelId="{F8C70B86-C242-493B-9E09-375DFC4887C4}">
      <dgm:prSet/>
      <dgm:spPr/>
      <dgm:t>
        <a:bodyPr/>
        <a:lstStyle/>
        <a:p>
          <a:pPr rtl="0"/>
          <a:r>
            <a:rPr lang="en-US" smtClean="0"/>
            <a:t>local variable</a:t>
          </a:r>
          <a:endParaRPr lang="en-US"/>
        </a:p>
      </dgm:t>
    </dgm:pt>
    <dgm:pt modelId="{7830BF03-F5E3-485D-8976-0B287659C3C2}" type="parTrans" cxnId="{A50E5C00-C2D1-4C58-9E49-D520B433AE99}">
      <dgm:prSet/>
      <dgm:spPr/>
      <dgm:t>
        <a:bodyPr/>
        <a:lstStyle/>
        <a:p>
          <a:endParaRPr lang="en-US"/>
        </a:p>
      </dgm:t>
    </dgm:pt>
    <dgm:pt modelId="{341FE5C1-21DC-41D9-AD6B-5B5DA82761C2}" type="sibTrans" cxnId="{A50E5C00-C2D1-4C58-9E49-D520B433AE99}">
      <dgm:prSet/>
      <dgm:spPr/>
      <dgm:t>
        <a:bodyPr/>
        <a:lstStyle/>
        <a:p>
          <a:endParaRPr lang="en-US"/>
        </a:p>
      </dgm:t>
    </dgm:pt>
    <dgm:pt modelId="{61DEA5E9-5FE4-4557-9A68-6BD3B4638339}">
      <dgm:prSet/>
      <dgm:spPr/>
      <dgm:t>
        <a:bodyPr/>
        <a:lstStyle/>
        <a:p>
          <a:pPr rtl="0"/>
          <a:r>
            <a:rPr lang="en-US" smtClean="0"/>
            <a:t>global variable</a:t>
          </a:r>
          <a:endParaRPr lang="en-US"/>
        </a:p>
      </dgm:t>
    </dgm:pt>
    <dgm:pt modelId="{D6CBD92A-E1D0-469B-8E68-F63134418C4F}" type="parTrans" cxnId="{FEF16D74-E988-4FDF-95B9-F98CF57507A2}">
      <dgm:prSet/>
      <dgm:spPr/>
      <dgm:t>
        <a:bodyPr/>
        <a:lstStyle/>
        <a:p>
          <a:endParaRPr lang="en-US"/>
        </a:p>
      </dgm:t>
    </dgm:pt>
    <dgm:pt modelId="{18E3F273-5800-4A4B-B5DB-1A36DE359B63}" type="sibTrans" cxnId="{FEF16D74-E988-4FDF-95B9-F98CF57507A2}">
      <dgm:prSet/>
      <dgm:spPr/>
      <dgm:t>
        <a:bodyPr/>
        <a:lstStyle/>
        <a:p>
          <a:endParaRPr lang="en-US"/>
        </a:p>
      </dgm:t>
    </dgm:pt>
    <dgm:pt modelId="{3FB17B4E-5038-4E6F-8985-C12BCE9729F7}">
      <dgm:prSet/>
      <dgm:spPr/>
      <dgm:t>
        <a:bodyPr/>
        <a:lstStyle/>
        <a:p>
          <a:pPr rtl="0"/>
          <a:r>
            <a:rPr lang="en-US" smtClean="0"/>
            <a:t>static variable</a:t>
          </a:r>
          <a:endParaRPr lang="en-US"/>
        </a:p>
      </dgm:t>
    </dgm:pt>
    <dgm:pt modelId="{B32E0227-ED7A-4041-9105-4B8B4872B7E4}" type="parTrans" cxnId="{6AA6BC80-2A14-42ED-89ED-224C39F0358D}">
      <dgm:prSet/>
      <dgm:spPr/>
      <dgm:t>
        <a:bodyPr/>
        <a:lstStyle/>
        <a:p>
          <a:endParaRPr lang="en-US"/>
        </a:p>
      </dgm:t>
    </dgm:pt>
    <dgm:pt modelId="{BAB16599-6C6B-4A3B-82E3-FEBC15532D97}" type="sibTrans" cxnId="{6AA6BC80-2A14-42ED-89ED-224C39F0358D}">
      <dgm:prSet/>
      <dgm:spPr/>
      <dgm:t>
        <a:bodyPr/>
        <a:lstStyle/>
        <a:p>
          <a:endParaRPr lang="en-US"/>
        </a:p>
      </dgm:t>
    </dgm:pt>
    <dgm:pt modelId="{96C484C8-0C7D-4C6C-B483-05AF49FCC3D4}">
      <dgm:prSet/>
      <dgm:spPr/>
      <dgm:t>
        <a:bodyPr/>
        <a:lstStyle/>
        <a:p>
          <a:pPr rtl="0"/>
          <a:r>
            <a:rPr lang="en-US" smtClean="0"/>
            <a:t>automatic variable</a:t>
          </a:r>
          <a:endParaRPr lang="en-US"/>
        </a:p>
      </dgm:t>
    </dgm:pt>
    <dgm:pt modelId="{C1E0A470-A465-4232-9A84-0E23A38E3946}" type="parTrans" cxnId="{3E8AD9B5-E27A-4D31-9804-04CDC3B0297D}">
      <dgm:prSet/>
      <dgm:spPr/>
      <dgm:t>
        <a:bodyPr/>
        <a:lstStyle/>
        <a:p>
          <a:endParaRPr lang="en-US"/>
        </a:p>
      </dgm:t>
    </dgm:pt>
    <dgm:pt modelId="{B0013B75-2CB4-4DB8-98A8-D3312BF32A42}" type="sibTrans" cxnId="{3E8AD9B5-E27A-4D31-9804-04CDC3B0297D}">
      <dgm:prSet/>
      <dgm:spPr/>
      <dgm:t>
        <a:bodyPr/>
        <a:lstStyle/>
        <a:p>
          <a:endParaRPr lang="en-US"/>
        </a:p>
      </dgm:t>
    </dgm:pt>
    <dgm:pt modelId="{E668BFBC-FFD8-4060-92A7-BBCE0B444A4B}">
      <dgm:prSet/>
      <dgm:spPr/>
      <dgm:t>
        <a:bodyPr/>
        <a:lstStyle/>
        <a:p>
          <a:pPr rtl="0"/>
          <a:r>
            <a:rPr lang="en-US" smtClean="0"/>
            <a:t>external variable</a:t>
          </a:r>
          <a:endParaRPr lang="en-US"/>
        </a:p>
      </dgm:t>
    </dgm:pt>
    <dgm:pt modelId="{3538FD9D-1388-4BBE-B964-F6189F372E69}" type="parTrans" cxnId="{3FA889F1-DB73-4787-89B7-622EA11E6E9E}">
      <dgm:prSet/>
      <dgm:spPr/>
      <dgm:t>
        <a:bodyPr/>
        <a:lstStyle/>
        <a:p>
          <a:endParaRPr lang="en-US"/>
        </a:p>
      </dgm:t>
    </dgm:pt>
    <dgm:pt modelId="{72980C87-CE1C-46D7-9AF5-D3D2370AA796}" type="sibTrans" cxnId="{3FA889F1-DB73-4787-89B7-622EA11E6E9E}">
      <dgm:prSet/>
      <dgm:spPr/>
      <dgm:t>
        <a:bodyPr/>
        <a:lstStyle/>
        <a:p>
          <a:endParaRPr lang="en-US"/>
        </a:p>
      </dgm:t>
    </dgm:pt>
    <dgm:pt modelId="{0D5B2FCD-987D-4996-9BFA-096F47924D68}" type="pres">
      <dgm:prSet presAssocID="{3F479D0F-1116-49DE-A9F3-F3CEC47CB98B}" presName="composite" presStyleCnt="0">
        <dgm:presLayoutVars>
          <dgm:chMax val="5"/>
          <dgm:dir/>
          <dgm:resizeHandles val="exact"/>
        </dgm:presLayoutVars>
      </dgm:prSet>
      <dgm:spPr/>
      <dgm:t>
        <a:bodyPr/>
        <a:lstStyle/>
        <a:p>
          <a:endParaRPr lang="en-US"/>
        </a:p>
      </dgm:t>
    </dgm:pt>
    <dgm:pt modelId="{0F719575-9A93-447F-B84F-1D738C035EC7}" type="pres">
      <dgm:prSet presAssocID="{F8C70B86-C242-493B-9E09-375DFC4887C4}" presName="circle1" presStyleLbl="lnNode1" presStyleIdx="0" presStyleCnt="5"/>
      <dgm:spPr/>
    </dgm:pt>
    <dgm:pt modelId="{F7CF0100-0FCD-428D-8D0A-3F7D2C78C670}" type="pres">
      <dgm:prSet presAssocID="{F8C70B86-C242-493B-9E09-375DFC4887C4}" presName="text1" presStyleLbl="revTx" presStyleIdx="0" presStyleCnt="5">
        <dgm:presLayoutVars>
          <dgm:bulletEnabled val="1"/>
        </dgm:presLayoutVars>
      </dgm:prSet>
      <dgm:spPr/>
      <dgm:t>
        <a:bodyPr/>
        <a:lstStyle/>
        <a:p>
          <a:endParaRPr lang="en-US"/>
        </a:p>
      </dgm:t>
    </dgm:pt>
    <dgm:pt modelId="{8342E094-D795-4FC6-A6CB-849B1ADAE8FF}" type="pres">
      <dgm:prSet presAssocID="{F8C70B86-C242-493B-9E09-375DFC4887C4}" presName="line1" presStyleLbl="callout" presStyleIdx="0" presStyleCnt="10"/>
      <dgm:spPr/>
    </dgm:pt>
    <dgm:pt modelId="{6570543B-03E3-45BF-A65B-35B52A8E2AA6}" type="pres">
      <dgm:prSet presAssocID="{F8C70B86-C242-493B-9E09-375DFC4887C4}" presName="d1" presStyleLbl="callout" presStyleIdx="1" presStyleCnt="10"/>
      <dgm:spPr/>
    </dgm:pt>
    <dgm:pt modelId="{585435BF-EFC4-4EC8-AC00-CAE183E37456}" type="pres">
      <dgm:prSet presAssocID="{61DEA5E9-5FE4-4557-9A68-6BD3B4638339}" presName="circle2" presStyleLbl="lnNode1" presStyleIdx="1" presStyleCnt="5"/>
      <dgm:spPr/>
    </dgm:pt>
    <dgm:pt modelId="{AA5C1FC5-52AA-4E67-AEF8-A32DB6446563}" type="pres">
      <dgm:prSet presAssocID="{61DEA5E9-5FE4-4557-9A68-6BD3B4638339}" presName="text2" presStyleLbl="revTx" presStyleIdx="1" presStyleCnt="5">
        <dgm:presLayoutVars>
          <dgm:bulletEnabled val="1"/>
        </dgm:presLayoutVars>
      </dgm:prSet>
      <dgm:spPr/>
      <dgm:t>
        <a:bodyPr/>
        <a:lstStyle/>
        <a:p>
          <a:endParaRPr lang="en-US"/>
        </a:p>
      </dgm:t>
    </dgm:pt>
    <dgm:pt modelId="{52F1D29B-2926-40C6-9044-8124E9D5ED4B}" type="pres">
      <dgm:prSet presAssocID="{61DEA5E9-5FE4-4557-9A68-6BD3B4638339}" presName="line2" presStyleLbl="callout" presStyleIdx="2" presStyleCnt="10"/>
      <dgm:spPr/>
    </dgm:pt>
    <dgm:pt modelId="{3B5D22D8-FF14-429F-B5AF-72196A749465}" type="pres">
      <dgm:prSet presAssocID="{61DEA5E9-5FE4-4557-9A68-6BD3B4638339}" presName="d2" presStyleLbl="callout" presStyleIdx="3" presStyleCnt="10"/>
      <dgm:spPr/>
    </dgm:pt>
    <dgm:pt modelId="{A7AFB4C4-D693-4442-87BB-FD256C981768}" type="pres">
      <dgm:prSet presAssocID="{3FB17B4E-5038-4E6F-8985-C12BCE9729F7}" presName="circle3" presStyleLbl="lnNode1" presStyleIdx="2" presStyleCnt="5"/>
      <dgm:spPr/>
    </dgm:pt>
    <dgm:pt modelId="{59280873-4BF7-4C40-B6D0-C20184F9EC7F}" type="pres">
      <dgm:prSet presAssocID="{3FB17B4E-5038-4E6F-8985-C12BCE9729F7}" presName="text3" presStyleLbl="revTx" presStyleIdx="2" presStyleCnt="5">
        <dgm:presLayoutVars>
          <dgm:bulletEnabled val="1"/>
        </dgm:presLayoutVars>
      </dgm:prSet>
      <dgm:spPr/>
      <dgm:t>
        <a:bodyPr/>
        <a:lstStyle/>
        <a:p>
          <a:endParaRPr lang="en-US"/>
        </a:p>
      </dgm:t>
    </dgm:pt>
    <dgm:pt modelId="{98A0CA92-B377-44E6-B091-4B4B2086ED92}" type="pres">
      <dgm:prSet presAssocID="{3FB17B4E-5038-4E6F-8985-C12BCE9729F7}" presName="line3" presStyleLbl="callout" presStyleIdx="4" presStyleCnt="10"/>
      <dgm:spPr/>
    </dgm:pt>
    <dgm:pt modelId="{E563A471-CF65-45F0-945C-A842535020BD}" type="pres">
      <dgm:prSet presAssocID="{3FB17B4E-5038-4E6F-8985-C12BCE9729F7}" presName="d3" presStyleLbl="callout" presStyleIdx="5" presStyleCnt="10"/>
      <dgm:spPr/>
    </dgm:pt>
    <dgm:pt modelId="{4CEE66D6-6012-4016-89D3-5F55919976F2}" type="pres">
      <dgm:prSet presAssocID="{96C484C8-0C7D-4C6C-B483-05AF49FCC3D4}" presName="circle4" presStyleLbl="lnNode1" presStyleIdx="3" presStyleCnt="5"/>
      <dgm:spPr/>
    </dgm:pt>
    <dgm:pt modelId="{9FD5AB62-FAAC-4260-972E-5048C0AC2B2C}" type="pres">
      <dgm:prSet presAssocID="{96C484C8-0C7D-4C6C-B483-05AF49FCC3D4}" presName="text4" presStyleLbl="revTx" presStyleIdx="3" presStyleCnt="5">
        <dgm:presLayoutVars>
          <dgm:bulletEnabled val="1"/>
        </dgm:presLayoutVars>
      </dgm:prSet>
      <dgm:spPr/>
      <dgm:t>
        <a:bodyPr/>
        <a:lstStyle/>
        <a:p>
          <a:endParaRPr lang="en-US"/>
        </a:p>
      </dgm:t>
    </dgm:pt>
    <dgm:pt modelId="{640FB234-425C-4D68-86C1-C53CC23B5B7E}" type="pres">
      <dgm:prSet presAssocID="{96C484C8-0C7D-4C6C-B483-05AF49FCC3D4}" presName="line4" presStyleLbl="callout" presStyleIdx="6" presStyleCnt="10"/>
      <dgm:spPr/>
    </dgm:pt>
    <dgm:pt modelId="{19BABFD1-7794-4ECD-9B50-8FFE13D1A3AE}" type="pres">
      <dgm:prSet presAssocID="{96C484C8-0C7D-4C6C-B483-05AF49FCC3D4}" presName="d4" presStyleLbl="callout" presStyleIdx="7" presStyleCnt="10"/>
      <dgm:spPr/>
    </dgm:pt>
    <dgm:pt modelId="{4CE022AF-64B6-486D-8C17-B5A53A649B5E}" type="pres">
      <dgm:prSet presAssocID="{E668BFBC-FFD8-4060-92A7-BBCE0B444A4B}" presName="circle5" presStyleLbl="lnNode1" presStyleIdx="4" presStyleCnt="5"/>
      <dgm:spPr/>
    </dgm:pt>
    <dgm:pt modelId="{FF3CEDCA-3FD8-48F8-A312-802155EF25A2}" type="pres">
      <dgm:prSet presAssocID="{E668BFBC-FFD8-4060-92A7-BBCE0B444A4B}" presName="text5" presStyleLbl="revTx" presStyleIdx="4" presStyleCnt="5">
        <dgm:presLayoutVars>
          <dgm:bulletEnabled val="1"/>
        </dgm:presLayoutVars>
      </dgm:prSet>
      <dgm:spPr/>
      <dgm:t>
        <a:bodyPr/>
        <a:lstStyle/>
        <a:p>
          <a:endParaRPr lang="en-US"/>
        </a:p>
      </dgm:t>
    </dgm:pt>
    <dgm:pt modelId="{F2CC44AE-E50C-4C56-9C76-0FC738C131B0}" type="pres">
      <dgm:prSet presAssocID="{E668BFBC-FFD8-4060-92A7-BBCE0B444A4B}" presName="line5" presStyleLbl="callout" presStyleIdx="8" presStyleCnt="10"/>
      <dgm:spPr/>
    </dgm:pt>
    <dgm:pt modelId="{D4A24159-A318-4368-AD2E-2C1537845A32}" type="pres">
      <dgm:prSet presAssocID="{E668BFBC-FFD8-4060-92A7-BBCE0B444A4B}" presName="d5" presStyleLbl="callout" presStyleIdx="9" presStyleCnt="10"/>
      <dgm:spPr/>
    </dgm:pt>
  </dgm:ptLst>
  <dgm:cxnLst>
    <dgm:cxn modelId="{295EC0FC-AF5E-446B-BB23-581B16552896}" type="presOf" srcId="{96C484C8-0C7D-4C6C-B483-05AF49FCC3D4}" destId="{9FD5AB62-FAAC-4260-972E-5048C0AC2B2C}" srcOrd="0" destOrd="0" presId="urn:microsoft.com/office/officeart/2005/8/layout/target1"/>
    <dgm:cxn modelId="{8395ED46-6949-4624-B534-ACBC5C7E136D}" type="presOf" srcId="{F8C70B86-C242-493B-9E09-375DFC4887C4}" destId="{F7CF0100-0FCD-428D-8D0A-3F7D2C78C670}" srcOrd="0" destOrd="0" presId="urn:microsoft.com/office/officeart/2005/8/layout/target1"/>
    <dgm:cxn modelId="{A0F50D9E-31C6-41D3-BE82-585EB90760C1}" type="presOf" srcId="{61DEA5E9-5FE4-4557-9A68-6BD3B4638339}" destId="{AA5C1FC5-52AA-4E67-AEF8-A32DB6446563}" srcOrd="0" destOrd="0" presId="urn:microsoft.com/office/officeart/2005/8/layout/target1"/>
    <dgm:cxn modelId="{4C07B960-6A5E-4040-8C58-BADACB7B2BF0}" type="presOf" srcId="{3FB17B4E-5038-4E6F-8985-C12BCE9729F7}" destId="{59280873-4BF7-4C40-B6D0-C20184F9EC7F}" srcOrd="0" destOrd="0" presId="urn:microsoft.com/office/officeart/2005/8/layout/target1"/>
    <dgm:cxn modelId="{3FA889F1-DB73-4787-89B7-622EA11E6E9E}" srcId="{3F479D0F-1116-49DE-A9F3-F3CEC47CB98B}" destId="{E668BFBC-FFD8-4060-92A7-BBCE0B444A4B}" srcOrd="4" destOrd="0" parTransId="{3538FD9D-1388-4BBE-B964-F6189F372E69}" sibTransId="{72980C87-CE1C-46D7-9AF5-D3D2370AA796}"/>
    <dgm:cxn modelId="{A50E5C00-C2D1-4C58-9E49-D520B433AE99}" srcId="{3F479D0F-1116-49DE-A9F3-F3CEC47CB98B}" destId="{F8C70B86-C242-493B-9E09-375DFC4887C4}" srcOrd="0" destOrd="0" parTransId="{7830BF03-F5E3-485D-8976-0B287659C3C2}" sibTransId="{341FE5C1-21DC-41D9-AD6B-5B5DA82761C2}"/>
    <dgm:cxn modelId="{3E8AD9B5-E27A-4D31-9804-04CDC3B0297D}" srcId="{3F479D0F-1116-49DE-A9F3-F3CEC47CB98B}" destId="{96C484C8-0C7D-4C6C-B483-05AF49FCC3D4}" srcOrd="3" destOrd="0" parTransId="{C1E0A470-A465-4232-9A84-0E23A38E3946}" sibTransId="{B0013B75-2CB4-4DB8-98A8-D3312BF32A42}"/>
    <dgm:cxn modelId="{D7F6174E-6FA2-430F-8FBE-407BA1A8EB48}" type="presOf" srcId="{E668BFBC-FFD8-4060-92A7-BBCE0B444A4B}" destId="{FF3CEDCA-3FD8-48F8-A312-802155EF25A2}" srcOrd="0" destOrd="0" presId="urn:microsoft.com/office/officeart/2005/8/layout/target1"/>
    <dgm:cxn modelId="{FEF16D74-E988-4FDF-95B9-F98CF57507A2}" srcId="{3F479D0F-1116-49DE-A9F3-F3CEC47CB98B}" destId="{61DEA5E9-5FE4-4557-9A68-6BD3B4638339}" srcOrd="1" destOrd="0" parTransId="{D6CBD92A-E1D0-469B-8E68-F63134418C4F}" sibTransId="{18E3F273-5800-4A4B-B5DB-1A36DE359B63}"/>
    <dgm:cxn modelId="{A9F557EF-BA85-4D4C-B9AF-2619B81CD9DE}" type="presOf" srcId="{3F479D0F-1116-49DE-A9F3-F3CEC47CB98B}" destId="{0D5B2FCD-987D-4996-9BFA-096F47924D68}" srcOrd="0" destOrd="0" presId="urn:microsoft.com/office/officeart/2005/8/layout/target1"/>
    <dgm:cxn modelId="{6AA6BC80-2A14-42ED-89ED-224C39F0358D}" srcId="{3F479D0F-1116-49DE-A9F3-F3CEC47CB98B}" destId="{3FB17B4E-5038-4E6F-8985-C12BCE9729F7}" srcOrd="2" destOrd="0" parTransId="{B32E0227-ED7A-4041-9105-4B8B4872B7E4}" sibTransId="{BAB16599-6C6B-4A3B-82E3-FEBC15532D97}"/>
    <dgm:cxn modelId="{ADE9F1F4-08CC-4B8F-B263-A7DF9D5F64C0}" type="presParOf" srcId="{0D5B2FCD-987D-4996-9BFA-096F47924D68}" destId="{0F719575-9A93-447F-B84F-1D738C035EC7}" srcOrd="0" destOrd="0" presId="urn:microsoft.com/office/officeart/2005/8/layout/target1"/>
    <dgm:cxn modelId="{456E9111-A5B9-43C2-9EEA-67FC01423FBC}" type="presParOf" srcId="{0D5B2FCD-987D-4996-9BFA-096F47924D68}" destId="{F7CF0100-0FCD-428D-8D0A-3F7D2C78C670}" srcOrd="1" destOrd="0" presId="urn:microsoft.com/office/officeart/2005/8/layout/target1"/>
    <dgm:cxn modelId="{875C14C6-0249-4498-A7D5-B75A71B10D99}" type="presParOf" srcId="{0D5B2FCD-987D-4996-9BFA-096F47924D68}" destId="{8342E094-D795-4FC6-A6CB-849B1ADAE8FF}" srcOrd="2" destOrd="0" presId="urn:microsoft.com/office/officeart/2005/8/layout/target1"/>
    <dgm:cxn modelId="{28D244E9-DADA-4114-A79B-C9DC9EC527D5}" type="presParOf" srcId="{0D5B2FCD-987D-4996-9BFA-096F47924D68}" destId="{6570543B-03E3-45BF-A65B-35B52A8E2AA6}" srcOrd="3" destOrd="0" presId="urn:microsoft.com/office/officeart/2005/8/layout/target1"/>
    <dgm:cxn modelId="{CB9A1115-6F7B-4939-A893-99C5E53CB4C6}" type="presParOf" srcId="{0D5B2FCD-987D-4996-9BFA-096F47924D68}" destId="{585435BF-EFC4-4EC8-AC00-CAE183E37456}" srcOrd="4" destOrd="0" presId="urn:microsoft.com/office/officeart/2005/8/layout/target1"/>
    <dgm:cxn modelId="{649FFBCF-0E9A-4184-BCC9-2A891E608635}" type="presParOf" srcId="{0D5B2FCD-987D-4996-9BFA-096F47924D68}" destId="{AA5C1FC5-52AA-4E67-AEF8-A32DB6446563}" srcOrd="5" destOrd="0" presId="urn:microsoft.com/office/officeart/2005/8/layout/target1"/>
    <dgm:cxn modelId="{C5F2EF2F-429D-4750-AE49-EFC8DA4381B2}" type="presParOf" srcId="{0D5B2FCD-987D-4996-9BFA-096F47924D68}" destId="{52F1D29B-2926-40C6-9044-8124E9D5ED4B}" srcOrd="6" destOrd="0" presId="urn:microsoft.com/office/officeart/2005/8/layout/target1"/>
    <dgm:cxn modelId="{3E1B5F3B-2731-47D2-A5CE-8324B443719E}" type="presParOf" srcId="{0D5B2FCD-987D-4996-9BFA-096F47924D68}" destId="{3B5D22D8-FF14-429F-B5AF-72196A749465}" srcOrd="7" destOrd="0" presId="urn:microsoft.com/office/officeart/2005/8/layout/target1"/>
    <dgm:cxn modelId="{347D839C-0808-4461-81B4-27D83CC18D7F}" type="presParOf" srcId="{0D5B2FCD-987D-4996-9BFA-096F47924D68}" destId="{A7AFB4C4-D693-4442-87BB-FD256C981768}" srcOrd="8" destOrd="0" presId="urn:microsoft.com/office/officeart/2005/8/layout/target1"/>
    <dgm:cxn modelId="{9BE42CFD-7CF6-4D5A-B41D-2DE468D86124}" type="presParOf" srcId="{0D5B2FCD-987D-4996-9BFA-096F47924D68}" destId="{59280873-4BF7-4C40-B6D0-C20184F9EC7F}" srcOrd="9" destOrd="0" presId="urn:microsoft.com/office/officeart/2005/8/layout/target1"/>
    <dgm:cxn modelId="{5C6D44B9-CF12-4A41-B3E2-EDB6A68EEEBD}" type="presParOf" srcId="{0D5B2FCD-987D-4996-9BFA-096F47924D68}" destId="{98A0CA92-B377-44E6-B091-4B4B2086ED92}" srcOrd="10" destOrd="0" presId="urn:microsoft.com/office/officeart/2005/8/layout/target1"/>
    <dgm:cxn modelId="{83834F35-71A0-4355-9E2E-AB27C1049B4E}" type="presParOf" srcId="{0D5B2FCD-987D-4996-9BFA-096F47924D68}" destId="{E563A471-CF65-45F0-945C-A842535020BD}" srcOrd="11" destOrd="0" presId="urn:microsoft.com/office/officeart/2005/8/layout/target1"/>
    <dgm:cxn modelId="{E16DF47D-2267-4B86-A2F2-FC1238294C77}" type="presParOf" srcId="{0D5B2FCD-987D-4996-9BFA-096F47924D68}" destId="{4CEE66D6-6012-4016-89D3-5F55919976F2}" srcOrd="12" destOrd="0" presId="urn:microsoft.com/office/officeart/2005/8/layout/target1"/>
    <dgm:cxn modelId="{2D7C884D-B5EE-45CB-8FA8-6185C06C7021}" type="presParOf" srcId="{0D5B2FCD-987D-4996-9BFA-096F47924D68}" destId="{9FD5AB62-FAAC-4260-972E-5048C0AC2B2C}" srcOrd="13" destOrd="0" presId="urn:microsoft.com/office/officeart/2005/8/layout/target1"/>
    <dgm:cxn modelId="{95F99CD9-12F2-45FE-B14F-78E82865CADD}" type="presParOf" srcId="{0D5B2FCD-987D-4996-9BFA-096F47924D68}" destId="{640FB234-425C-4D68-86C1-C53CC23B5B7E}" srcOrd="14" destOrd="0" presId="urn:microsoft.com/office/officeart/2005/8/layout/target1"/>
    <dgm:cxn modelId="{7DE9C1AF-6E2F-4509-AC92-8490060A22BA}" type="presParOf" srcId="{0D5B2FCD-987D-4996-9BFA-096F47924D68}" destId="{19BABFD1-7794-4ECD-9B50-8FFE13D1A3AE}" srcOrd="15" destOrd="0" presId="urn:microsoft.com/office/officeart/2005/8/layout/target1"/>
    <dgm:cxn modelId="{88D47293-C8F6-4F9B-B577-BF34BE67D14B}" type="presParOf" srcId="{0D5B2FCD-987D-4996-9BFA-096F47924D68}" destId="{4CE022AF-64B6-486D-8C17-B5A53A649B5E}" srcOrd="16" destOrd="0" presId="urn:microsoft.com/office/officeart/2005/8/layout/target1"/>
    <dgm:cxn modelId="{DE614984-F476-437B-BA2E-26FA69388F2C}" type="presParOf" srcId="{0D5B2FCD-987D-4996-9BFA-096F47924D68}" destId="{FF3CEDCA-3FD8-48F8-A312-802155EF25A2}" srcOrd="17" destOrd="0" presId="urn:microsoft.com/office/officeart/2005/8/layout/target1"/>
    <dgm:cxn modelId="{006252DB-8CB5-44D8-86C0-3A9EAA1DF191}" type="presParOf" srcId="{0D5B2FCD-987D-4996-9BFA-096F47924D68}" destId="{F2CC44AE-E50C-4C56-9C76-0FC738C131B0}" srcOrd="18" destOrd="0" presId="urn:microsoft.com/office/officeart/2005/8/layout/target1"/>
    <dgm:cxn modelId="{907B7937-C72F-4C43-93ED-164CFC0A280B}" type="presParOf" srcId="{0D5B2FCD-987D-4996-9BFA-096F47924D68}" destId="{D4A24159-A318-4368-AD2E-2C1537845A32}" srcOrd="19"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D24775-3996-4AA3-BD8D-66BF2E231FF1}"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31CFCBB6-4785-4139-9483-38A783D31B47}">
      <dgm:prSet/>
      <dgm:spPr/>
      <dgm:t>
        <a:bodyPr/>
        <a:lstStyle/>
        <a:p>
          <a:pPr rtl="0"/>
          <a:r>
            <a:rPr lang="en-US" b="1" dirty="0" smtClean="0"/>
            <a:t>Data type in C</a:t>
          </a:r>
          <a:endParaRPr lang="en-US" dirty="0"/>
        </a:p>
      </dgm:t>
    </dgm:pt>
    <dgm:pt modelId="{C813DD6D-E6D7-4776-8F68-786FED2846DA}" type="parTrans" cxnId="{C071760D-DB96-4CA6-9A5B-7795A5999157}">
      <dgm:prSet/>
      <dgm:spPr/>
      <dgm:t>
        <a:bodyPr/>
        <a:lstStyle/>
        <a:p>
          <a:endParaRPr lang="en-US"/>
        </a:p>
      </dgm:t>
    </dgm:pt>
    <dgm:pt modelId="{DB6BB398-8B5B-4AA6-9713-C55C3709DFFA}" type="sibTrans" cxnId="{C071760D-DB96-4CA6-9A5B-7795A5999157}">
      <dgm:prSet/>
      <dgm:spPr/>
      <dgm:t>
        <a:bodyPr/>
        <a:lstStyle/>
        <a:p>
          <a:endParaRPr lang="en-US"/>
        </a:p>
      </dgm:t>
    </dgm:pt>
    <dgm:pt modelId="{40BEA75C-0154-4E5E-8330-E299D95C64F3}">
      <dgm:prSet/>
      <dgm:spPr/>
      <dgm:t>
        <a:bodyPr/>
        <a:lstStyle/>
        <a:p>
          <a:pPr rtl="0"/>
          <a:r>
            <a:rPr lang="en-US" dirty="0" smtClean="0"/>
            <a:t>Basic</a:t>
          </a:r>
          <a:endParaRPr lang="en-US" dirty="0"/>
        </a:p>
      </dgm:t>
    </dgm:pt>
    <dgm:pt modelId="{74568F9C-C49D-4247-A802-5D3F18FF27E4}" type="parTrans" cxnId="{0EA31373-6E2B-4241-BF2B-6418A224F661}">
      <dgm:prSet/>
      <dgm:spPr/>
      <dgm:t>
        <a:bodyPr/>
        <a:lstStyle/>
        <a:p>
          <a:endParaRPr lang="en-US"/>
        </a:p>
      </dgm:t>
    </dgm:pt>
    <dgm:pt modelId="{4CE55F03-79C3-4947-85CE-A009368A79D3}" type="sibTrans" cxnId="{0EA31373-6E2B-4241-BF2B-6418A224F661}">
      <dgm:prSet/>
      <dgm:spPr/>
      <dgm:t>
        <a:bodyPr/>
        <a:lstStyle/>
        <a:p>
          <a:endParaRPr lang="en-US"/>
        </a:p>
      </dgm:t>
    </dgm:pt>
    <dgm:pt modelId="{92389910-E1CB-4FE7-AD59-879F50A2D850}">
      <dgm:prSet/>
      <dgm:spPr/>
      <dgm:t>
        <a:bodyPr/>
        <a:lstStyle/>
        <a:p>
          <a:pPr rtl="0"/>
          <a:r>
            <a:rPr lang="en-US" dirty="0" smtClean="0"/>
            <a:t>Derived</a:t>
          </a:r>
          <a:endParaRPr lang="en-US" dirty="0"/>
        </a:p>
      </dgm:t>
    </dgm:pt>
    <dgm:pt modelId="{37092413-9474-4C47-A182-5CE50BFCD993}" type="parTrans" cxnId="{7FF6C37F-004C-47ED-89EF-6D1FC1DADB14}">
      <dgm:prSet/>
      <dgm:spPr/>
      <dgm:t>
        <a:bodyPr/>
        <a:lstStyle/>
        <a:p>
          <a:endParaRPr lang="en-US"/>
        </a:p>
      </dgm:t>
    </dgm:pt>
    <dgm:pt modelId="{2D84444E-83F6-4EF1-A695-64D0DEF1C622}" type="sibTrans" cxnId="{7FF6C37F-004C-47ED-89EF-6D1FC1DADB14}">
      <dgm:prSet/>
      <dgm:spPr/>
      <dgm:t>
        <a:bodyPr/>
        <a:lstStyle/>
        <a:p>
          <a:endParaRPr lang="en-US"/>
        </a:p>
      </dgm:t>
    </dgm:pt>
    <dgm:pt modelId="{9B4553B6-4A8B-4767-93D6-9EF1C7D9CAD7}">
      <dgm:prSet/>
      <dgm:spPr/>
      <dgm:t>
        <a:bodyPr/>
        <a:lstStyle/>
        <a:p>
          <a:pPr rtl="0"/>
          <a:r>
            <a:rPr lang="en-US" dirty="0" smtClean="0"/>
            <a:t>Enumeration </a:t>
          </a:r>
          <a:endParaRPr lang="en-US" dirty="0"/>
        </a:p>
      </dgm:t>
    </dgm:pt>
    <dgm:pt modelId="{6342A6BC-71EE-4D2E-9865-30EF7EB2251A}" type="parTrans" cxnId="{A471639B-3F65-4BCF-A6ED-F09D4387A852}">
      <dgm:prSet/>
      <dgm:spPr/>
      <dgm:t>
        <a:bodyPr/>
        <a:lstStyle/>
        <a:p>
          <a:endParaRPr lang="en-US"/>
        </a:p>
      </dgm:t>
    </dgm:pt>
    <dgm:pt modelId="{8621944C-A867-407C-9313-57E8C602D24D}" type="sibTrans" cxnId="{A471639B-3F65-4BCF-A6ED-F09D4387A852}">
      <dgm:prSet/>
      <dgm:spPr/>
      <dgm:t>
        <a:bodyPr/>
        <a:lstStyle/>
        <a:p>
          <a:endParaRPr lang="en-US"/>
        </a:p>
      </dgm:t>
    </dgm:pt>
    <dgm:pt modelId="{29D805D6-A137-4730-BD2A-92FBB4DD97A7}">
      <dgm:prSet/>
      <dgm:spPr/>
      <dgm:t>
        <a:bodyPr/>
        <a:lstStyle/>
        <a:p>
          <a:pPr rtl="0"/>
          <a:r>
            <a:rPr lang="en-US" dirty="0" smtClean="0"/>
            <a:t>void</a:t>
          </a:r>
          <a:endParaRPr lang="en-US" dirty="0"/>
        </a:p>
      </dgm:t>
    </dgm:pt>
    <dgm:pt modelId="{FD84ADC8-8431-4BBA-9F64-7E65E40E4634}" type="parTrans" cxnId="{145E40E4-A8F9-4024-80F2-8F8884CC1AC5}">
      <dgm:prSet/>
      <dgm:spPr/>
      <dgm:t>
        <a:bodyPr/>
        <a:lstStyle/>
        <a:p>
          <a:endParaRPr lang="en-US"/>
        </a:p>
      </dgm:t>
    </dgm:pt>
    <dgm:pt modelId="{726B427E-EE04-4717-B3C3-96AEC6F0C6AD}" type="sibTrans" cxnId="{145E40E4-A8F9-4024-80F2-8F8884CC1AC5}">
      <dgm:prSet/>
      <dgm:spPr/>
      <dgm:t>
        <a:bodyPr/>
        <a:lstStyle/>
        <a:p>
          <a:endParaRPr lang="en-US"/>
        </a:p>
      </dgm:t>
    </dgm:pt>
    <dgm:pt modelId="{EDBCBD35-6D9D-47AE-9225-9DE43006F471}" type="pres">
      <dgm:prSet presAssocID="{41D24775-3996-4AA3-BD8D-66BF2E231FF1}" presName="Name0" presStyleCnt="0">
        <dgm:presLayoutVars>
          <dgm:orgChart val="1"/>
          <dgm:chPref val="1"/>
          <dgm:dir/>
          <dgm:animOne val="branch"/>
          <dgm:animLvl val="lvl"/>
          <dgm:resizeHandles/>
        </dgm:presLayoutVars>
      </dgm:prSet>
      <dgm:spPr/>
      <dgm:t>
        <a:bodyPr/>
        <a:lstStyle/>
        <a:p>
          <a:endParaRPr lang="en-US"/>
        </a:p>
      </dgm:t>
    </dgm:pt>
    <dgm:pt modelId="{9DE84527-DA2B-47D6-81A6-F6134490B1A1}" type="pres">
      <dgm:prSet presAssocID="{31CFCBB6-4785-4139-9483-38A783D31B47}" presName="hierRoot1" presStyleCnt="0">
        <dgm:presLayoutVars>
          <dgm:hierBranch val="init"/>
        </dgm:presLayoutVars>
      </dgm:prSet>
      <dgm:spPr/>
    </dgm:pt>
    <dgm:pt modelId="{A82C9EDF-DD2E-4E50-ACE1-A1B5F88FFB44}" type="pres">
      <dgm:prSet presAssocID="{31CFCBB6-4785-4139-9483-38A783D31B47}" presName="rootComposite1" presStyleCnt="0"/>
      <dgm:spPr/>
    </dgm:pt>
    <dgm:pt modelId="{167BAE25-2440-4CCD-BC71-43C428AA829D}" type="pres">
      <dgm:prSet presAssocID="{31CFCBB6-4785-4139-9483-38A783D31B47}" presName="rootText1" presStyleLbl="alignAcc1" presStyleIdx="0" presStyleCnt="0">
        <dgm:presLayoutVars>
          <dgm:chPref val="3"/>
        </dgm:presLayoutVars>
      </dgm:prSet>
      <dgm:spPr/>
      <dgm:t>
        <a:bodyPr/>
        <a:lstStyle/>
        <a:p>
          <a:endParaRPr lang="en-US"/>
        </a:p>
      </dgm:t>
    </dgm:pt>
    <dgm:pt modelId="{66933EDA-EF9A-494F-BBFB-537C6B0DDB31}" type="pres">
      <dgm:prSet presAssocID="{31CFCBB6-4785-4139-9483-38A783D31B47}" presName="topArc1" presStyleLbl="parChTrans1D1" presStyleIdx="0" presStyleCnt="10"/>
      <dgm:spPr/>
    </dgm:pt>
    <dgm:pt modelId="{BEB7E9AF-97C4-43DE-8F4F-D75B79DAFD46}" type="pres">
      <dgm:prSet presAssocID="{31CFCBB6-4785-4139-9483-38A783D31B47}" presName="bottomArc1" presStyleLbl="parChTrans1D1" presStyleIdx="1" presStyleCnt="10"/>
      <dgm:spPr/>
    </dgm:pt>
    <dgm:pt modelId="{AAC2D390-EE7C-4045-8CF6-69FA211E6E98}" type="pres">
      <dgm:prSet presAssocID="{31CFCBB6-4785-4139-9483-38A783D31B47}" presName="topConnNode1" presStyleLbl="node1" presStyleIdx="0" presStyleCnt="0"/>
      <dgm:spPr/>
      <dgm:t>
        <a:bodyPr/>
        <a:lstStyle/>
        <a:p>
          <a:endParaRPr lang="en-US"/>
        </a:p>
      </dgm:t>
    </dgm:pt>
    <dgm:pt modelId="{70B4473A-6A10-48AE-A1F4-24DC5FC8E469}" type="pres">
      <dgm:prSet presAssocID="{31CFCBB6-4785-4139-9483-38A783D31B47}" presName="hierChild2" presStyleCnt="0"/>
      <dgm:spPr/>
    </dgm:pt>
    <dgm:pt modelId="{29A541C6-94A3-4D53-BA22-4D0088CE07F6}" type="pres">
      <dgm:prSet presAssocID="{74568F9C-C49D-4247-A802-5D3F18FF27E4}" presName="Name28" presStyleLbl="parChTrans1D2" presStyleIdx="0" presStyleCnt="4"/>
      <dgm:spPr/>
      <dgm:t>
        <a:bodyPr/>
        <a:lstStyle/>
        <a:p>
          <a:endParaRPr lang="en-US"/>
        </a:p>
      </dgm:t>
    </dgm:pt>
    <dgm:pt modelId="{6E9E8BD8-3578-4BCA-A992-F684F504CF02}" type="pres">
      <dgm:prSet presAssocID="{40BEA75C-0154-4E5E-8330-E299D95C64F3}" presName="hierRoot2" presStyleCnt="0">
        <dgm:presLayoutVars>
          <dgm:hierBranch val="init"/>
        </dgm:presLayoutVars>
      </dgm:prSet>
      <dgm:spPr/>
    </dgm:pt>
    <dgm:pt modelId="{570B37BF-4606-418E-9F2A-A49AB7DAADD9}" type="pres">
      <dgm:prSet presAssocID="{40BEA75C-0154-4E5E-8330-E299D95C64F3}" presName="rootComposite2" presStyleCnt="0"/>
      <dgm:spPr/>
    </dgm:pt>
    <dgm:pt modelId="{358FB1BC-C268-4314-84C9-B016B8B5D559}" type="pres">
      <dgm:prSet presAssocID="{40BEA75C-0154-4E5E-8330-E299D95C64F3}" presName="rootText2" presStyleLbl="alignAcc1" presStyleIdx="0" presStyleCnt="0">
        <dgm:presLayoutVars>
          <dgm:chPref val="3"/>
        </dgm:presLayoutVars>
      </dgm:prSet>
      <dgm:spPr/>
      <dgm:t>
        <a:bodyPr/>
        <a:lstStyle/>
        <a:p>
          <a:endParaRPr lang="en-US"/>
        </a:p>
      </dgm:t>
    </dgm:pt>
    <dgm:pt modelId="{284E499A-60A0-4A27-ADEB-1715F941AA40}" type="pres">
      <dgm:prSet presAssocID="{40BEA75C-0154-4E5E-8330-E299D95C64F3}" presName="topArc2" presStyleLbl="parChTrans1D1" presStyleIdx="2" presStyleCnt="10"/>
      <dgm:spPr/>
    </dgm:pt>
    <dgm:pt modelId="{CF686580-A712-480B-9F3D-7A538F16AEA5}" type="pres">
      <dgm:prSet presAssocID="{40BEA75C-0154-4E5E-8330-E299D95C64F3}" presName="bottomArc2" presStyleLbl="parChTrans1D1" presStyleIdx="3" presStyleCnt="10"/>
      <dgm:spPr/>
    </dgm:pt>
    <dgm:pt modelId="{4B3A02B1-AF11-4F56-B7BB-B5101D0E46C6}" type="pres">
      <dgm:prSet presAssocID="{40BEA75C-0154-4E5E-8330-E299D95C64F3}" presName="topConnNode2" presStyleLbl="node2" presStyleIdx="0" presStyleCnt="0"/>
      <dgm:spPr/>
      <dgm:t>
        <a:bodyPr/>
        <a:lstStyle/>
        <a:p>
          <a:endParaRPr lang="en-US"/>
        </a:p>
      </dgm:t>
    </dgm:pt>
    <dgm:pt modelId="{203ACF18-E4D8-4D41-BAE9-480B1E7F896A}" type="pres">
      <dgm:prSet presAssocID="{40BEA75C-0154-4E5E-8330-E299D95C64F3}" presName="hierChild4" presStyleCnt="0"/>
      <dgm:spPr/>
    </dgm:pt>
    <dgm:pt modelId="{E2E1CA99-D719-4835-B9ED-196E5E9C525E}" type="pres">
      <dgm:prSet presAssocID="{40BEA75C-0154-4E5E-8330-E299D95C64F3}" presName="hierChild5" presStyleCnt="0"/>
      <dgm:spPr/>
    </dgm:pt>
    <dgm:pt modelId="{935C9F18-B94F-43AD-A9D1-DC21F1ECB3DE}" type="pres">
      <dgm:prSet presAssocID="{37092413-9474-4C47-A182-5CE50BFCD993}" presName="Name28" presStyleLbl="parChTrans1D2" presStyleIdx="1" presStyleCnt="4"/>
      <dgm:spPr/>
      <dgm:t>
        <a:bodyPr/>
        <a:lstStyle/>
        <a:p>
          <a:endParaRPr lang="en-US"/>
        </a:p>
      </dgm:t>
    </dgm:pt>
    <dgm:pt modelId="{08512AF6-632C-470A-805A-64AFBAD5FE50}" type="pres">
      <dgm:prSet presAssocID="{92389910-E1CB-4FE7-AD59-879F50A2D850}" presName="hierRoot2" presStyleCnt="0">
        <dgm:presLayoutVars>
          <dgm:hierBranch val="init"/>
        </dgm:presLayoutVars>
      </dgm:prSet>
      <dgm:spPr/>
    </dgm:pt>
    <dgm:pt modelId="{6C367788-7BB0-4546-AF6D-62854946DAED}" type="pres">
      <dgm:prSet presAssocID="{92389910-E1CB-4FE7-AD59-879F50A2D850}" presName="rootComposite2" presStyleCnt="0"/>
      <dgm:spPr/>
    </dgm:pt>
    <dgm:pt modelId="{D54CBEE4-87BB-4CBA-8A84-277AE32AE299}" type="pres">
      <dgm:prSet presAssocID="{92389910-E1CB-4FE7-AD59-879F50A2D850}" presName="rootText2" presStyleLbl="alignAcc1" presStyleIdx="0" presStyleCnt="0">
        <dgm:presLayoutVars>
          <dgm:chPref val="3"/>
        </dgm:presLayoutVars>
      </dgm:prSet>
      <dgm:spPr/>
      <dgm:t>
        <a:bodyPr/>
        <a:lstStyle/>
        <a:p>
          <a:endParaRPr lang="en-US"/>
        </a:p>
      </dgm:t>
    </dgm:pt>
    <dgm:pt modelId="{5CE0FCB5-18EC-4EB5-A1C8-695B40978528}" type="pres">
      <dgm:prSet presAssocID="{92389910-E1CB-4FE7-AD59-879F50A2D850}" presName="topArc2" presStyleLbl="parChTrans1D1" presStyleIdx="4" presStyleCnt="10"/>
      <dgm:spPr/>
    </dgm:pt>
    <dgm:pt modelId="{7133059B-647C-495A-A47A-46E7F3ED5E55}" type="pres">
      <dgm:prSet presAssocID="{92389910-E1CB-4FE7-AD59-879F50A2D850}" presName="bottomArc2" presStyleLbl="parChTrans1D1" presStyleIdx="5" presStyleCnt="10"/>
      <dgm:spPr/>
    </dgm:pt>
    <dgm:pt modelId="{8CB179BA-94B3-425E-9326-8DD66BBF6024}" type="pres">
      <dgm:prSet presAssocID="{92389910-E1CB-4FE7-AD59-879F50A2D850}" presName="topConnNode2" presStyleLbl="node2" presStyleIdx="0" presStyleCnt="0"/>
      <dgm:spPr/>
      <dgm:t>
        <a:bodyPr/>
        <a:lstStyle/>
        <a:p>
          <a:endParaRPr lang="en-US"/>
        </a:p>
      </dgm:t>
    </dgm:pt>
    <dgm:pt modelId="{F4E80787-EFC5-4F76-8927-122507F85BA3}" type="pres">
      <dgm:prSet presAssocID="{92389910-E1CB-4FE7-AD59-879F50A2D850}" presName="hierChild4" presStyleCnt="0"/>
      <dgm:spPr/>
    </dgm:pt>
    <dgm:pt modelId="{952074E8-9A4A-486F-BB27-5C54931C38FD}" type="pres">
      <dgm:prSet presAssocID="{92389910-E1CB-4FE7-AD59-879F50A2D850}" presName="hierChild5" presStyleCnt="0"/>
      <dgm:spPr/>
    </dgm:pt>
    <dgm:pt modelId="{7A9729FD-D3EB-4EEC-990B-87C4C10A9A32}" type="pres">
      <dgm:prSet presAssocID="{6342A6BC-71EE-4D2E-9865-30EF7EB2251A}" presName="Name28" presStyleLbl="parChTrans1D2" presStyleIdx="2" presStyleCnt="4"/>
      <dgm:spPr/>
      <dgm:t>
        <a:bodyPr/>
        <a:lstStyle/>
        <a:p>
          <a:endParaRPr lang="en-US"/>
        </a:p>
      </dgm:t>
    </dgm:pt>
    <dgm:pt modelId="{A80AAC7F-2337-415D-A5F5-0D9E14F5A9E0}" type="pres">
      <dgm:prSet presAssocID="{9B4553B6-4A8B-4767-93D6-9EF1C7D9CAD7}" presName="hierRoot2" presStyleCnt="0">
        <dgm:presLayoutVars>
          <dgm:hierBranch val="init"/>
        </dgm:presLayoutVars>
      </dgm:prSet>
      <dgm:spPr/>
    </dgm:pt>
    <dgm:pt modelId="{5265903E-66C0-4DC9-8044-D48209DD06A6}" type="pres">
      <dgm:prSet presAssocID="{9B4553B6-4A8B-4767-93D6-9EF1C7D9CAD7}" presName="rootComposite2" presStyleCnt="0"/>
      <dgm:spPr/>
    </dgm:pt>
    <dgm:pt modelId="{C72E65AA-422C-4657-9805-79504F1FA4C8}" type="pres">
      <dgm:prSet presAssocID="{9B4553B6-4A8B-4767-93D6-9EF1C7D9CAD7}" presName="rootText2" presStyleLbl="alignAcc1" presStyleIdx="0" presStyleCnt="0">
        <dgm:presLayoutVars>
          <dgm:chPref val="3"/>
        </dgm:presLayoutVars>
      </dgm:prSet>
      <dgm:spPr/>
      <dgm:t>
        <a:bodyPr/>
        <a:lstStyle/>
        <a:p>
          <a:endParaRPr lang="en-US"/>
        </a:p>
      </dgm:t>
    </dgm:pt>
    <dgm:pt modelId="{DC315ED1-3A02-40F4-9E27-4ADE9C3793CE}" type="pres">
      <dgm:prSet presAssocID="{9B4553B6-4A8B-4767-93D6-9EF1C7D9CAD7}" presName="topArc2" presStyleLbl="parChTrans1D1" presStyleIdx="6" presStyleCnt="10"/>
      <dgm:spPr/>
    </dgm:pt>
    <dgm:pt modelId="{C95982DA-0106-4ECC-9C74-86411AE165E8}" type="pres">
      <dgm:prSet presAssocID="{9B4553B6-4A8B-4767-93D6-9EF1C7D9CAD7}" presName="bottomArc2" presStyleLbl="parChTrans1D1" presStyleIdx="7" presStyleCnt="10"/>
      <dgm:spPr/>
    </dgm:pt>
    <dgm:pt modelId="{7E448F0F-2811-49FF-A7F2-91DA4CE05750}" type="pres">
      <dgm:prSet presAssocID="{9B4553B6-4A8B-4767-93D6-9EF1C7D9CAD7}" presName="topConnNode2" presStyleLbl="node2" presStyleIdx="0" presStyleCnt="0"/>
      <dgm:spPr/>
      <dgm:t>
        <a:bodyPr/>
        <a:lstStyle/>
        <a:p>
          <a:endParaRPr lang="en-US"/>
        </a:p>
      </dgm:t>
    </dgm:pt>
    <dgm:pt modelId="{CAB547CA-F5D7-4FAD-B536-E0D38D050232}" type="pres">
      <dgm:prSet presAssocID="{9B4553B6-4A8B-4767-93D6-9EF1C7D9CAD7}" presName="hierChild4" presStyleCnt="0"/>
      <dgm:spPr/>
    </dgm:pt>
    <dgm:pt modelId="{9DFB8DD7-963E-41EC-B4A7-5EF6D7DF3B03}" type="pres">
      <dgm:prSet presAssocID="{9B4553B6-4A8B-4767-93D6-9EF1C7D9CAD7}" presName="hierChild5" presStyleCnt="0"/>
      <dgm:spPr/>
    </dgm:pt>
    <dgm:pt modelId="{DD778DE7-1371-414E-86E2-B9F5617136EB}" type="pres">
      <dgm:prSet presAssocID="{FD84ADC8-8431-4BBA-9F64-7E65E40E4634}" presName="Name28" presStyleLbl="parChTrans1D2" presStyleIdx="3" presStyleCnt="4"/>
      <dgm:spPr/>
      <dgm:t>
        <a:bodyPr/>
        <a:lstStyle/>
        <a:p>
          <a:endParaRPr lang="en-US"/>
        </a:p>
      </dgm:t>
    </dgm:pt>
    <dgm:pt modelId="{DD48E1E0-B7CC-4DF9-9326-C533E231DA63}" type="pres">
      <dgm:prSet presAssocID="{29D805D6-A137-4730-BD2A-92FBB4DD97A7}" presName="hierRoot2" presStyleCnt="0">
        <dgm:presLayoutVars>
          <dgm:hierBranch val="init"/>
        </dgm:presLayoutVars>
      </dgm:prSet>
      <dgm:spPr/>
    </dgm:pt>
    <dgm:pt modelId="{5628A64C-57BC-4B89-8EC2-3555D3B53E36}" type="pres">
      <dgm:prSet presAssocID="{29D805D6-A137-4730-BD2A-92FBB4DD97A7}" presName="rootComposite2" presStyleCnt="0"/>
      <dgm:spPr/>
    </dgm:pt>
    <dgm:pt modelId="{01ED9FF2-3B8C-47C7-BE36-6AC0AA448486}" type="pres">
      <dgm:prSet presAssocID="{29D805D6-A137-4730-BD2A-92FBB4DD97A7}" presName="rootText2" presStyleLbl="alignAcc1" presStyleIdx="0" presStyleCnt="0">
        <dgm:presLayoutVars>
          <dgm:chPref val="3"/>
        </dgm:presLayoutVars>
      </dgm:prSet>
      <dgm:spPr/>
      <dgm:t>
        <a:bodyPr/>
        <a:lstStyle/>
        <a:p>
          <a:endParaRPr lang="en-US"/>
        </a:p>
      </dgm:t>
    </dgm:pt>
    <dgm:pt modelId="{F30F3F71-3152-4248-898A-7C2E59F3B92A}" type="pres">
      <dgm:prSet presAssocID="{29D805D6-A137-4730-BD2A-92FBB4DD97A7}" presName="topArc2" presStyleLbl="parChTrans1D1" presStyleIdx="8" presStyleCnt="10"/>
      <dgm:spPr/>
    </dgm:pt>
    <dgm:pt modelId="{42925263-FC8A-4C42-A406-1517CF7AAD8D}" type="pres">
      <dgm:prSet presAssocID="{29D805D6-A137-4730-BD2A-92FBB4DD97A7}" presName="bottomArc2" presStyleLbl="parChTrans1D1" presStyleIdx="9" presStyleCnt="10"/>
      <dgm:spPr/>
    </dgm:pt>
    <dgm:pt modelId="{7155F24E-335E-48C4-97A1-C34F8142895E}" type="pres">
      <dgm:prSet presAssocID="{29D805D6-A137-4730-BD2A-92FBB4DD97A7}" presName="topConnNode2" presStyleLbl="node2" presStyleIdx="0" presStyleCnt="0"/>
      <dgm:spPr/>
      <dgm:t>
        <a:bodyPr/>
        <a:lstStyle/>
        <a:p>
          <a:endParaRPr lang="en-US"/>
        </a:p>
      </dgm:t>
    </dgm:pt>
    <dgm:pt modelId="{0C33BA81-43C7-4187-A97F-4DB2FA35332F}" type="pres">
      <dgm:prSet presAssocID="{29D805D6-A137-4730-BD2A-92FBB4DD97A7}" presName="hierChild4" presStyleCnt="0"/>
      <dgm:spPr/>
    </dgm:pt>
    <dgm:pt modelId="{81E199F1-F17E-4536-B850-FE985DFE832D}" type="pres">
      <dgm:prSet presAssocID="{29D805D6-A137-4730-BD2A-92FBB4DD97A7}" presName="hierChild5" presStyleCnt="0"/>
      <dgm:spPr/>
    </dgm:pt>
    <dgm:pt modelId="{9C8A0CEE-D64E-4978-8108-C483B307C34A}" type="pres">
      <dgm:prSet presAssocID="{31CFCBB6-4785-4139-9483-38A783D31B47}" presName="hierChild3" presStyleCnt="0"/>
      <dgm:spPr/>
    </dgm:pt>
  </dgm:ptLst>
  <dgm:cxnLst>
    <dgm:cxn modelId="{37036D10-F214-4201-AF21-E072B2DC5022}" type="presOf" srcId="{40BEA75C-0154-4E5E-8330-E299D95C64F3}" destId="{358FB1BC-C268-4314-84C9-B016B8B5D559}" srcOrd="0" destOrd="0" presId="urn:microsoft.com/office/officeart/2008/layout/HalfCircleOrganizationChart"/>
    <dgm:cxn modelId="{5A2D57DF-852B-4942-89C5-523C8BF22829}" type="presOf" srcId="{31CFCBB6-4785-4139-9483-38A783D31B47}" destId="{AAC2D390-EE7C-4045-8CF6-69FA211E6E98}" srcOrd="1" destOrd="0" presId="urn:microsoft.com/office/officeart/2008/layout/HalfCircleOrganizationChart"/>
    <dgm:cxn modelId="{145E40E4-A8F9-4024-80F2-8F8884CC1AC5}" srcId="{31CFCBB6-4785-4139-9483-38A783D31B47}" destId="{29D805D6-A137-4730-BD2A-92FBB4DD97A7}" srcOrd="3" destOrd="0" parTransId="{FD84ADC8-8431-4BBA-9F64-7E65E40E4634}" sibTransId="{726B427E-EE04-4717-B3C3-96AEC6F0C6AD}"/>
    <dgm:cxn modelId="{DEEC1F03-CC62-4B22-9970-FAC416756713}" type="presOf" srcId="{41D24775-3996-4AA3-BD8D-66BF2E231FF1}" destId="{EDBCBD35-6D9D-47AE-9225-9DE43006F471}" srcOrd="0" destOrd="0" presId="urn:microsoft.com/office/officeart/2008/layout/HalfCircleOrganizationChart"/>
    <dgm:cxn modelId="{FAE267E3-148E-4F33-B9E6-617689768412}" type="presOf" srcId="{31CFCBB6-4785-4139-9483-38A783D31B47}" destId="{167BAE25-2440-4CCD-BC71-43C428AA829D}" srcOrd="0" destOrd="0" presId="urn:microsoft.com/office/officeart/2008/layout/HalfCircleOrganizationChart"/>
    <dgm:cxn modelId="{05D6ED78-A9EA-4410-AFA6-AF1C72FD589D}" type="presOf" srcId="{FD84ADC8-8431-4BBA-9F64-7E65E40E4634}" destId="{DD778DE7-1371-414E-86E2-B9F5617136EB}" srcOrd="0" destOrd="0" presId="urn:microsoft.com/office/officeart/2008/layout/HalfCircleOrganizationChart"/>
    <dgm:cxn modelId="{C071760D-DB96-4CA6-9A5B-7795A5999157}" srcId="{41D24775-3996-4AA3-BD8D-66BF2E231FF1}" destId="{31CFCBB6-4785-4139-9483-38A783D31B47}" srcOrd="0" destOrd="0" parTransId="{C813DD6D-E6D7-4776-8F68-786FED2846DA}" sibTransId="{DB6BB398-8B5B-4AA6-9713-C55C3709DFFA}"/>
    <dgm:cxn modelId="{678BF519-2B0D-45E2-938C-72DD9228DCF9}" type="presOf" srcId="{74568F9C-C49D-4247-A802-5D3F18FF27E4}" destId="{29A541C6-94A3-4D53-BA22-4D0088CE07F6}" srcOrd="0" destOrd="0" presId="urn:microsoft.com/office/officeart/2008/layout/HalfCircleOrganizationChart"/>
    <dgm:cxn modelId="{2EB2F699-A991-4465-AE46-9476BF45C14B}" type="presOf" srcId="{6342A6BC-71EE-4D2E-9865-30EF7EB2251A}" destId="{7A9729FD-D3EB-4EEC-990B-87C4C10A9A32}" srcOrd="0" destOrd="0" presId="urn:microsoft.com/office/officeart/2008/layout/HalfCircleOrganizationChart"/>
    <dgm:cxn modelId="{FCE235E8-881A-4228-BC28-CF538B8B09A8}" type="presOf" srcId="{9B4553B6-4A8B-4767-93D6-9EF1C7D9CAD7}" destId="{C72E65AA-422C-4657-9805-79504F1FA4C8}" srcOrd="0" destOrd="0" presId="urn:microsoft.com/office/officeart/2008/layout/HalfCircleOrganizationChart"/>
    <dgm:cxn modelId="{7FF6C37F-004C-47ED-89EF-6D1FC1DADB14}" srcId="{31CFCBB6-4785-4139-9483-38A783D31B47}" destId="{92389910-E1CB-4FE7-AD59-879F50A2D850}" srcOrd="1" destOrd="0" parTransId="{37092413-9474-4C47-A182-5CE50BFCD993}" sibTransId="{2D84444E-83F6-4EF1-A695-64D0DEF1C622}"/>
    <dgm:cxn modelId="{0EA31373-6E2B-4241-BF2B-6418A224F661}" srcId="{31CFCBB6-4785-4139-9483-38A783D31B47}" destId="{40BEA75C-0154-4E5E-8330-E299D95C64F3}" srcOrd="0" destOrd="0" parTransId="{74568F9C-C49D-4247-A802-5D3F18FF27E4}" sibTransId="{4CE55F03-79C3-4947-85CE-A009368A79D3}"/>
    <dgm:cxn modelId="{56B3FADA-016F-4610-85E6-0704CC1A9205}" type="presOf" srcId="{9B4553B6-4A8B-4767-93D6-9EF1C7D9CAD7}" destId="{7E448F0F-2811-49FF-A7F2-91DA4CE05750}" srcOrd="1" destOrd="0" presId="urn:microsoft.com/office/officeart/2008/layout/HalfCircleOrganizationChart"/>
    <dgm:cxn modelId="{F7AAD2D3-5A70-46B1-AADF-EA8E3BFE5969}" type="presOf" srcId="{40BEA75C-0154-4E5E-8330-E299D95C64F3}" destId="{4B3A02B1-AF11-4F56-B7BB-B5101D0E46C6}" srcOrd="1" destOrd="0" presId="urn:microsoft.com/office/officeart/2008/layout/HalfCircleOrganizationChart"/>
    <dgm:cxn modelId="{3A9C02EA-5117-4E21-A511-D83159996680}" type="presOf" srcId="{29D805D6-A137-4730-BD2A-92FBB4DD97A7}" destId="{01ED9FF2-3B8C-47C7-BE36-6AC0AA448486}" srcOrd="0" destOrd="0" presId="urn:microsoft.com/office/officeart/2008/layout/HalfCircleOrganizationChart"/>
    <dgm:cxn modelId="{A471639B-3F65-4BCF-A6ED-F09D4387A852}" srcId="{31CFCBB6-4785-4139-9483-38A783D31B47}" destId="{9B4553B6-4A8B-4767-93D6-9EF1C7D9CAD7}" srcOrd="2" destOrd="0" parTransId="{6342A6BC-71EE-4D2E-9865-30EF7EB2251A}" sibTransId="{8621944C-A867-407C-9313-57E8C602D24D}"/>
    <dgm:cxn modelId="{64EA6D74-3B1A-4410-9724-3FD18FDDC5A6}" type="presOf" srcId="{29D805D6-A137-4730-BD2A-92FBB4DD97A7}" destId="{7155F24E-335E-48C4-97A1-C34F8142895E}" srcOrd="1" destOrd="0" presId="urn:microsoft.com/office/officeart/2008/layout/HalfCircleOrganizationChart"/>
    <dgm:cxn modelId="{15276D92-1853-4D03-87DF-1E61292913B2}" type="presOf" srcId="{92389910-E1CB-4FE7-AD59-879F50A2D850}" destId="{8CB179BA-94B3-425E-9326-8DD66BBF6024}" srcOrd="1" destOrd="0" presId="urn:microsoft.com/office/officeart/2008/layout/HalfCircleOrganizationChart"/>
    <dgm:cxn modelId="{3CD00934-9B19-4E94-80DB-F808C63B0B71}" type="presOf" srcId="{37092413-9474-4C47-A182-5CE50BFCD993}" destId="{935C9F18-B94F-43AD-A9D1-DC21F1ECB3DE}" srcOrd="0" destOrd="0" presId="urn:microsoft.com/office/officeart/2008/layout/HalfCircleOrganizationChart"/>
    <dgm:cxn modelId="{CED0ACA8-0F97-411D-BA96-4CD631C0413E}" type="presOf" srcId="{92389910-E1CB-4FE7-AD59-879F50A2D850}" destId="{D54CBEE4-87BB-4CBA-8A84-277AE32AE299}" srcOrd="0" destOrd="0" presId="urn:microsoft.com/office/officeart/2008/layout/HalfCircleOrganizationChart"/>
    <dgm:cxn modelId="{8A40B64D-99E4-4D84-ADC8-0B3449082E43}" type="presParOf" srcId="{EDBCBD35-6D9D-47AE-9225-9DE43006F471}" destId="{9DE84527-DA2B-47D6-81A6-F6134490B1A1}" srcOrd="0" destOrd="0" presId="urn:microsoft.com/office/officeart/2008/layout/HalfCircleOrganizationChart"/>
    <dgm:cxn modelId="{D32FE8FD-4752-47CB-A84E-8D6684E50147}" type="presParOf" srcId="{9DE84527-DA2B-47D6-81A6-F6134490B1A1}" destId="{A82C9EDF-DD2E-4E50-ACE1-A1B5F88FFB44}" srcOrd="0" destOrd="0" presId="urn:microsoft.com/office/officeart/2008/layout/HalfCircleOrganizationChart"/>
    <dgm:cxn modelId="{57008393-881D-4228-AECD-79B62799CED2}" type="presParOf" srcId="{A82C9EDF-DD2E-4E50-ACE1-A1B5F88FFB44}" destId="{167BAE25-2440-4CCD-BC71-43C428AA829D}" srcOrd="0" destOrd="0" presId="urn:microsoft.com/office/officeart/2008/layout/HalfCircleOrganizationChart"/>
    <dgm:cxn modelId="{2A4F940D-2046-428E-8C5E-A006419EE9EE}" type="presParOf" srcId="{A82C9EDF-DD2E-4E50-ACE1-A1B5F88FFB44}" destId="{66933EDA-EF9A-494F-BBFB-537C6B0DDB31}" srcOrd="1" destOrd="0" presId="urn:microsoft.com/office/officeart/2008/layout/HalfCircleOrganizationChart"/>
    <dgm:cxn modelId="{ED8CFEB7-53AC-4816-AB49-6F65CEFFC165}" type="presParOf" srcId="{A82C9EDF-DD2E-4E50-ACE1-A1B5F88FFB44}" destId="{BEB7E9AF-97C4-43DE-8F4F-D75B79DAFD46}" srcOrd="2" destOrd="0" presId="urn:microsoft.com/office/officeart/2008/layout/HalfCircleOrganizationChart"/>
    <dgm:cxn modelId="{8051D517-87EB-43E8-A5F0-2BB25B94903E}" type="presParOf" srcId="{A82C9EDF-DD2E-4E50-ACE1-A1B5F88FFB44}" destId="{AAC2D390-EE7C-4045-8CF6-69FA211E6E98}" srcOrd="3" destOrd="0" presId="urn:microsoft.com/office/officeart/2008/layout/HalfCircleOrganizationChart"/>
    <dgm:cxn modelId="{AD383F7F-4F87-46C8-A134-B0384265B20F}" type="presParOf" srcId="{9DE84527-DA2B-47D6-81A6-F6134490B1A1}" destId="{70B4473A-6A10-48AE-A1F4-24DC5FC8E469}" srcOrd="1" destOrd="0" presId="urn:microsoft.com/office/officeart/2008/layout/HalfCircleOrganizationChart"/>
    <dgm:cxn modelId="{B8CBE649-9043-4F39-AF0D-EEBF807D85D1}" type="presParOf" srcId="{70B4473A-6A10-48AE-A1F4-24DC5FC8E469}" destId="{29A541C6-94A3-4D53-BA22-4D0088CE07F6}" srcOrd="0" destOrd="0" presId="urn:microsoft.com/office/officeart/2008/layout/HalfCircleOrganizationChart"/>
    <dgm:cxn modelId="{AA9C2D09-50E4-401F-A787-C3CA69F1A1FC}" type="presParOf" srcId="{70B4473A-6A10-48AE-A1F4-24DC5FC8E469}" destId="{6E9E8BD8-3578-4BCA-A992-F684F504CF02}" srcOrd="1" destOrd="0" presId="urn:microsoft.com/office/officeart/2008/layout/HalfCircleOrganizationChart"/>
    <dgm:cxn modelId="{0480CF1E-6873-4297-A24B-B22F5AF7F8EC}" type="presParOf" srcId="{6E9E8BD8-3578-4BCA-A992-F684F504CF02}" destId="{570B37BF-4606-418E-9F2A-A49AB7DAADD9}" srcOrd="0" destOrd="0" presId="urn:microsoft.com/office/officeart/2008/layout/HalfCircleOrganizationChart"/>
    <dgm:cxn modelId="{2F67D229-9CFA-410F-BC09-F57DF3B5E8E1}" type="presParOf" srcId="{570B37BF-4606-418E-9F2A-A49AB7DAADD9}" destId="{358FB1BC-C268-4314-84C9-B016B8B5D559}" srcOrd="0" destOrd="0" presId="urn:microsoft.com/office/officeart/2008/layout/HalfCircleOrganizationChart"/>
    <dgm:cxn modelId="{A5FD5453-2805-4A4A-9236-FCFBDF9E6F5D}" type="presParOf" srcId="{570B37BF-4606-418E-9F2A-A49AB7DAADD9}" destId="{284E499A-60A0-4A27-ADEB-1715F941AA40}" srcOrd="1" destOrd="0" presId="urn:microsoft.com/office/officeart/2008/layout/HalfCircleOrganizationChart"/>
    <dgm:cxn modelId="{426A7A22-170F-44D1-AE06-EBE0F7279AB4}" type="presParOf" srcId="{570B37BF-4606-418E-9F2A-A49AB7DAADD9}" destId="{CF686580-A712-480B-9F3D-7A538F16AEA5}" srcOrd="2" destOrd="0" presId="urn:microsoft.com/office/officeart/2008/layout/HalfCircleOrganizationChart"/>
    <dgm:cxn modelId="{7D91F398-0894-45BC-9FD6-BD9167388DD4}" type="presParOf" srcId="{570B37BF-4606-418E-9F2A-A49AB7DAADD9}" destId="{4B3A02B1-AF11-4F56-B7BB-B5101D0E46C6}" srcOrd="3" destOrd="0" presId="urn:microsoft.com/office/officeart/2008/layout/HalfCircleOrganizationChart"/>
    <dgm:cxn modelId="{AD4F6CE3-92C1-4E10-9230-5F092BF9186E}" type="presParOf" srcId="{6E9E8BD8-3578-4BCA-A992-F684F504CF02}" destId="{203ACF18-E4D8-4D41-BAE9-480B1E7F896A}" srcOrd="1" destOrd="0" presId="urn:microsoft.com/office/officeart/2008/layout/HalfCircleOrganizationChart"/>
    <dgm:cxn modelId="{560DC6C3-73AC-4833-8B7B-FF4738A6267B}" type="presParOf" srcId="{6E9E8BD8-3578-4BCA-A992-F684F504CF02}" destId="{E2E1CA99-D719-4835-B9ED-196E5E9C525E}" srcOrd="2" destOrd="0" presId="urn:microsoft.com/office/officeart/2008/layout/HalfCircleOrganizationChart"/>
    <dgm:cxn modelId="{11A4B45F-2FE1-4CB5-818D-38920420866E}" type="presParOf" srcId="{70B4473A-6A10-48AE-A1F4-24DC5FC8E469}" destId="{935C9F18-B94F-43AD-A9D1-DC21F1ECB3DE}" srcOrd="2" destOrd="0" presId="urn:microsoft.com/office/officeart/2008/layout/HalfCircleOrganizationChart"/>
    <dgm:cxn modelId="{8520E812-8C72-401F-9954-2FF2939B2F79}" type="presParOf" srcId="{70B4473A-6A10-48AE-A1F4-24DC5FC8E469}" destId="{08512AF6-632C-470A-805A-64AFBAD5FE50}" srcOrd="3" destOrd="0" presId="urn:microsoft.com/office/officeart/2008/layout/HalfCircleOrganizationChart"/>
    <dgm:cxn modelId="{C081F5A1-81E8-46A4-AB06-626216BA4A69}" type="presParOf" srcId="{08512AF6-632C-470A-805A-64AFBAD5FE50}" destId="{6C367788-7BB0-4546-AF6D-62854946DAED}" srcOrd="0" destOrd="0" presId="urn:microsoft.com/office/officeart/2008/layout/HalfCircleOrganizationChart"/>
    <dgm:cxn modelId="{EC456F03-B482-41C8-A5E1-46D3B8CC3C95}" type="presParOf" srcId="{6C367788-7BB0-4546-AF6D-62854946DAED}" destId="{D54CBEE4-87BB-4CBA-8A84-277AE32AE299}" srcOrd="0" destOrd="0" presId="urn:microsoft.com/office/officeart/2008/layout/HalfCircleOrganizationChart"/>
    <dgm:cxn modelId="{0D4088DA-C109-4D38-B665-44347F7D646E}" type="presParOf" srcId="{6C367788-7BB0-4546-AF6D-62854946DAED}" destId="{5CE0FCB5-18EC-4EB5-A1C8-695B40978528}" srcOrd="1" destOrd="0" presId="urn:microsoft.com/office/officeart/2008/layout/HalfCircleOrganizationChart"/>
    <dgm:cxn modelId="{61930BD5-9E51-4601-8F10-5F6F32433DAA}" type="presParOf" srcId="{6C367788-7BB0-4546-AF6D-62854946DAED}" destId="{7133059B-647C-495A-A47A-46E7F3ED5E55}" srcOrd="2" destOrd="0" presId="urn:microsoft.com/office/officeart/2008/layout/HalfCircleOrganizationChart"/>
    <dgm:cxn modelId="{986F4203-8984-4BE1-BCFC-B3E3096512F9}" type="presParOf" srcId="{6C367788-7BB0-4546-AF6D-62854946DAED}" destId="{8CB179BA-94B3-425E-9326-8DD66BBF6024}" srcOrd="3" destOrd="0" presId="urn:microsoft.com/office/officeart/2008/layout/HalfCircleOrganizationChart"/>
    <dgm:cxn modelId="{A821AB30-5AE4-4AB1-BF28-A09EF71E21BE}" type="presParOf" srcId="{08512AF6-632C-470A-805A-64AFBAD5FE50}" destId="{F4E80787-EFC5-4F76-8927-122507F85BA3}" srcOrd="1" destOrd="0" presId="urn:microsoft.com/office/officeart/2008/layout/HalfCircleOrganizationChart"/>
    <dgm:cxn modelId="{3A4820F4-B549-4D32-844C-91070C15EE01}" type="presParOf" srcId="{08512AF6-632C-470A-805A-64AFBAD5FE50}" destId="{952074E8-9A4A-486F-BB27-5C54931C38FD}" srcOrd="2" destOrd="0" presId="urn:microsoft.com/office/officeart/2008/layout/HalfCircleOrganizationChart"/>
    <dgm:cxn modelId="{310842D3-C656-4DB4-A781-CA73857ACB67}" type="presParOf" srcId="{70B4473A-6A10-48AE-A1F4-24DC5FC8E469}" destId="{7A9729FD-D3EB-4EEC-990B-87C4C10A9A32}" srcOrd="4" destOrd="0" presId="urn:microsoft.com/office/officeart/2008/layout/HalfCircleOrganizationChart"/>
    <dgm:cxn modelId="{FC73CA3C-0ACA-469E-B8BC-975CBB0E4427}" type="presParOf" srcId="{70B4473A-6A10-48AE-A1F4-24DC5FC8E469}" destId="{A80AAC7F-2337-415D-A5F5-0D9E14F5A9E0}" srcOrd="5" destOrd="0" presId="urn:microsoft.com/office/officeart/2008/layout/HalfCircleOrganizationChart"/>
    <dgm:cxn modelId="{4A0EF423-6B89-4AC9-A055-D389127D6806}" type="presParOf" srcId="{A80AAC7F-2337-415D-A5F5-0D9E14F5A9E0}" destId="{5265903E-66C0-4DC9-8044-D48209DD06A6}" srcOrd="0" destOrd="0" presId="urn:microsoft.com/office/officeart/2008/layout/HalfCircleOrganizationChart"/>
    <dgm:cxn modelId="{A63B3B39-01D2-4789-B953-D0669E474A78}" type="presParOf" srcId="{5265903E-66C0-4DC9-8044-D48209DD06A6}" destId="{C72E65AA-422C-4657-9805-79504F1FA4C8}" srcOrd="0" destOrd="0" presId="urn:microsoft.com/office/officeart/2008/layout/HalfCircleOrganizationChart"/>
    <dgm:cxn modelId="{89AEFE4D-B8B7-4FC7-971B-D25EA0D848EF}" type="presParOf" srcId="{5265903E-66C0-4DC9-8044-D48209DD06A6}" destId="{DC315ED1-3A02-40F4-9E27-4ADE9C3793CE}" srcOrd="1" destOrd="0" presId="urn:microsoft.com/office/officeart/2008/layout/HalfCircleOrganizationChart"/>
    <dgm:cxn modelId="{0F53DA10-6E50-4581-B6AD-F7A9021A863F}" type="presParOf" srcId="{5265903E-66C0-4DC9-8044-D48209DD06A6}" destId="{C95982DA-0106-4ECC-9C74-86411AE165E8}" srcOrd="2" destOrd="0" presId="urn:microsoft.com/office/officeart/2008/layout/HalfCircleOrganizationChart"/>
    <dgm:cxn modelId="{A301FE47-2D8F-4223-9E03-6B05ECEC4252}" type="presParOf" srcId="{5265903E-66C0-4DC9-8044-D48209DD06A6}" destId="{7E448F0F-2811-49FF-A7F2-91DA4CE05750}" srcOrd="3" destOrd="0" presId="urn:microsoft.com/office/officeart/2008/layout/HalfCircleOrganizationChart"/>
    <dgm:cxn modelId="{63A4E3C2-B57A-4A2C-8B46-0790105D581C}" type="presParOf" srcId="{A80AAC7F-2337-415D-A5F5-0D9E14F5A9E0}" destId="{CAB547CA-F5D7-4FAD-B536-E0D38D050232}" srcOrd="1" destOrd="0" presId="urn:microsoft.com/office/officeart/2008/layout/HalfCircleOrganizationChart"/>
    <dgm:cxn modelId="{1483AFD6-1F9B-4F17-A4AB-48C7488FAB21}" type="presParOf" srcId="{A80AAC7F-2337-415D-A5F5-0D9E14F5A9E0}" destId="{9DFB8DD7-963E-41EC-B4A7-5EF6D7DF3B03}" srcOrd="2" destOrd="0" presId="urn:microsoft.com/office/officeart/2008/layout/HalfCircleOrganizationChart"/>
    <dgm:cxn modelId="{DB0DF72E-DD3C-46D9-A050-E58B2DA3A27D}" type="presParOf" srcId="{70B4473A-6A10-48AE-A1F4-24DC5FC8E469}" destId="{DD778DE7-1371-414E-86E2-B9F5617136EB}" srcOrd="6" destOrd="0" presId="urn:microsoft.com/office/officeart/2008/layout/HalfCircleOrganizationChart"/>
    <dgm:cxn modelId="{6FFE494C-02BA-47EC-BB3A-E35218D47252}" type="presParOf" srcId="{70B4473A-6A10-48AE-A1F4-24DC5FC8E469}" destId="{DD48E1E0-B7CC-4DF9-9326-C533E231DA63}" srcOrd="7" destOrd="0" presId="urn:microsoft.com/office/officeart/2008/layout/HalfCircleOrganizationChart"/>
    <dgm:cxn modelId="{AB517FC1-7F9E-449F-A859-072E00CE6159}" type="presParOf" srcId="{DD48E1E0-B7CC-4DF9-9326-C533E231DA63}" destId="{5628A64C-57BC-4B89-8EC2-3555D3B53E36}" srcOrd="0" destOrd="0" presId="urn:microsoft.com/office/officeart/2008/layout/HalfCircleOrganizationChart"/>
    <dgm:cxn modelId="{E5069F88-7CA9-447F-8FDA-C0E5F5A939CC}" type="presParOf" srcId="{5628A64C-57BC-4B89-8EC2-3555D3B53E36}" destId="{01ED9FF2-3B8C-47C7-BE36-6AC0AA448486}" srcOrd="0" destOrd="0" presId="urn:microsoft.com/office/officeart/2008/layout/HalfCircleOrganizationChart"/>
    <dgm:cxn modelId="{50351649-6CBD-42E4-B122-0DE0A82ADD11}" type="presParOf" srcId="{5628A64C-57BC-4B89-8EC2-3555D3B53E36}" destId="{F30F3F71-3152-4248-898A-7C2E59F3B92A}" srcOrd="1" destOrd="0" presId="urn:microsoft.com/office/officeart/2008/layout/HalfCircleOrganizationChart"/>
    <dgm:cxn modelId="{5B0A77F0-5AD3-444A-BDC6-1FEDF66B2EFB}" type="presParOf" srcId="{5628A64C-57BC-4B89-8EC2-3555D3B53E36}" destId="{42925263-FC8A-4C42-A406-1517CF7AAD8D}" srcOrd="2" destOrd="0" presId="urn:microsoft.com/office/officeart/2008/layout/HalfCircleOrganizationChart"/>
    <dgm:cxn modelId="{729E63FF-62FD-4384-9470-0BE15167F4EE}" type="presParOf" srcId="{5628A64C-57BC-4B89-8EC2-3555D3B53E36}" destId="{7155F24E-335E-48C4-97A1-C34F8142895E}" srcOrd="3" destOrd="0" presId="urn:microsoft.com/office/officeart/2008/layout/HalfCircleOrganizationChart"/>
    <dgm:cxn modelId="{34E412E1-F0D8-4B92-B510-FBFAD30399A1}" type="presParOf" srcId="{DD48E1E0-B7CC-4DF9-9326-C533E231DA63}" destId="{0C33BA81-43C7-4187-A97F-4DB2FA35332F}" srcOrd="1" destOrd="0" presId="urn:microsoft.com/office/officeart/2008/layout/HalfCircleOrganizationChart"/>
    <dgm:cxn modelId="{7C48AAD4-6E2D-42D4-BD89-802290EB9E83}" type="presParOf" srcId="{DD48E1E0-B7CC-4DF9-9326-C533E231DA63}" destId="{81E199F1-F17E-4536-B850-FE985DFE832D}" srcOrd="2" destOrd="0" presId="urn:microsoft.com/office/officeart/2008/layout/HalfCircleOrganizationChart"/>
    <dgm:cxn modelId="{C69B0193-D426-432E-A2D4-C518CF859995}" type="presParOf" srcId="{9DE84527-DA2B-47D6-81A6-F6134490B1A1}" destId="{9C8A0CEE-D64E-4978-8108-C483B307C34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EDAB-D000-4C66-A8AF-A672E103416C}"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0063F-F9F7-4AA1-815A-1655F3261B6E}" type="slidenum">
              <a:rPr lang="en-US" smtClean="0"/>
              <a:t>‹#›</a:t>
            </a:fld>
            <a:endParaRPr lang="en-US"/>
          </a:p>
        </p:txBody>
      </p:sp>
    </p:spTree>
    <p:extLst>
      <p:ext uri="{BB962C8B-B14F-4D97-AF65-F5344CB8AC3E}">
        <p14:creationId xmlns:p14="http://schemas.microsoft.com/office/powerpoint/2010/main" val="395446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3075263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#include &lt;stdio.h&gt;</a:t>
            </a:r>
            <a:r>
              <a:rPr lang="en-US" sz="1200" kern="1200" dirty="0" smtClean="0">
                <a:solidFill>
                  <a:schemeClr val="tx1"/>
                </a:solidFill>
                <a:effectLst/>
                <a:latin typeface="+mn-lt"/>
                <a:ea typeface="+mn-ea"/>
                <a:cs typeface="+mn-cs"/>
              </a:rPr>
              <a:t> </a:t>
            </a:r>
            <a:r>
              <a:rPr lang="en-US" dirty="0" smtClean="0">
                <a:effectLst/>
              </a:rPr>
              <a:t>int</a:t>
            </a:r>
            <a:r>
              <a:rPr lang="en-US" sz="1200" kern="1200" dirty="0" smtClean="0">
                <a:solidFill>
                  <a:schemeClr val="tx1"/>
                </a:solidFill>
                <a:effectLst/>
                <a:latin typeface="+mn-lt"/>
                <a:ea typeface="+mn-ea"/>
                <a:cs typeface="+mn-cs"/>
              </a:rPr>
              <a:t> main() { int integer = 9876; </a:t>
            </a:r>
            <a:r>
              <a:rPr lang="en-US" dirty="0" smtClean="0">
                <a:effectLst/>
              </a:rPr>
              <a:t>float</a:t>
            </a:r>
            <a:r>
              <a:rPr lang="en-US" sz="1200" kern="1200" dirty="0" smtClean="0">
                <a:solidFill>
                  <a:schemeClr val="tx1"/>
                </a:solidFill>
                <a:effectLst/>
                <a:latin typeface="+mn-lt"/>
                <a:ea typeface="+mn-ea"/>
                <a:cs typeface="+mn-cs"/>
              </a:rPr>
              <a:t> decimal = 987.6543; // Prints the number right justified within 6 columns printf(</a:t>
            </a:r>
            <a:r>
              <a:rPr lang="en-US" dirty="0" smtClean="0">
                <a:effectLst/>
              </a:rPr>
              <a:t>"4 digit integer right justified to 6 column: %6d\n"</a:t>
            </a:r>
            <a:r>
              <a:rPr lang="en-US" sz="1200" kern="1200" dirty="0" smtClean="0">
                <a:solidFill>
                  <a:schemeClr val="tx1"/>
                </a:solidFill>
                <a:effectLst/>
                <a:latin typeface="+mn-lt"/>
                <a:ea typeface="+mn-ea"/>
                <a:cs typeface="+mn-cs"/>
              </a:rPr>
              <a:t>, integer); // Tries to print number right justified to 3 digits but the number is not right adjusted because there are only 4 numbers printf(</a:t>
            </a:r>
            <a:r>
              <a:rPr lang="en-US" dirty="0" smtClean="0">
                <a:effectLst/>
              </a:rPr>
              <a:t>"4 digit integer right justified to 3 column: %3d\n",</a:t>
            </a:r>
            <a:r>
              <a:rPr lang="en-US" sz="1200" kern="1200" dirty="0" smtClean="0">
                <a:solidFill>
                  <a:schemeClr val="tx1"/>
                </a:solidFill>
                <a:effectLst/>
                <a:latin typeface="+mn-lt"/>
                <a:ea typeface="+mn-ea"/>
                <a:cs typeface="+mn-cs"/>
              </a:rPr>
              <a:t> integer); // Rounds to two digit places printf(</a:t>
            </a:r>
            <a:r>
              <a:rPr lang="en-US" dirty="0" smtClean="0">
                <a:effectLst/>
              </a:rPr>
              <a:t>"Floating point number rounded to 2 digits: %.2f\</a:t>
            </a:r>
            <a:r>
              <a:rPr lang="en-US" dirty="0" err="1" smtClean="0">
                <a:effectLst/>
              </a:rPr>
              <a:t>n"</a:t>
            </a:r>
            <a:r>
              <a:rPr lang="en-US" sz="1200" kern="1200" dirty="0" err="1" smtClean="0">
                <a:solidFill>
                  <a:schemeClr val="tx1"/>
                </a:solidFill>
                <a:effectLst/>
                <a:latin typeface="+mn-lt"/>
                <a:ea typeface="+mn-ea"/>
                <a:cs typeface="+mn-cs"/>
              </a:rPr>
              <a:t>,decimal</a:t>
            </a:r>
            <a:r>
              <a:rPr lang="en-US" sz="1200" kern="1200" dirty="0" smtClean="0">
                <a:solidFill>
                  <a:schemeClr val="tx1"/>
                </a:solidFill>
                <a:effectLst/>
                <a:latin typeface="+mn-lt"/>
                <a:ea typeface="+mn-ea"/>
                <a:cs typeface="+mn-cs"/>
              </a:rPr>
              <a:t>); // Rounds to 0 digit places printf(</a:t>
            </a:r>
            <a:r>
              <a:rPr lang="en-US" dirty="0" smtClean="0">
                <a:effectLst/>
              </a:rPr>
              <a:t>"Floating point number rounded to 0 digits: %.f\n"</a:t>
            </a:r>
            <a:r>
              <a:rPr lang="en-US" sz="1200" kern="1200" dirty="0" smtClean="0">
                <a:solidFill>
                  <a:schemeClr val="tx1"/>
                </a:solidFill>
                <a:effectLst/>
                <a:latin typeface="+mn-lt"/>
                <a:ea typeface="+mn-ea"/>
                <a:cs typeface="+mn-cs"/>
              </a:rPr>
              <a:t>,987.6543); // Prints the number in exponential notation(scientific notation) printf(</a:t>
            </a:r>
            <a:r>
              <a:rPr lang="en-US" dirty="0" smtClean="0">
                <a:effectLst/>
              </a:rPr>
              <a:t>"Floating point number in exponential form: %e\n"</a:t>
            </a:r>
            <a:r>
              <a:rPr lang="en-US" sz="1200" kern="1200" dirty="0" smtClean="0">
                <a:solidFill>
                  <a:schemeClr val="tx1"/>
                </a:solidFill>
                <a:effectLst/>
                <a:latin typeface="+mn-lt"/>
                <a:ea typeface="+mn-ea"/>
                <a:cs typeface="+mn-cs"/>
              </a:rPr>
              <a:t>,987.6543); </a:t>
            </a:r>
            <a:r>
              <a:rPr lang="en-US" dirty="0" smtClean="0">
                <a:effectLst/>
              </a:rPr>
              <a:t>return</a:t>
            </a:r>
            <a:r>
              <a:rPr lang="en-US" sz="1200" kern="1200" dirty="0" smtClean="0">
                <a:solidFill>
                  <a:schemeClr val="tx1"/>
                </a:solidFill>
                <a:effectLst/>
                <a:latin typeface="+mn-lt"/>
                <a:ea typeface="+mn-ea"/>
                <a:cs typeface="+mn-cs"/>
              </a:rPr>
              <a:t> 0; }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D50063F-F9F7-4AA1-815A-1655F3261B6E}" type="slidenum">
              <a:rPr lang="en-US" smtClean="0"/>
              <a:t>20</a:t>
            </a:fld>
            <a:endParaRPr lang="en-US"/>
          </a:p>
        </p:txBody>
      </p:sp>
    </p:spTree>
    <p:extLst>
      <p:ext uri="{BB962C8B-B14F-4D97-AF65-F5344CB8AC3E}">
        <p14:creationId xmlns:p14="http://schemas.microsoft.com/office/powerpoint/2010/main" val="3725955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5327145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658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74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41779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87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68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23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61BEF0D-F0BB-DE4B-95CE-6DB70DBA9567}" type="datetimeFigureOut">
              <a:rPr lang="en-US" smtClean="0"/>
              <a:pPr/>
              <a:t>9/23/2021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366965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61BEF0D-F0BB-DE4B-95CE-6DB70DBA9567}" type="datetimeFigureOut">
              <a:rPr lang="en-US" smtClean="0"/>
              <a:pPr/>
              <a:t>9/23/2021</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13577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61BEF0D-F0BB-DE4B-95CE-6DB70DBA9567}" type="datetimeFigureOut">
              <a:rPr lang="en-US" smtClean="0"/>
              <a:pPr/>
              <a:t>9/23/2021</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77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61BEF0D-F0BB-DE4B-95CE-6DB70DBA9567}" type="datetimeFigureOut">
              <a:rPr lang="en-US" smtClean="0"/>
              <a:pPr/>
              <a:t>9/23/2021</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73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Programming Fundamental</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Sobia Iftikhar</a:t>
            </a:r>
          </a:p>
          <a:p>
            <a:r>
              <a:rPr lang="en-US" sz="1300" u="sng" dirty="0">
                <a:latin typeface="Times New Roman" panose="02020603050405020304" pitchFamily="18" charset="0"/>
                <a:cs typeface="Times New Roman" panose="02020603050405020304" pitchFamily="18" charset="0"/>
              </a:rPr>
              <a:t>Sobia.Iftikhar@nu.edu.pk</a:t>
            </a:r>
          </a:p>
        </p:txBody>
      </p:sp>
      <p:sp>
        <p:nvSpPr>
          <p:cNvPr id="4" name="TextBox 3"/>
          <p:cNvSpPr txBox="1"/>
          <p:nvPr/>
        </p:nvSpPr>
        <p:spPr>
          <a:xfrm>
            <a:off x="7863086" y="4287698"/>
            <a:ext cx="993349" cy="369332"/>
          </a:xfrm>
          <a:prstGeom prst="rect">
            <a:avLst/>
          </a:prstGeom>
          <a:noFill/>
        </p:spPr>
        <p:txBody>
          <a:bodyPr wrap="non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W</a:t>
            </a:r>
            <a:r>
              <a:rPr lang="en-US" dirty="0" smtClean="0">
                <a:solidFill>
                  <a:schemeClr val="bg1">
                    <a:lumMod val="95000"/>
                  </a:schemeClr>
                </a:solidFill>
                <a:latin typeface="Times New Roman" panose="02020603050405020304" pitchFamily="18" charset="0"/>
                <a:cs typeface="Times New Roman" panose="02020603050405020304" pitchFamily="18" charset="0"/>
              </a:rPr>
              <a:t>eek 03</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39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variables</a:t>
            </a:r>
            <a:endParaRPr lang="en-US" dirty="0"/>
          </a:p>
        </p:txBody>
      </p:sp>
      <p:sp>
        <p:nvSpPr>
          <p:cNvPr id="3" name="Rectangle 2"/>
          <p:cNvSpPr/>
          <p:nvPr/>
        </p:nvSpPr>
        <p:spPr>
          <a:xfrm>
            <a:off x="2933700" y="2466371"/>
            <a:ext cx="8056605" cy="923330"/>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In programming, a </a:t>
            </a:r>
            <a:r>
              <a:rPr lang="en-US" b="1" dirty="0">
                <a:solidFill>
                  <a:srgbClr val="000000"/>
                </a:solidFill>
                <a:latin typeface="Times New Roman" panose="02020603050405020304" pitchFamily="18" charset="0"/>
                <a:cs typeface="Times New Roman" panose="02020603050405020304" pitchFamily="18" charset="0"/>
              </a:rPr>
              <a:t>static variable</a:t>
            </a:r>
            <a:r>
              <a:rPr lang="en-US" dirty="0">
                <a:solidFill>
                  <a:srgbClr val="000000"/>
                </a:solidFill>
                <a:latin typeface="Times New Roman" panose="02020603050405020304" pitchFamily="18" charset="0"/>
                <a:cs typeface="Times New Roman" panose="02020603050405020304" pitchFamily="18" charset="0"/>
              </a:rPr>
              <a:t> is the one allocated “statically,” which means its lifetime is throughout the program run. It is declared with the ‘static’ keyword and persists its value across the function calls.</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4441810" y="3727011"/>
            <a:ext cx="3147015"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static</a:t>
            </a:r>
            <a:r>
              <a:rPr lang="en-US" dirty="0">
                <a:solidFill>
                  <a:srgbClr val="000000"/>
                </a:solidFill>
                <a:latin typeface="Times New Roman" panose="02020603050405020304" pitchFamily="18" charset="0"/>
                <a:cs typeface="Times New Roman" panose="02020603050405020304" pitchFamily="18" charset="0"/>
              </a:rPr>
              <a:t> data_type variable_name;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859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Static variable</a:t>
            </a:r>
            <a:endParaRPr lang="en-US" dirty="0"/>
          </a:p>
        </p:txBody>
      </p:sp>
      <p:sp>
        <p:nvSpPr>
          <p:cNvPr id="4" name="Rectangle 3"/>
          <p:cNvSpPr/>
          <p:nvPr/>
        </p:nvSpPr>
        <p:spPr>
          <a:xfrm>
            <a:off x="2933700" y="2483289"/>
            <a:ext cx="4299122" cy="4247317"/>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solidFill>
                  <a:schemeClr val="tx1"/>
                </a:solidFill>
                <a:latin typeface="Times New Roman" panose="02020603050405020304" pitchFamily="18" charset="0"/>
                <a:cs typeface="Times New Roman" panose="02020603050405020304" pitchFamily="18" charset="0"/>
              </a:rPr>
              <a:t>#include &lt;stdio.h&gt;</a:t>
            </a:r>
          </a:p>
          <a:p>
            <a:r>
              <a:rPr lang="en-US" dirty="0" smtClean="0">
                <a:solidFill>
                  <a:schemeClr val="tx1"/>
                </a:solidFill>
                <a:latin typeface="Times New Roman" panose="02020603050405020304" pitchFamily="18" charset="0"/>
                <a:cs typeface="Times New Roman" panose="02020603050405020304" pitchFamily="18" charset="0"/>
              </a:rPr>
              <a:t>void </a:t>
            </a:r>
            <a:r>
              <a:rPr lang="en-US" dirty="0">
                <a:solidFill>
                  <a:schemeClr val="tx1"/>
                </a:solidFill>
                <a:latin typeface="Times New Roman" panose="02020603050405020304" pitchFamily="18" charset="0"/>
                <a:cs typeface="Times New Roman" panose="02020603050405020304" pitchFamily="18" charset="0"/>
              </a:rPr>
              <a:t>foo()</a:t>
            </a:r>
          </a:p>
          <a:p>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int a = 10;</a:t>
            </a:r>
          </a:p>
          <a:p>
            <a:r>
              <a:rPr lang="en-US" dirty="0">
                <a:solidFill>
                  <a:schemeClr val="tx1"/>
                </a:solidFill>
                <a:latin typeface="Times New Roman" panose="02020603050405020304" pitchFamily="18" charset="0"/>
                <a:cs typeface="Times New Roman" panose="02020603050405020304" pitchFamily="18" charset="0"/>
              </a:rPr>
              <a:t>    static int sa = 10;</a:t>
            </a:r>
          </a:p>
          <a:p>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 += 5;</a:t>
            </a:r>
          </a:p>
          <a:p>
            <a:r>
              <a:rPr lang="en-US" dirty="0">
                <a:solidFill>
                  <a:schemeClr val="tx1"/>
                </a:solidFill>
                <a:latin typeface="Times New Roman" panose="02020603050405020304" pitchFamily="18" charset="0"/>
                <a:cs typeface="Times New Roman" panose="02020603050405020304" pitchFamily="18" charset="0"/>
              </a:rPr>
              <a:t>    sa += 5;</a:t>
            </a:r>
          </a:p>
          <a:p>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printf("a = %d, sa = %d\n", a, sa);</a:t>
            </a:r>
          </a:p>
          <a:p>
            <a:r>
              <a:rPr lang="en-US" dirty="0">
                <a:solidFill>
                  <a:schemeClr val="tx1"/>
                </a:solidFill>
                <a:latin typeface="Times New Roman" panose="02020603050405020304" pitchFamily="18" charset="0"/>
                <a:cs typeface="Times New Roman" panose="02020603050405020304" pitchFamily="18" charset="0"/>
              </a:rPr>
              <a:t>}</a:t>
            </a:r>
          </a:p>
          <a:p>
            <a:r>
              <a:rPr lang="en-US" dirty="0" smtClean="0">
                <a:solidFill>
                  <a:schemeClr val="tx1"/>
                </a:solidFill>
                <a:latin typeface="Times New Roman" panose="02020603050405020304" pitchFamily="18" charset="0"/>
                <a:cs typeface="Times New Roman" panose="02020603050405020304" pitchFamily="18" charset="0"/>
              </a:rPr>
              <a:t>int </a:t>
            </a:r>
            <a:r>
              <a:rPr lang="en-US" dirty="0">
                <a:solidFill>
                  <a:schemeClr val="tx1"/>
                </a:solidFill>
                <a:latin typeface="Times New Roman" panose="02020603050405020304" pitchFamily="18" charset="0"/>
                <a:cs typeface="Times New Roman" panose="02020603050405020304" pitchFamily="18" charset="0"/>
              </a:rPr>
              <a:t>main()</a:t>
            </a:r>
          </a:p>
          <a:p>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int i;</a:t>
            </a:r>
          </a:p>
          <a:p>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for (i = 0; i &lt; 10; ++i)</a:t>
            </a:r>
          </a:p>
          <a:p>
            <a:r>
              <a:rPr lang="en-US" dirty="0">
                <a:solidFill>
                  <a:schemeClr val="tx1"/>
                </a:solidFill>
                <a:latin typeface="Times New Roman" panose="02020603050405020304" pitchFamily="18" charset="0"/>
                <a:cs typeface="Times New Roman" panose="02020603050405020304" pitchFamily="18" charset="0"/>
              </a:rPr>
              <a:t>        foo();</a:t>
            </a:r>
          </a:p>
          <a:p>
            <a:r>
              <a:rPr lang="en-US" dirty="0">
                <a:solidFill>
                  <a:schemeClr val="tx1"/>
                </a:solidFill>
                <a:latin typeface="Times New Roman" panose="02020603050405020304" pitchFamily="18" charset="0"/>
                <a:cs typeface="Times New Roman" panose="02020603050405020304" pitchFamily="18" charset="0"/>
              </a:rPr>
              <a:t>}</a:t>
            </a:r>
          </a:p>
        </p:txBody>
      </p:sp>
      <p:sp>
        <p:nvSpPr>
          <p:cNvPr id="6" name="Rectangle 5"/>
          <p:cNvSpPr/>
          <p:nvPr/>
        </p:nvSpPr>
        <p:spPr>
          <a:xfrm>
            <a:off x="7858897" y="3381795"/>
            <a:ext cx="2140780" cy="2862322"/>
          </a:xfrm>
          <a:prstGeom prst="rect">
            <a:avLst/>
          </a:prstGeom>
        </p:spPr>
        <p:txBody>
          <a:bodyPr wrap="square">
            <a:spAutoFit/>
          </a:bodyPr>
          <a:lstStyle/>
          <a:p>
            <a:r>
              <a:rPr lang="it-IT" dirty="0"/>
              <a:t>a = 15, sa = 15</a:t>
            </a:r>
          </a:p>
          <a:p>
            <a:r>
              <a:rPr lang="it-IT" dirty="0"/>
              <a:t>a = 15, sa = 20</a:t>
            </a:r>
          </a:p>
          <a:p>
            <a:r>
              <a:rPr lang="it-IT" dirty="0"/>
              <a:t>a = 15, sa = 25</a:t>
            </a:r>
          </a:p>
          <a:p>
            <a:r>
              <a:rPr lang="it-IT" dirty="0"/>
              <a:t>a = 15, sa = 30</a:t>
            </a:r>
          </a:p>
          <a:p>
            <a:r>
              <a:rPr lang="it-IT" dirty="0"/>
              <a:t>a = 15, sa = 35</a:t>
            </a:r>
          </a:p>
          <a:p>
            <a:r>
              <a:rPr lang="it-IT" dirty="0"/>
              <a:t>a = 15, sa = 40</a:t>
            </a:r>
          </a:p>
          <a:p>
            <a:r>
              <a:rPr lang="it-IT" dirty="0"/>
              <a:t>a = 15, sa = 45</a:t>
            </a:r>
          </a:p>
          <a:p>
            <a:r>
              <a:rPr lang="it-IT" dirty="0"/>
              <a:t>a = 15, sa = 50</a:t>
            </a:r>
          </a:p>
          <a:p>
            <a:r>
              <a:rPr lang="it-IT" dirty="0"/>
              <a:t>a = 15, sa = 55</a:t>
            </a:r>
          </a:p>
          <a:p>
            <a:r>
              <a:rPr lang="it-IT" dirty="0"/>
              <a:t>a = 15, sa = 60</a:t>
            </a:r>
            <a:endParaRPr lang="en-US" dirty="0"/>
          </a:p>
        </p:txBody>
      </p:sp>
    </p:spTree>
    <p:extLst>
      <p:ext uri="{BB962C8B-B14F-4D97-AF65-F5344CB8AC3E}">
        <p14:creationId xmlns:p14="http://schemas.microsoft.com/office/powerpoint/2010/main" val="132909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4" name="Rectangle 3"/>
          <p:cNvSpPr/>
          <p:nvPr/>
        </p:nvSpPr>
        <p:spPr>
          <a:xfrm>
            <a:off x="454111" y="2356698"/>
            <a:ext cx="3278659" cy="3693319"/>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int main()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printf("%d",</a:t>
            </a:r>
            <a:r>
              <a:rPr lang="en-US" dirty="0" err="1">
                <a:solidFill>
                  <a:schemeClr val="tx1"/>
                </a:solidFill>
                <a:latin typeface="Times New Roman" panose="02020603050405020304" pitchFamily="18" charset="0"/>
                <a:cs typeface="Times New Roman" panose="02020603050405020304" pitchFamily="18" charset="0"/>
              </a:rPr>
              <a:t>func</a:t>
            </a: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printf("\</a:t>
            </a:r>
            <a:r>
              <a:rPr lang="en-US" dirty="0" err="1">
                <a:solidFill>
                  <a:schemeClr val="tx1"/>
                </a:solidFill>
                <a:latin typeface="Times New Roman" panose="02020603050405020304" pitchFamily="18" charset="0"/>
                <a:cs typeface="Times New Roman" panose="02020603050405020304" pitchFamily="18" charset="0"/>
              </a:rPr>
              <a:t>n%d</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func</a:t>
            </a: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return 0;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int </a:t>
            </a:r>
            <a:r>
              <a:rPr lang="en-US" dirty="0" err="1">
                <a:solidFill>
                  <a:schemeClr val="tx1"/>
                </a:solidFill>
                <a:latin typeface="Times New Roman" panose="02020603050405020304" pitchFamily="18" charset="0"/>
                <a:cs typeface="Times New Roman" panose="02020603050405020304" pitchFamily="18" charset="0"/>
              </a:rPr>
              <a:t>func</a:t>
            </a: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int count=0;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count++;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return count;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3804079" y="4268198"/>
            <a:ext cx="2733276" cy="1781819"/>
          </a:xfrm>
          <a:prstGeom prst="rect">
            <a:avLst/>
          </a:prstGeom>
        </p:spPr>
      </p:pic>
      <p:sp>
        <p:nvSpPr>
          <p:cNvPr id="6" name="Rectangle 5"/>
          <p:cNvSpPr/>
          <p:nvPr/>
        </p:nvSpPr>
        <p:spPr>
          <a:xfrm>
            <a:off x="4917989" y="2448986"/>
            <a:ext cx="2611394" cy="74964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What if I  put static in line no. 10  before “int”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7722574" y="2421538"/>
            <a:ext cx="3171568" cy="3693319"/>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int main()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printf("%d",</a:t>
            </a:r>
            <a:r>
              <a:rPr lang="en-US" dirty="0" err="1">
                <a:solidFill>
                  <a:schemeClr val="tx1"/>
                </a:solidFill>
                <a:latin typeface="Times New Roman" panose="02020603050405020304" pitchFamily="18" charset="0"/>
                <a:cs typeface="Times New Roman" panose="02020603050405020304" pitchFamily="18" charset="0"/>
              </a:rPr>
              <a:t>func</a:t>
            </a: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printf("\</a:t>
            </a:r>
            <a:r>
              <a:rPr lang="en-US" dirty="0" err="1">
                <a:solidFill>
                  <a:schemeClr val="tx1"/>
                </a:solidFill>
                <a:latin typeface="Times New Roman" panose="02020603050405020304" pitchFamily="18" charset="0"/>
                <a:cs typeface="Times New Roman" panose="02020603050405020304" pitchFamily="18" charset="0"/>
              </a:rPr>
              <a:t>n%d</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func</a:t>
            </a: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return 0;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int </a:t>
            </a:r>
            <a:r>
              <a:rPr lang="en-US" dirty="0" err="1">
                <a:solidFill>
                  <a:schemeClr val="tx1"/>
                </a:solidFill>
                <a:latin typeface="Times New Roman" panose="02020603050405020304" pitchFamily="18" charset="0"/>
                <a:cs typeface="Times New Roman" panose="02020603050405020304" pitchFamily="18" charset="0"/>
              </a:rPr>
              <a:t>func</a:t>
            </a: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static int count=0;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count++;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return count;  </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a:t>
            </a:r>
          </a:p>
        </p:txBody>
      </p:sp>
      <p:sp>
        <p:nvSpPr>
          <p:cNvPr id="8" name="Rectangle 7"/>
          <p:cNvSpPr/>
          <p:nvPr/>
        </p:nvSpPr>
        <p:spPr>
          <a:xfrm>
            <a:off x="7804953" y="4934465"/>
            <a:ext cx="2863048"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0850004" y="3650778"/>
            <a:ext cx="1304925" cy="923925"/>
          </a:xfrm>
          <a:prstGeom prst="rect">
            <a:avLst/>
          </a:prstGeom>
        </p:spPr>
      </p:pic>
    </p:spTree>
    <p:extLst>
      <p:ext uri="{BB962C8B-B14F-4D97-AF65-F5344CB8AC3E}">
        <p14:creationId xmlns:p14="http://schemas.microsoft.com/office/powerpoint/2010/main" val="236726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smtClean="0">
                <a:solidFill>
                  <a:schemeClr val="tx1"/>
                </a:solidFill>
              </a:rPr>
              <a:t>Class 08</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3761809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70495438"/>
              </p:ext>
            </p:extLst>
          </p:nvPr>
        </p:nvGraphicFramePr>
        <p:xfrm>
          <a:off x="2933700" y="2438400"/>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956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the following data types in C language.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3815587"/>
              </p:ext>
            </p:extLst>
          </p:nvPr>
        </p:nvGraphicFramePr>
        <p:xfrm>
          <a:off x="3064475" y="2693772"/>
          <a:ext cx="8071752" cy="1944838"/>
        </p:xfrm>
        <a:graphic>
          <a:graphicData uri="http://schemas.openxmlformats.org/drawingml/2006/table">
            <a:tbl>
              <a:tblPr/>
              <a:tblGrid>
                <a:gridCol w="4035876"/>
                <a:gridCol w="4035876"/>
              </a:tblGrid>
              <a:tr h="405261">
                <a:tc>
                  <a:txBody>
                    <a:bodyPr/>
                    <a:lstStyle/>
                    <a:p>
                      <a:pPr algn="l" fontAlgn="t"/>
                      <a:r>
                        <a:rPr lang="en-US" sz="1600" dirty="0">
                          <a:solidFill>
                            <a:srgbClr val="000000"/>
                          </a:solidFill>
                          <a:effectLst/>
                          <a:latin typeface="Times New Roman" panose="02020603050405020304" pitchFamily="18" charset="0"/>
                          <a:cs typeface="Times New Roman" panose="02020603050405020304" pitchFamily="18" charset="0"/>
                        </a:rPr>
                        <a:t>Types</a:t>
                      </a:r>
                    </a:p>
                  </a:txBody>
                  <a:tcPr marL="98951" marR="98951" marT="98951" marB="98951">
                    <a:lnL w="9525" cap="flat" cmpd="sng" algn="ctr">
                      <a:solidFill>
                        <a:srgbClr val="08532C"/>
                      </a:solidFill>
                      <a:prstDash val="solid"/>
                      <a:round/>
                      <a:headEnd type="none" w="med" len="med"/>
                      <a:tailEnd type="none" w="med" len="med"/>
                    </a:lnL>
                    <a:lnR w="9525" cap="flat" cmpd="sng" algn="ctr">
                      <a:solidFill>
                        <a:srgbClr val="08532C"/>
                      </a:solidFill>
                      <a:prstDash val="solid"/>
                      <a:round/>
                      <a:headEnd type="none" w="med" len="med"/>
                      <a:tailEnd type="none" w="med" len="med"/>
                    </a:lnR>
                    <a:lnT w="9525" cap="flat" cmpd="sng" algn="ctr">
                      <a:solidFill>
                        <a:srgbClr val="08532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Data Types</a:t>
                      </a:r>
                    </a:p>
                  </a:txBody>
                  <a:tcPr marL="98951" marR="98951" marT="98951" marB="98951">
                    <a:lnL w="9525" cap="flat" cmpd="sng" algn="ctr">
                      <a:solidFill>
                        <a:srgbClr val="08532C"/>
                      </a:solidFill>
                      <a:prstDash val="solid"/>
                      <a:round/>
                      <a:headEnd type="none" w="med" len="med"/>
                      <a:tailEnd type="none" w="med" len="med"/>
                    </a:lnL>
                    <a:lnR w="9525" cap="flat" cmpd="sng" algn="ctr">
                      <a:solidFill>
                        <a:srgbClr val="08532C"/>
                      </a:solidFill>
                      <a:prstDash val="solid"/>
                      <a:round/>
                      <a:headEnd type="none" w="med" len="med"/>
                      <a:tailEnd type="none" w="med" len="med"/>
                    </a:lnR>
                    <a:lnT w="9525" cap="flat" cmpd="sng" algn="ctr">
                      <a:solidFill>
                        <a:srgbClr val="08532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69417">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Basic Data Type</a:t>
                      </a:r>
                    </a:p>
                  </a:txBody>
                  <a:tcPr marL="65967" marR="65967" marT="65967" marB="659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int, char, float, double</a:t>
                      </a:r>
                    </a:p>
                  </a:txBody>
                  <a:tcPr marL="65967" marR="65967" marT="65967" marB="659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69417">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Derived Data Type</a:t>
                      </a:r>
                    </a:p>
                  </a:txBody>
                  <a:tcPr marL="65967" marR="65967" marT="65967" marB="659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array, pointer, structure, union</a:t>
                      </a:r>
                    </a:p>
                  </a:txBody>
                  <a:tcPr marL="65967" marR="65967" marT="65967" marB="659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69417">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Enumeration Data Type</a:t>
                      </a:r>
                    </a:p>
                  </a:txBody>
                  <a:tcPr marL="65967" marR="65967" marT="65967" marB="659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enum</a:t>
                      </a:r>
                    </a:p>
                  </a:txBody>
                  <a:tcPr marL="65967" marR="65967" marT="65967" marB="659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69417">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Void Data Type</a:t>
                      </a:r>
                    </a:p>
                  </a:txBody>
                  <a:tcPr marL="65967" marR="65967" marT="65967" marB="659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void</a:t>
                      </a:r>
                    </a:p>
                  </a:txBody>
                  <a:tcPr marL="65967" marR="65967" marT="65967" marB="659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69430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DATATYPES IN C </a:t>
            </a:r>
          </a:p>
        </p:txBody>
      </p:sp>
      <p:pic>
        <p:nvPicPr>
          <p:cNvPr id="4" name="Content Placeholder 3"/>
          <p:cNvPicPr>
            <a:picLocks noGrp="1" noChangeAspect="1"/>
          </p:cNvPicPr>
          <p:nvPr>
            <p:ph idx="1"/>
          </p:nvPr>
        </p:nvPicPr>
        <p:blipFill>
          <a:blip r:embed="rId2"/>
          <a:stretch>
            <a:fillRect/>
          </a:stretch>
        </p:blipFill>
        <p:spPr>
          <a:xfrm>
            <a:off x="4267201" y="2881460"/>
            <a:ext cx="5578282" cy="3144561"/>
          </a:xfrm>
          <a:prstGeom prst="rect">
            <a:avLst/>
          </a:prstGeom>
        </p:spPr>
      </p:pic>
    </p:spTree>
    <p:extLst>
      <p:ext uri="{BB962C8B-B14F-4D97-AF65-F5344CB8AC3E}">
        <p14:creationId xmlns:p14="http://schemas.microsoft.com/office/powerpoint/2010/main" val="360861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1063" y="568325"/>
            <a:ext cx="8770937" cy="1560513"/>
          </a:xfrm>
        </p:spPr>
        <p:txBody>
          <a:bodyPr/>
          <a:lstStyle/>
          <a:p>
            <a:r>
              <a:rPr lang="en-US" dirty="0" smtClean="0"/>
              <a:t>Basic Data types</a:t>
            </a:r>
            <a:endParaRPr lang="en-US" dirty="0"/>
          </a:p>
        </p:txBody>
      </p:sp>
      <p:sp>
        <p:nvSpPr>
          <p:cNvPr id="5" name="Rectangle 1"/>
          <p:cNvSpPr>
            <a:spLocks noChangeArrowheads="1"/>
          </p:cNvSpPr>
          <p:nvPr/>
        </p:nvSpPr>
        <p:spPr bwMode="auto">
          <a:xfrm>
            <a:off x="-1556951" y="-357972"/>
            <a:ext cx="163372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03149399"/>
              </p:ext>
            </p:extLst>
          </p:nvPr>
        </p:nvGraphicFramePr>
        <p:xfrm>
          <a:off x="3629430" y="1700613"/>
          <a:ext cx="7922211" cy="4799036"/>
        </p:xfrm>
        <a:graphic>
          <a:graphicData uri="http://schemas.openxmlformats.org/drawingml/2006/table">
            <a:tbl>
              <a:tblPr>
                <a:tableStyleId>{D113A9D2-9D6B-4929-AA2D-F23B5EE8CBE7}</a:tableStyleId>
              </a:tblPr>
              <a:tblGrid>
                <a:gridCol w="2640737"/>
                <a:gridCol w="2640737"/>
                <a:gridCol w="2640737"/>
              </a:tblGrid>
              <a:tr h="319295">
                <a:tc>
                  <a:txBody>
                    <a:bodyPr/>
                    <a:lstStyle/>
                    <a:p>
                      <a:pPr algn="l"/>
                      <a:r>
                        <a:rPr lang="en-US" sz="1400" dirty="0">
                          <a:solidFill>
                            <a:schemeClr val="tx1"/>
                          </a:solidFill>
                          <a:effectLst/>
                          <a:latin typeface="Times New Roman" panose="02020603050405020304" pitchFamily="18" charset="0"/>
                          <a:cs typeface="Times New Roman" panose="02020603050405020304" pitchFamily="18" charset="0"/>
                        </a:rPr>
                        <a:t>Type</a:t>
                      </a:r>
                      <a:endParaRPr lang="en-US" sz="1400" b="0" dirty="0">
                        <a:solidFill>
                          <a:schemeClr val="tx1"/>
                        </a:solidFill>
                        <a:effectLst/>
                        <a:latin typeface="Times New Roman" panose="02020603050405020304" pitchFamily="18" charset="0"/>
                        <a:cs typeface="Times New Roman" panose="02020603050405020304" pitchFamily="18" charset="0"/>
                      </a:endParaRPr>
                    </a:p>
                  </a:txBody>
                  <a:tcPr marL="109977" marR="109977" marT="54989" marB="54989" anchor="ctr">
                    <a:solidFill>
                      <a:schemeClr val="accent6">
                        <a:lumMod val="40000"/>
                        <a:lumOff val="60000"/>
                      </a:schemeClr>
                    </a:solidFill>
                  </a:tcPr>
                </a:tc>
                <a:tc>
                  <a:txBody>
                    <a:bodyPr/>
                    <a:lstStyle/>
                    <a:p>
                      <a:pPr algn="l"/>
                      <a:r>
                        <a:rPr lang="en-US" sz="1400" dirty="0">
                          <a:solidFill>
                            <a:schemeClr val="tx1"/>
                          </a:solidFill>
                          <a:effectLst/>
                          <a:latin typeface="Times New Roman" panose="02020603050405020304" pitchFamily="18" charset="0"/>
                          <a:cs typeface="Times New Roman" panose="02020603050405020304" pitchFamily="18" charset="0"/>
                        </a:rPr>
                        <a:t>Size (bytes)</a:t>
                      </a:r>
                      <a:endParaRPr lang="en-US" sz="1400" b="0" dirty="0">
                        <a:solidFill>
                          <a:schemeClr val="tx1"/>
                        </a:solidFill>
                        <a:effectLst/>
                        <a:latin typeface="Times New Roman" panose="02020603050405020304" pitchFamily="18" charset="0"/>
                        <a:cs typeface="Times New Roman" panose="02020603050405020304" pitchFamily="18" charset="0"/>
                      </a:endParaRPr>
                    </a:p>
                  </a:txBody>
                  <a:tcPr marL="109977" marR="109977" marT="54989" marB="54989" anchor="ctr">
                    <a:solidFill>
                      <a:schemeClr val="accent6">
                        <a:lumMod val="40000"/>
                        <a:lumOff val="60000"/>
                      </a:schemeClr>
                    </a:solidFill>
                  </a:tcPr>
                </a:tc>
                <a:tc>
                  <a:txBody>
                    <a:bodyPr/>
                    <a:lstStyle/>
                    <a:p>
                      <a:pPr algn="l"/>
                      <a:r>
                        <a:rPr lang="en-US" sz="1400" dirty="0">
                          <a:solidFill>
                            <a:schemeClr val="tx1"/>
                          </a:solidFill>
                          <a:effectLst/>
                          <a:latin typeface="Times New Roman" panose="02020603050405020304" pitchFamily="18" charset="0"/>
                          <a:cs typeface="Times New Roman" panose="02020603050405020304" pitchFamily="18" charset="0"/>
                        </a:rPr>
                        <a:t>Format </a:t>
                      </a:r>
                      <a:r>
                        <a:rPr lang="en-US" sz="1400" dirty="0" smtClean="0">
                          <a:solidFill>
                            <a:schemeClr val="tx1"/>
                          </a:solidFill>
                          <a:effectLst/>
                          <a:latin typeface="Times New Roman" panose="02020603050405020304" pitchFamily="18" charset="0"/>
                          <a:cs typeface="Times New Roman" panose="02020603050405020304" pitchFamily="18" charset="0"/>
                        </a:rPr>
                        <a:t>Specifiers</a:t>
                      </a:r>
                      <a:endParaRPr lang="en-US" sz="1400" b="0" dirty="0">
                        <a:solidFill>
                          <a:schemeClr val="tx1"/>
                        </a:solidFill>
                        <a:effectLst/>
                        <a:latin typeface="Times New Roman" panose="02020603050405020304" pitchFamily="18" charset="0"/>
                        <a:cs typeface="Times New Roman" panose="02020603050405020304" pitchFamily="18" charset="0"/>
                      </a:endParaRPr>
                    </a:p>
                  </a:txBody>
                  <a:tcPr marL="109977" marR="109977" marT="54989" marB="54989" anchor="ctr">
                    <a:solidFill>
                      <a:schemeClr val="accent6">
                        <a:lumMod val="40000"/>
                        <a:lumOff val="60000"/>
                      </a:schemeClr>
                    </a:solidFill>
                  </a:tcPr>
                </a:tc>
              </a:tr>
              <a:tr h="319295">
                <a:tc>
                  <a:txBody>
                    <a:bodyPr/>
                    <a:lstStyle/>
                    <a:p>
                      <a:r>
                        <a:rPr lang="en-US" sz="1400">
                          <a:effectLst/>
                          <a:latin typeface="Times New Roman" panose="02020603050405020304" pitchFamily="18" charset="0"/>
                          <a:cs typeface="Times New Roman" panose="02020603050405020304" pitchFamily="18" charset="0"/>
                        </a:rPr>
                        <a:t>int</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at least 2, usually 4</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%d, %i</a:t>
                      </a:r>
                    </a:p>
                  </a:txBody>
                  <a:tcPr marL="109977" marR="109977" marT="54989" marB="54989" anchor="ctr"/>
                </a:tc>
              </a:tr>
              <a:tr h="319295">
                <a:tc>
                  <a:txBody>
                    <a:bodyPr/>
                    <a:lstStyle/>
                    <a:p>
                      <a:r>
                        <a:rPr lang="en-US" sz="1400">
                          <a:effectLst/>
                          <a:latin typeface="Times New Roman" panose="02020603050405020304" pitchFamily="18" charset="0"/>
                          <a:cs typeface="Times New Roman" panose="02020603050405020304" pitchFamily="18" charset="0"/>
                        </a:rPr>
                        <a:t>char</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1</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%c</a:t>
                      </a:r>
                    </a:p>
                  </a:txBody>
                  <a:tcPr marL="109977" marR="109977" marT="54989" marB="54989" anchor="ctr"/>
                </a:tc>
              </a:tr>
              <a:tr h="319295">
                <a:tc>
                  <a:txBody>
                    <a:bodyPr/>
                    <a:lstStyle/>
                    <a:p>
                      <a:r>
                        <a:rPr lang="en-US" sz="1400">
                          <a:effectLst/>
                          <a:latin typeface="Times New Roman" panose="02020603050405020304" pitchFamily="18" charset="0"/>
                          <a:cs typeface="Times New Roman" panose="02020603050405020304" pitchFamily="18" charset="0"/>
                        </a:rPr>
                        <a:t>float</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4</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%f</a:t>
                      </a:r>
                    </a:p>
                  </a:txBody>
                  <a:tcPr marL="109977" marR="109977" marT="54989" marB="54989" anchor="ctr"/>
                </a:tc>
              </a:tr>
              <a:tr h="319295">
                <a:tc>
                  <a:txBody>
                    <a:bodyPr/>
                    <a:lstStyle/>
                    <a:p>
                      <a:r>
                        <a:rPr lang="en-US" sz="1400">
                          <a:effectLst/>
                          <a:latin typeface="Times New Roman" panose="02020603050405020304" pitchFamily="18" charset="0"/>
                          <a:cs typeface="Times New Roman" panose="02020603050405020304" pitchFamily="18" charset="0"/>
                        </a:rPr>
                        <a:t>double</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8</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%lf</a:t>
                      </a:r>
                    </a:p>
                  </a:txBody>
                  <a:tcPr marL="109977" marR="109977" marT="54989" marB="54989" anchor="ctr"/>
                </a:tc>
              </a:tr>
              <a:tr h="319295">
                <a:tc>
                  <a:txBody>
                    <a:bodyPr/>
                    <a:lstStyle/>
                    <a:p>
                      <a:r>
                        <a:rPr lang="en-US" sz="1400">
                          <a:effectLst/>
                          <a:latin typeface="Times New Roman" panose="02020603050405020304" pitchFamily="18" charset="0"/>
                          <a:cs typeface="Times New Roman" panose="02020603050405020304" pitchFamily="18" charset="0"/>
                        </a:rPr>
                        <a:t>short int</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2 usually</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%hd</a:t>
                      </a:r>
                    </a:p>
                  </a:txBody>
                  <a:tcPr marL="109977" marR="109977" marT="54989" marB="54989" anchor="ctr"/>
                </a:tc>
              </a:tr>
              <a:tr h="319295">
                <a:tc>
                  <a:txBody>
                    <a:bodyPr/>
                    <a:lstStyle/>
                    <a:p>
                      <a:r>
                        <a:rPr lang="en-US" sz="1400">
                          <a:effectLst/>
                          <a:latin typeface="Times New Roman" panose="02020603050405020304" pitchFamily="18" charset="0"/>
                          <a:cs typeface="Times New Roman" panose="02020603050405020304" pitchFamily="18" charset="0"/>
                        </a:rPr>
                        <a:t>unsigned int</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at least 2, usually 4</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%u</a:t>
                      </a:r>
                    </a:p>
                  </a:txBody>
                  <a:tcPr marL="109977" marR="109977" marT="54989" marB="54989" anchor="ctr"/>
                </a:tc>
              </a:tr>
              <a:tr h="319295">
                <a:tc>
                  <a:txBody>
                    <a:bodyPr/>
                    <a:lstStyle/>
                    <a:p>
                      <a:r>
                        <a:rPr lang="en-US" sz="1400" dirty="0">
                          <a:effectLst/>
                          <a:latin typeface="Times New Roman" panose="02020603050405020304" pitchFamily="18" charset="0"/>
                          <a:cs typeface="Times New Roman" panose="02020603050405020304" pitchFamily="18" charset="0"/>
                        </a:rPr>
                        <a:t>long int</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at least 4, usually 8</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%ld, %li</a:t>
                      </a:r>
                    </a:p>
                  </a:txBody>
                  <a:tcPr marL="109977" marR="109977" marT="54989" marB="54989" anchor="ctr"/>
                </a:tc>
              </a:tr>
              <a:tr h="319295">
                <a:tc>
                  <a:txBody>
                    <a:bodyPr/>
                    <a:lstStyle/>
                    <a:p>
                      <a:r>
                        <a:rPr lang="en-US" sz="1400">
                          <a:effectLst/>
                          <a:latin typeface="Times New Roman" panose="02020603050405020304" pitchFamily="18" charset="0"/>
                          <a:cs typeface="Times New Roman" panose="02020603050405020304" pitchFamily="18" charset="0"/>
                        </a:rPr>
                        <a:t>long long int</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at least 8</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%lld, %lli</a:t>
                      </a:r>
                    </a:p>
                  </a:txBody>
                  <a:tcPr marL="109977" marR="109977" marT="54989" marB="54989" anchor="ctr"/>
                </a:tc>
              </a:tr>
              <a:tr h="319295">
                <a:tc>
                  <a:txBody>
                    <a:bodyPr/>
                    <a:lstStyle/>
                    <a:p>
                      <a:r>
                        <a:rPr lang="en-US" sz="1400">
                          <a:effectLst/>
                          <a:latin typeface="Times New Roman" panose="02020603050405020304" pitchFamily="18" charset="0"/>
                          <a:cs typeface="Times New Roman" panose="02020603050405020304" pitchFamily="18" charset="0"/>
                        </a:rPr>
                        <a:t>unsigned long int</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at least 4</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%lu</a:t>
                      </a:r>
                    </a:p>
                  </a:txBody>
                  <a:tcPr marL="109977" marR="109977" marT="54989" marB="54989" anchor="ctr"/>
                </a:tc>
              </a:tr>
              <a:tr h="388993">
                <a:tc>
                  <a:txBody>
                    <a:bodyPr/>
                    <a:lstStyle/>
                    <a:p>
                      <a:r>
                        <a:rPr lang="en-US" sz="1400">
                          <a:effectLst/>
                          <a:latin typeface="Times New Roman" panose="02020603050405020304" pitchFamily="18" charset="0"/>
                          <a:cs typeface="Times New Roman" panose="02020603050405020304" pitchFamily="18" charset="0"/>
                        </a:rPr>
                        <a:t>unsigned long long int</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at least 8</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%llu</a:t>
                      </a:r>
                    </a:p>
                  </a:txBody>
                  <a:tcPr marL="109977" marR="109977" marT="54989" marB="54989" anchor="ctr"/>
                </a:tc>
              </a:tr>
              <a:tr h="319295">
                <a:tc>
                  <a:txBody>
                    <a:bodyPr/>
                    <a:lstStyle/>
                    <a:p>
                      <a:r>
                        <a:rPr lang="en-US" sz="1400">
                          <a:effectLst/>
                          <a:latin typeface="Times New Roman" panose="02020603050405020304" pitchFamily="18" charset="0"/>
                          <a:cs typeface="Times New Roman" panose="02020603050405020304" pitchFamily="18" charset="0"/>
                        </a:rPr>
                        <a:t>signed char</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1</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%c</a:t>
                      </a:r>
                    </a:p>
                  </a:txBody>
                  <a:tcPr marL="109977" marR="109977" marT="54989" marB="54989" anchor="ctr"/>
                </a:tc>
              </a:tr>
              <a:tr h="319295">
                <a:tc>
                  <a:txBody>
                    <a:bodyPr/>
                    <a:lstStyle/>
                    <a:p>
                      <a:r>
                        <a:rPr lang="en-US" sz="1400">
                          <a:effectLst/>
                          <a:latin typeface="Times New Roman" panose="02020603050405020304" pitchFamily="18" charset="0"/>
                          <a:cs typeface="Times New Roman" panose="02020603050405020304" pitchFamily="18" charset="0"/>
                        </a:rPr>
                        <a:t>unsigned char</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1</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%c</a:t>
                      </a:r>
                    </a:p>
                  </a:txBody>
                  <a:tcPr marL="109977" marR="109977" marT="54989" marB="54989" anchor="ctr"/>
                </a:tc>
              </a:tr>
              <a:tr h="529987">
                <a:tc>
                  <a:txBody>
                    <a:bodyPr/>
                    <a:lstStyle/>
                    <a:p>
                      <a:r>
                        <a:rPr lang="en-US" sz="1400">
                          <a:effectLst/>
                          <a:latin typeface="Times New Roman" panose="02020603050405020304" pitchFamily="18" charset="0"/>
                          <a:cs typeface="Times New Roman" panose="02020603050405020304" pitchFamily="18" charset="0"/>
                        </a:rPr>
                        <a:t>long double</a:t>
                      </a:r>
                    </a:p>
                  </a:txBody>
                  <a:tcPr marL="109977" marR="109977" marT="54989" marB="54989" anchor="ctr"/>
                </a:tc>
                <a:tc>
                  <a:txBody>
                    <a:bodyPr/>
                    <a:lstStyle/>
                    <a:p>
                      <a:r>
                        <a:rPr lang="en-US" sz="1400">
                          <a:effectLst/>
                          <a:latin typeface="Times New Roman" panose="02020603050405020304" pitchFamily="18" charset="0"/>
                          <a:cs typeface="Times New Roman" panose="02020603050405020304" pitchFamily="18" charset="0"/>
                        </a:rPr>
                        <a:t>at least 10, usually 12 or 16</a:t>
                      </a:r>
                    </a:p>
                  </a:txBody>
                  <a:tcPr marL="109977" marR="109977" marT="54989" marB="54989" anchor="ctr"/>
                </a:tc>
                <a:tc>
                  <a:txBody>
                    <a:bodyPr/>
                    <a:lstStyle/>
                    <a:p>
                      <a:r>
                        <a:rPr lang="en-US" sz="1400" dirty="0">
                          <a:effectLst/>
                          <a:latin typeface="Times New Roman" panose="02020603050405020304" pitchFamily="18" charset="0"/>
                          <a:cs typeface="Times New Roman" panose="02020603050405020304" pitchFamily="18" charset="0"/>
                        </a:rPr>
                        <a:t>%Lf</a:t>
                      </a:r>
                    </a:p>
                  </a:txBody>
                  <a:tcPr marL="109977" marR="109977" marT="54989" marB="54989" anchor="ctr"/>
                </a:tc>
              </a:tr>
            </a:tbl>
          </a:graphicData>
        </a:graphic>
      </p:graphicFrame>
    </p:spTree>
    <p:extLst>
      <p:ext uri="{BB962C8B-B14F-4D97-AF65-F5344CB8AC3E}">
        <p14:creationId xmlns:p14="http://schemas.microsoft.com/office/powerpoint/2010/main" val="3164503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2447561"/>
              </p:ext>
            </p:extLst>
          </p:nvPr>
        </p:nvGraphicFramePr>
        <p:xfrm>
          <a:off x="2899719" y="1639330"/>
          <a:ext cx="8114270" cy="4819136"/>
        </p:xfrm>
        <a:graphic>
          <a:graphicData uri="http://schemas.openxmlformats.org/drawingml/2006/table">
            <a:tbl>
              <a:tblPr/>
              <a:tblGrid>
                <a:gridCol w="1671012"/>
                <a:gridCol w="1428073"/>
                <a:gridCol w="5015185"/>
              </a:tblGrid>
              <a:tr h="521092">
                <a:tc>
                  <a:txBody>
                    <a:bodyPr/>
                    <a:lstStyle/>
                    <a:p>
                      <a:pPr algn="ctr" fontAlgn="t"/>
                      <a:r>
                        <a:rPr lang="en-US" sz="1600" dirty="0">
                          <a:effectLst/>
                          <a:latin typeface="Times New Roman" panose="02020603050405020304" pitchFamily="18" charset="0"/>
                          <a:cs typeface="Times New Roman" panose="02020603050405020304" pitchFamily="18" charset="0"/>
                        </a:rPr>
                        <a:t>Type</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effectLst/>
                          <a:latin typeface="Times New Roman" panose="02020603050405020304" pitchFamily="18" charset="0"/>
                          <a:cs typeface="Times New Roman" panose="02020603050405020304" pitchFamily="18" charset="0"/>
                        </a:rPr>
                        <a:t>Storage size</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latin typeface="Times New Roman" panose="02020603050405020304" pitchFamily="18" charset="0"/>
                          <a:cs typeface="Times New Roman" panose="02020603050405020304" pitchFamily="18" charset="0"/>
                        </a:rPr>
                        <a:t>Value range</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46568">
                <a:tc>
                  <a:txBody>
                    <a:bodyPr/>
                    <a:lstStyle/>
                    <a:p>
                      <a:pPr fontAlgn="t"/>
                      <a:r>
                        <a:rPr lang="en-US" sz="1600">
                          <a:effectLst/>
                          <a:latin typeface="Times New Roman" panose="02020603050405020304" pitchFamily="18" charset="0"/>
                          <a:cs typeface="Times New Roman" panose="02020603050405020304" pitchFamily="18" charset="0"/>
                        </a:rPr>
                        <a:t>char</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1 byte</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-128 to 127 or 0 to 255</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9907">
                <a:tc>
                  <a:txBody>
                    <a:bodyPr/>
                    <a:lstStyle/>
                    <a:p>
                      <a:pPr fontAlgn="t"/>
                      <a:r>
                        <a:rPr lang="en-US" sz="1600">
                          <a:effectLst/>
                          <a:latin typeface="Times New Roman" panose="02020603050405020304" pitchFamily="18" charset="0"/>
                          <a:cs typeface="Times New Roman" panose="02020603050405020304" pitchFamily="18" charset="0"/>
                        </a:rPr>
                        <a:t>unsigned char</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1 byte</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0 to 255</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46568">
                <a:tc>
                  <a:txBody>
                    <a:bodyPr/>
                    <a:lstStyle/>
                    <a:p>
                      <a:pPr fontAlgn="t"/>
                      <a:r>
                        <a:rPr lang="en-US" sz="1600">
                          <a:effectLst/>
                          <a:latin typeface="Times New Roman" panose="02020603050405020304" pitchFamily="18" charset="0"/>
                          <a:cs typeface="Times New Roman" panose="02020603050405020304" pitchFamily="18" charset="0"/>
                        </a:rPr>
                        <a:t>signed char</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Times New Roman" panose="02020603050405020304" pitchFamily="18" charset="0"/>
                          <a:cs typeface="Times New Roman" panose="02020603050405020304" pitchFamily="18" charset="0"/>
                        </a:rPr>
                        <a:t>1 byte</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Times New Roman" panose="02020603050405020304" pitchFamily="18" charset="0"/>
                          <a:cs typeface="Times New Roman" panose="02020603050405020304" pitchFamily="18" charset="0"/>
                        </a:rPr>
                        <a:t>-128 to 127</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9907">
                <a:tc>
                  <a:txBody>
                    <a:bodyPr/>
                    <a:lstStyle/>
                    <a:p>
                      <a:pPr fontAlgn="ctr"/>
                      <a:r>
                        <a:rPr lang="en-US" sz="1600">
                          <a:effectLst/>
                          <a:latin typeface="Times New Roman" panose="02020603050405020304" pitchFamily="18" charset="0"/>
                          <a:cs typeface="Times New Roman" panose="02020603050405020304" pitchFamily="18" charset="0"/>
                        </a:rPr>
                        <a:t>int</a:t>
                      </a:r>
                    </a:p>
                  </a:txBody>
                  <a:tcPr marL="43057" marR="43057" marT="43057" marB="4305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a:effectLst/>
                          <a:latin typeface="Times New Roman" panose="02020603050405020304" pitchFamily="18" charset="0"/>
                          <a:cs typeface="Times New Roman" panose="02020603050405020304" pitchFamily="18" charset="0"/>
                        </a:rPr>
                        <a:t>2 or 4 bytes</a:t>
                      </a:r>
                    </a:p>
                  </a:txBody>
                  <a:tcPr marL="43057" marR="43057" marT="43057" marB="4305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-32,768 to 32,767 or -2,147,483,648 to 2,147,483,647</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9907">
                <a:tc>
                  <a:txBody>
                    <a:bodyPr/>
                    <a:lstStyle/>
                    <a:p>
                      <a:pPr fontAlgn="t"/>
                      <a:r>
                        <a:rPr lang="en-US" sz="1600">
                          <a:effectLst/>
                          <a:latin typeface="Times New Roman" panose="02020603050405020304" pitchFamily="18" charset="0"/>
                          <a:cs typeface="Times New Roman" panose="02020603050405020304" pitchFamily="18" charset="0"/>
                        </a:rPr>
                        <a:t>unsigned int</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2 or 4 bytes</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0 to 65,535 or 0 to 4,294,967,295</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46568">
                <a:tc>
                  <a:txBody>
                    <a:bodyPr/>
                    <a:lstStyle/>
                    <a:p>
                      <a:pPr fontAlgn="t"/>
                      <a:r>
                        <a:rPr lang="en-US" sz="1600">
                          <a:effectLst/>
                          <a:latin typeface="Times New Roman" panose="02020603050405020304" pitchFamily="18" charset="0"/>
                          <a:cs typeface="Times New Roman" panose="02020603050405020304" pitchFamily="18" charset="0"/>
                        </a:rPr>
                        <a:t>short</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2 bytes</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-32,768 to 32,767</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9907">
                <a:tc>
                  <a:txBody>
                    <a:bodyPr/>
                    <a:lstStyle/>
                    <a:p>
                      <a:pPr fontAlgn="t"/>
                      <a:r>
                        <a:rPr lang="en-US" sz="1600">
                          <a:effectLst/>
                          <a:latin typeface="Times New Roman" panose="02020603050405020304" pitchFamily="18" charset="0"/>
                          <a:cs typeface="Times New Roman" panose="02020603050405020304" pitchFamily="18" charset="0"/>
                        </a:rPr>
                        <a:t>unsigned short</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2 bytes</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0 to 65,535</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8805">
                <a:tc>
                  <a:txBody>
                    <a:bodyPr/>
                    <a:lstStyle/>
                    <a:p>
                      <a:pPr fontAlgn="t"/>
                      <a:r>
                        <a:rPr lang="en-US" sz="1600">
                          <a:effectLst/>
                          <a:latin typeface="Times New Roman" panose="02020603050405020304" pitchFamily="18" charset="0"/>
                          <a:cs typeface="Times New Roman" panose="02020603050405020304" pitchFamily="18" charset="0"/>
                        </a:rPr>
                        <a:t>long</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8 bytes or (4bytes for 32 bit OS)</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-9223372036854775808 to 9223372036854775807</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79907">
                <a:tc>
                  <a:txBody>
                    <a:bodyPr/>
                    <a:lstStyle/>
                    <a:p>
                      <a:pPr fontAlgn="t"/>
                      <a:r>
                        <a:rPr lang="en-US" sz="1600">
                          <a:effectLst/>
                          <a:latin typeface="Times New Roman" panose="02020603050405020304" pitchFamily="18" charset="0"/>
                          <a:cs typeface="Times New Roman" panose="02020603050405020304" pitchFamily="18" charset="0"/>
                        </a:rPr>
                        <a:t>unsigned long</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8 bytes</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Times New Roman" panose="02020603050405020304" pitchFamily="18" charset="0"/>
                          <a:cs typeface="Times New Roman" panose="02020603050405020304" pitchFamily="18" charset="0"/>
                        </a:rPr>
                        <a:t>0 to 18446744073709551615</a:t>
                      </a:r>
                    </a:p>
                  </a:txBody>
                  <a:tcPr marL="43057" marR="43057" marT="43057" marB="4305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Rectangle 2"/>
          <p:cNvSpPr/>
          <p:nvPr/>
        </p:nvSpPr>
        <p:spPr>
          <a:xfrm>
            <a:off x="2777589" y="558799"/>
            <a:ext cx="3630738"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Basic Data </a:t>
            </a:r>
            <a:r>
              <a:rPr lang="en-US" sz="2800" dirty="0" smtClean="0">
                <a:latin typeface="Times New Roman" panose="02020603050405020304" pitchFamily="18" charset="0"/>
                <a:cs typeface="Times New Roman" panose="02020603050405020304" pitchFamily="18" charset="0"/>
              </a:rPr>
              <a:t>types-ranges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19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0952" y="184490"/>
            <a:ext cx="8023654" cy="1415772"/>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int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Integers are whole numbers that can have both zero, positive and negative values but no decimal values. For example, 0, -5, </a:t>
            </a:r>
            <a:r>
              <a:rPr lang="en-US" dirty="0" smtClean="0">
                <a:latin typeface="Times New Roman" panose="02020603050405020304" pitchFamily="18" charset="0"/>
                <a:cs typeface="Times New Roman" panose="02020603050405020304" pitchFamily="18" charset="0"/>
              </a:rPr>
              <a:t>1.</a:t>
            </a:r>
          </a:p>
          <a:p>
            <a:pPr marL="342900" indent="-342900">
              <a:buFont typeface="+mj-lt"/>
              <a:buAutoNum type="arabicPeriod"/>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use int for declaring an integer variable.</a:t>
            </a:r>
          </a:p>
        </p:txBody>
      </p:sp>
      <p:pic>
        <p:nvPicPr>
          <p:cNvPr id="6" name="Picture 5"/>
          <p:cNvPicPr>
            <a:picLocks noChangeAspect="1"/>
          </p:cNvPicPr>
          <p:nvPr/>
        </p:nvPicPr>
        <p:blipFill>
          <a:blip r:embed="rId2"/>
          <a:stretch>
            <a:fillRect/>
          </a:stretch>
        </p:blipFill>
        <p:spPr>
          <a:xfrm>
            <a:off x="6159329" y="1711024"/>
            <a:ext cx="933450" cy="371475"/>
          </a:xfrm>
          <a:prstGeom prst="rect">
            <a:avLst/>
          </a:prstGeom>
        </p:spPr>
      </p:pic>
      <p:sp>
        <p:nvSpPr>
          <p:cNvPr id="7" name="Rectangle 6"/>
          <p:cNvSpPr/>
          <p:nvPr/>
        </p:nvSpPr>
        <p:spPr>
          <a:xfrm>
            <a:off x="2973859" y="123568"/>
            <a:ext cx="8765060" cy="208417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73859" y="2318503"/>
            <a:ext cx="8765060" cy="1015663"/>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float and double</a:t>
            </a:r>
          </a:p>
          <a:p>
            <a:r>
              <a:rPr lang="en-US" dirty="0">
                <a:latin typeface="Times New Roman" panose="02020603050405020304" pitchFamily="18" charset="0"/>
                <a:cs typeface="Times New Roman" panose="02020603050405020304" pitchFamily="18" charset="0"/>
              </a:rPr>
              <a:t>float and double are used to hold real numbers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C, floating-point numbers can also be represented in exponential. For example,</a:t>
            </a:r>
          </a:p>
        </p:txBody>
      </p:sp>
      <p:sp>
        <p:nvSpPr>
          <p:cNvPr id="9" name="Rectangle 8"/>
          <p:cNvSpPr/>
          <p:nvPr/>
        </p:nvSpPr>
        <p:spPr>
          <a:xfrm>
            <a:off x="2973859" y="2318503"/>
            <a:ext cx="8765060" cy="208417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5151351" y="3616008"/>
            <a:ext cx="3190875" cy="504825"/>
          </a:xfrm>
          <a:prstGeom prst="rect">
            <a:avLst/>
          </a:prstGeom>
        </p:spPr>
      </p:pic>
      <p:pic>
        <p:nvPicPr>
          <p:cNvPr id="11" name="Picture 10"/>
          <p:cNvPicPr>
            <a:picLocks noChangeAspect="1"/>
          </p:cNvPicPr>
          <p:nvPr/>
        </p:nvPicPr>
        <p:blipFill>
          <a:blip r:embed="rId4"/>
          <a:stretch>
            <a:fillRect/>
          </a:stretch>
        </p:blipFill>
        <p:spPr>
          <a:xfrm>
            <a:off x="5302079" y="5741129"/>
            <a:ext cx="1714500" cy="466725"/>
          </a:xfrm>
          <a:prstGeom prst="rect">
            <a:avLst/>
          </a:prstGeom>
        </p:spPr>
      </p:pic>
      <p:sp>
        <p:nvSpPr>
          <p:cNvPr id="12" name="Rectangle 11"/>
          <p:cNvSpPr/>
          <p:nvPr/>
        </p:nvSpPr>
        <p:spPr>
          <a:xfrm>
            <a:off x="2973859" y="4513438"/>
            <a:ext cx="8765060" cy="208417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73858" y="4485361"/>
            <a:ext cx="7685903" cy="73866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char</a:t>
            </a:r>
          </a:p>
          <a:p>
            <a:r>
              <a:rPr lang="en-US" dirty="0">
                <a:latin typeface="Times New Roman" panose="02020603050405020304" pitchFamily="18" charset="0"/>
                <a:cs typeface="Times New Roman" panose="02020603050405020304" pitchFamily="18" charset="0"/>
              </a:rPr>
              <a:t>Keyword char is used for declaring character type variables. For example</a:t>
            </a:r>
          </a:p>
        </p:txBody>
      </p:sp>
    </p:spTree>
    <p:extLst>
      <p:ext uri="{BB962C8B-B14F-4D97-AF65-F5344CB8AC3E}">
        <p14:creationId xmlns:p14="http://schemas.microsoft.com/office/powerpoint/2010/main" val="268238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smtClean="0">
                <a:solidFill>
                  <a:schemeClr val="tx1"/>
                </a:solidFill>
              </a:rPr>
              <a:t>Class 07</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2042330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Rectangle 2"/>
          <p:cNvSpPr/>
          <p:nvPr/>
        </p:nvSpPr>
        <p:spPr>
          <a:xfrm>
            <a:off x="2933700" y="2469977"/>
            <a:ext cx="3046027" cy="369332"/>
          </a:xfrm>
          <a:prstGeom prst="rect">
            <a:avLst/>
          </a:prstGeom>
        </p:spPr>
        <p:txBody>
          <a:bodyPr wrap="none">
            <a:spAutoFit/>
          </a:bodyPr>
          <a:lstStyle/>
          <a:p>
            <a:r>
              <a:rPr lang="en-US" b="1" dirty="0">
                <a:solidFill>
                  <a:srgbClr val="666666"/>
                </a:solidFill>
                <a:latin typeface="Verdana" panose="020B0604030504040204" pitchFamily="34" charset="0"/>
              </a:rPr>
              <a:t>Example #1: C Output</a:t>
            </a:r>
            <a:endParaRPr lang="en-US" dirty="0"/>
          </a:p>
        </p:txBody>
      </p:sp>
      <p:sp>
        <p:nvSpPr>
          <p:cNvPr id="4" name="Rectangle 3"/>
          <p:cNvSpPr/>
          <p:nvPr/>
        </p:nvSpPr>
        <p:spPr>
          <a:xfrm>
            <a:off x="2933700" y="2839309"/>
            <a:ext cx="4107215" cy="369332"/>
          </a:xfrm>
          <a:prstGeom prst="rect">
            <a:avLst/>
          </a:prstGeom>
        </p:spPr>
        <p:txBody>
          <a:bodyPr wrap="none">
            <a:spAutoFit/>
          </a:bodyPr>
          <a:lstStyle/>
          <a:p>
            <a:r>
              <a:rPr lang="en-US" b="1" dirty="0">
                <a:solidFill>
                  <a:srgbClr val="666666"/>
                </a:solidFill>
                <a:latin typeface="Verdana" panose="020B0604030504040204" pitchFamily="34" charset="0"/>
              </a:rPr>
              <a:t>Example #2: C Integer Output</a:t>
            </a:r>
            <a:endParaRPr lang="en-US" dirty="0"/>
          </a:p>
        </p:txBody>
      </p:sp>
      <p:sp>
        <p:nvSpPr>
          <p:cNvPr id="5" name="Rectangle 4"/>
          <p:cNvSpPr/>
          <p:nvPr/>
        </p:nvSpPr>
        <p:spPr>
          <a:xfrm>
            <a:off x="2933700" y="3185309"/>
            <a:ext cx="4990469" cy="369332"/>
          </a:xfrm>
          <a:prstGeom prst="rect">
            <a:avLst/>
          </a:prstGeom>
        </p:spPr>
        <p:txBody>
          <a:bodyPr wrap="none">
            <a:spAutoFit/>
          </a:bodyPr>
          <a:lstStyle/>
          <a:p>
            <a:r>
              <a:rPr lang="en-US" b="1" dirty="0">
                <a:solidFill>
                  <a:srgbClr val="666666"/>
                </a:solidFill>
                <a:latin typeface="Verdana" panose="020B0604030504040204" pitchFamily="34" charset="0"/>
              </a:rPr>
              <a:t>Example #3: C Integer </a:t>
            </a:r>
            <a:r>
              <a:rPr lang="en-US" b="1" dirty="0" err="1">
                <a:solidFill>
                  <a:srgbClr val="666666"/>
                </a:solidFill>
                <a:latin typeface="Verdana" panose="020B0604030504040204" pitchFamily="34" charset="0"/>
              </a:rPr>
              <a:t>Input/Output</a:t>
            </a:r>
            <a:endParaRPr lang="en-US" dirty="0"/>
          </a:p>
        </p:txBody>
      </p:sp>
      <p:sp>
        <p:nvSpPr>
          <p:cNvPr id="6" name="Rectangle 5"/>
          <p:cNvSpPr/>
          <p:nvPr/>
        </p:nvSpPr>
        <p:spPr>
          <a:xfrm>
            <a:off x="2933700" y="3577973"/>
            <a:ext cx="4791696" cy="369332"/>
          </a:xfrm>
          <a:prstGeom prst="rect">
            <a:avLst/>
          </a:prstGeom>
        </p:spPr>
        <p:txBody>
          <a:bodyPr wrap="none">
            <a:spAutoFit/>
          </a:bodyPr>
          <a:lstStyle/>
          <a:p>
            <a:r>
              <a:rPr lang="en-US" b="1" dirty="0">
                <a:solidFill>
                  <a:srgbClr val="666666"/>
                </a:solidFill>
                <a:latin typeface="Verdana" panose="020B0604030504040204" pitchFamily="34" charset="0"/>
              </a:rPr>
              <a:t>Example #4: C Floats </a:t>
            </a:r>
            <a:r>
              <a:rPr lang="en-US" b="1" dirty="0" err="1">
                <a:solidFill>
                  <a:srgbClr val="666666"/>
                </a:solidFill>
                <a:latin typeface="Verdana" panose="020B0604030504040204" pitchFamily="34" charset="0"/>
              </a:rPr>
              <a:t>Input/Output</a:t>
            </a:r>
            <a:endParaRPr lang="en-US" dirty="0"/>
          </a:p>
        </p:txBody>
      </p:sp>
      <p:sp>
        <p:nvSpPr>
          <p:cNvPr id="7" name="Rectangle 6"/>
          <p:cNvSpPr/>
          <p:nvPr/>
        </p:nvSpPr>
        <p:spPr>
          <a:xfrm>
            <a:off x="2933700" y="3918889"/>
            <a:ext cx="3972562" cy="369332"/>
          </a:xfrm>
          <a:prstGeom prst="rect">
            <a:avLst/>
          </a:prstGeom>
        </p:spPr>
        <p:txBody>
          <a:bodyPr wrap="none">
            <a:spAutoFit/>
          </a:bodyPr>
          <a:lstStyle/>
          <a:p>
            <a:r>
              <a:rPr lang="en-US" b="1" dirty="0">
                <a:solidFill>
                  <a:srgbClr val="666666"/>
                </a:solidFill>
                <a:latin typeface="Verdana" panose="020B0604030504040204" pitchFamily="34" charset="0"/>
              </a:rPr>
              <a:t>Example #5: C Character I/O</a:t>
            </a:r>
            <a:endParaRPr lang="en-US" dirty="0"/>
          </a:p>
        </p:txBody>
      </p:sp>
      <p:sp>
        <p:nvSpPr>
          <p:cNvPr id="8" name="Rectangle 7"/>
          <p:cNvSpPr/>
          <p:nvPr/>
        </p:nvSpPr>
        <p:spPr>
          <a:xfrm>
            <a:off x="2933700" y="4288221"/>
            <a:ext cx="5336717" cy="369332"/>
          </a:xfrm>
          <a:prstGeom prst="rect">
            <a:avLst/>
          </a:prstGeom>
        </p:spPr>
        <p:txBody>
          <a:bodyPr wrap="none">
            <a:spAutoFit/>
          </a:bodyPr>
          <a:lstStyle/>
          <a:p>
            <a:r>
              <a:rPr lang="en-US" b="1" dirty="0">
                <a:solidFill>
                  <a:srgbClr val="666666"/>
                </a:solidFill>
                <a:latin typeface="Verdana" panose="020B0604030504040204" pitchFamily="34" charset="0"/>
              </a:rPr>
              <a:t>Example </a:t>
            </a:r>
            <a:r>
              <a:rPr lang="en-US" b="1" dirty="0" smtClean="0">
                <a:solidFill>
                  <a:srgbClr val="666666"/>
                </a:solidFill>
                <a:latin typeface="Verdana" panose="020B0604030504040204" pitchFamily="34" charset="0"/>
              </a:rPr>
              <a:t>#6: </a:t>
            </a:r>
            <a:r>
              <a:rPr lang="en-US" b="1" dirty="0">
                <a:solidFill>
                  <a:srgbClr val="666666"/>
                </a:solidFill>
                <a:latin typeface="Verdana" panose="020B0604030504040204" pitchFamily="34" charset="0"/>
              </a:rPr>
              <a:t>I/O of Floats and Integers</a:t>
            </a:r>
            <a:endParaRPr lang="en-US" dirty="0"/>
          </a:p>
        </p:txBody>
      </p:sp>
    </p:spTree>
    <p:extLst>
      <p:ext uri="{BB962C8B-B14F-4D97-AF65-F5344CB8AC3E}">
        <p14:creationId xmlns:p14="http://schemas.microsoft.com/office/powerpoint/2010/main" val="803423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 vs double</a:t>
            </a:r>
            <a:endParaRPr lang="en-US" dirty="0"/>
          </a:p>
        </p:txBody>
      </p:sp>
      <p:pic>
        <p:nvPicPr>
          <p:cNvPr id="4" name="Content Placeholder 3"/>
          <p:cNvPicPr>
            <a:picLocks noGrp="1" noChangeAspect="1"/>
          </p:cNvPicPr>
          <p:nvPr>
            <p:ph idx="1"/>
          </p:nvPr>
        </p:nvPicPr>
        <p:blipFill>
          <a:blip r:embed="rId2"/>
          <a:stretch>
            <a:fillRect/>
          </a:stretch>
        </p:blipFill>
        <p:spPr>
          <a:xfrm>
            <a:off x="2407229" y="2493597"/>
            <a:ext cx="5457825" cy="1000125"/>
          </a:xfrm>
          <a:prstGeom prst="rect">
            <a:avLst/>
          </a:prstGeom>
        </p:spPr>
      </p:pic>
      <p:pic>
        <p:nvPicPr>
          <p:cNvPr id="5" name="Picture 4"/>
          <p:cNvPicPr>
            <a:picLocks noChangeAspect="1"/>
          </p:cNvPicPr>
          <p:nvPr/>
        </p:nvPicPr>
        <p:blipFill>
          <a:blip r:embed="rId3"/>
          <a:stretch>
            <a:fillRect/>
          </a:stretch>
        </p:blipFill>
        <p:spPr>
          <a:xfrm>
            <a:off x="8316870" y="2455497"/>
            <a:ext cx="2609850" cy="1038225"/>
          </a:xfrm>
          <a:prstGeom prst="rect">
            <a:avLst/>
          </a:prstGeom>
        </p:spPr>
      </p:pic>
      <p:pic>
        <p:nvPicPr>
          <p:cNvPr id="6" name="Picture 5"/>
          <p:cNvPicPr>
            <a:picLocks noChangeAspect="1"/>
          </p:cNvPicPr>
          <p:nvPr/>
        </p:nvPicPr>
        <p:blipFill>
          <a:blip r:embed="rId4"/>
          <a:stretch>
            <a:fillRect/>
          </a:stretch>
        </p:blipFill>
        <p:spPr>
          <a:xfrm>
            <a:off x="2053795" y="4118638"/>
            <a:ext cx="7277100" cy="1571625"/>
          </a:xfrm>
          <a:prstGeom prst="rect">
            <a:avLst/>
          </a:prstGeom>
        </p:spPr>
      </p:pic>
      <p:pic>
        <p:nvPicPr>
          <p:cNvPr id="7" name="Picture 6"/>
          <p:cNvPicPr>
            <a:picLocks noChangeAspect="1"/>
          </p:cNvPicPr>
          <p:nvPr/>
        </p:nvPicPr>
        <p:blipFill>
          <a:blip r:embed="rId5"/>
          <a:stretch>
            <a:fillRect/>
          </a:stretch>
        </p:blipFill>
        <p:spPr>
          <a:xfrm>
            <a:off x="7068708" y="5682025"/>
            <a:ext cx="4524375" cy="990600"/>
          </a:xfrm>
          <a:prstGeom prst="rect">
            <a:avLst/>
          </a:prstGeom>
        </p:spPr>
      </p:pic>
    </p:spTree>
    <p:extLst>
      <p:ext uri="{BB962C8B-B14F-4D97-AF65-F5344CB8AC3E}">
        <p14:creationId xmlns:p14="http://schemas.microsoft.com/office/powerpoint/2010/main" val="3208805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vs unsigned</a:t>
            </a:r>
            <a:endParaRPr lang="en-US" dirty="0"/>
          </a:p>
        </p:txBody>
      </p:sp>
      <p:sp>
        <p:nvSpPr>
          <p:cNvPr id="3" name="Rectangle 2"/>
          <p:cNvSpPr/>
          <p:nvPr/>
        </p:nvSpPr>
        <p:spPr>
          <a:xfrm>
            <a:off x="2933700" y="2518367"/>
            <a:ext cx="8442754" cy="2062103"/>
          </a:xfrm>
          <a:prstGeom prst="rect">
            <a:avLst/>
          </a:prstGeom>
        </p:spPr>
        <p:txBody>
          <a:bodyPr wrap="square">
            <a:spAutoFit/>
          </a:bodyPr>
          <a:lstStyle/>
          <a:p>
            <a:r>
              <a:rPr lang="en-US" sz="1600" dirty="0">
                <a:solidFill>
                  <a:srgbClr val="4D5968"/>
                </a:solidFill>
                <a:latin typeface="Times New Roman" panose="02020603050405020304" pitchFamily="18" charset="0"/>
                <a:ea typeface="MingLiU_HKSCS" panose="02020500000000000000" pitchFamily="18" charset="-120"/>
                <a:cs typeface="Times New Roman" panose="02020603050405020304" pitchFamily="18" charset="0"/>
              </a:rPr>
              <a:t>In C programming language, there are different varieties of data types, which are used to declare variables before they are used as they are data storage for a particular variable to perform particular tasks like int data types for integers, float for floating real numbers, etc.  </a:t>
            </a:r>
            <a:endParaRPr lang="en-US" sz="1600" dirty="0" smtClean="0">
              <a:solidFill>
                <a:srgbClr val="4D5968"/>
              </a:solidFill>
              <a:latin typeface="Times New Roman" panose="02020603050405020304" pitchFamily="18" charset="0"/>
              <a:ea typeface="MingLiU_HKSCS" panose="02020500000000000000" pitchFamily="18" charset="-120"/>
              <a:cs typeface="Times New Roman" panose="02020603050405020304" pitchFamily="18" charset="0"/>
            </a:endParaRPr>
          </a:p>
          <a:p>
            <a:r>
              <a:rPr lang="en-US" sz="1600" dirty="0" smtClean="0">
                <a:solidFill>
                  <a:srgbClr val="4D5968"/>
                </a:solidFill>
                <a:latin typeface="Times New Roman" panose="02020603050405020304" pitchFamily="18" charset="0"/>
                <a:ea typeface="MingLiU_HKSCS" panose="02020500000000000000" pitchFamily="18" charset="-120"/>
                <a:cs typeface="Times New Roman" panose="02020603050405020304" pitchFamily="18" charset="0"/>
              </a:rPr>
              <a:t>In </a:t>
            </a:r>
            <a:r>
              <a:rPr lang="en-US" sz="1600" dirty="0">
                <a:solidFill>
                  <a:srgbClr val="4D5968"/>
                </a:solidFill>
                <a:latin typeface="Times New Roman" panose="02020603050405020304" pitchFamily="18" charset="0"/>
                <a:ea typeface="MingLiU_HKSCS" panose="02020500000000000000" pitchFamily="18" charset="-120"/>
                <a:cs typeface="Times New Roman" panose="02020603050405020304" pitchFamily="18" charset="0"/>
              </a:rPr>
              <a:t>C, unsigned is also one data type in which is a variable type of int this data type can hold zero and positive numbers. </a:t>
            </a:r>
            <a:endParaRPr lang="en-US" sz="1600" dirty="0" smtClean="0">
              <a:solidFill>
                <a:srgbClr val="4D5968"/>
              </a:solidFill>
              <a:latin typeface="Times New Roman" panose="02020603050405020304" pitchFamily="18" charset="0"/>
              <a:ea typeface="MingLiU_HKSCS" panose="02020500000000000000" pitchFamily="18" charset="-120"/>
              <a:cs typeface="Times New Roman" panose="02020603050405020304" pitchFamily="18" charset="0"/>
            </a:endParaRPr>
          </a:p>
          <a:p>
            <a:r>
              <a:rPr lang="en-US" sz="1600" dirty="0" smtClean="0">
                <a:solidFill>
                  <a:srgbClr val="4D5968"/>
                </a:solidFill>
                <a:latin typeface="Times New Roman" panose="02020603050405020304" pitchFamily="18" charset="0"/>
                <a:ea typeface="MingLiU_HKSCS" panose="02020500000000000000" pitchFamily="18" charset="-120"/>
                <a:cs typeface="Times New Roman" panose="02020603050405020304" pitchFamily="18" charset="0"/>
              </a:rPr>
              <a:t>There </a:t>
            </a:r>
            <a:r>
              <a:rPr lang="en-US" sz="1600" dirty="0">
                <a:solidFill>
                  <a:srgbClr val="4D5968"/>
                </a:solidFill>
                <a:latin typeface="Times New Roman" panose="02020603050405020304" pitchFamily="18" charset="0"/>
                <a:ea typeface="MingLiU_HKSCS" panose="02020500000000000000" pitchFamily="18" charset="-120"/>
                <a:cs typeface="Times New Roman" panose="02020603050405020304" pitchFamily="18" charset="0"/>
              </a:rPr>
              <a:t>is also a signed int data type in which it is a variable type of int data type that can hold negative, zero, and positive numbers. This unsigned int is data type cannot represent a negative number.</a:t>
            </a:r>
            <a:endParaRPr lang="en-US" sz="1600" dirty="0">
              <a:latin typeface="Times New Roman" panose="02020603050405020304" pitchFamily="18" charset="0"/>
              <a:ea typeface="MingLiU_HKSCS"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14044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and Unsigned int</a:t>
            </a:r>
            <a:endParaRPr lang="en-US" dirty="0"/>
          </a:p>
        </p:txBody>
      </p:sp>
      <p:pic>
        <p:nvPicPr>
          <p:cNvPr id="3" name="Picture 2"/>
          <p:cNvPicPr>
            <a:picLocks noChangeAspect="1"/>
          </p:cNvPicPr>
          <p:nvPr/>
        </p:nvPicPr>
        <p:blipFill>
          <a:blip r:embed="rId2"/>
          <a:stretch>
            <a:fillRect/>
          </a:stretch>
        </p:blipFill>
        <p:spPr>
          <a:xfrm>
            <a:off x="322306" y="2129061"/>
            <a:ext cx="2816311" cy="1873113"/>
          </a:xfrm>
          <a:prstGeom prst="rect">
            <a:avLst/>
          </a:prstGeom>
        </p:spPr>
      </p:pic>
      <p:pic>
        <p:nvPicPr>
          <p:cNvPr id="4" name="Picture 3"/>
          <p:cNvPicPr>
            <a:picLocks noChangeAspect="1"/>
          </p:cNvPicPr>
          <p:nvPr/>
        </p:nvPicPr>
        <p:blipFill rotWithShape="1">
          <a:blip r:embed="rId3"/>
          <a:srcRect r="64537"/>
          <a:stretch/>
        </p:blipFill>
        <p:spPr>
          <a:xfrm>
            <a:off x="3243392" y="2507713"/>
            <a:ext cx="1641646" cy="914400"/>
          </a:xfrm>
          <a:prstGeom prst="rect">
            <a:avLst/>
          </a:prstGeom>
        </p:spPr>
      </p:pic>
      <p:pic>
        <p:nvPicPr>
          <p:cNvPr id="5" name="Picture 4"/>
          <p:cNvPicPr>
            <a:picLocks noChangeAspect="1"/>
          </p:cNvPicPr>
          <p:nvPr/>
        </p:nvPicPr>
        <p:blipFill>
          <a:blip r:embed="rId4"/>
          <a:stretch>
            <a:fillRect/>
          </a:stretch>
        </p:blipFill>
        <p:spPr>
          <a:xfrm>
            <a:off x="197557" y="4624001"/>
            <a:ext cx="2553881" cy="1076938"/>
          </a:xfrm>
          <a:prstGeom prst="rect">
            <a:avLst/>
          </a:prstGeom>
        </p:spPr>
      </p:pic>
      <p:pic>
        <p:nvPicPr>
          <p:cNvPr id="6" name="Picture 5"/>
          <p:cNvPicPr>
            <a:picLocks noChangeAspect="1"/>
          </p:cNvPicPr>
          <p:nvPr/>
        </p:nvPicPr>
        <p:blipFill rotWithShape="1">
          <a:blip r:embed="rId5"/>
          <a:srcRect r="52083"/>
          <a:stretch/>
        </p:blipFill>
        <p:spPr>
          <a:xfrm>
            <a:off x="3138618" y="4715165"/>
            <a:ext cx="2273642" cy="847725"/>
          </a:xfrm>
          <a:prstGeom prst="rect">
            <a:avLst/>
          </a:prstGeom>
        </p:spPr>
      </p:pic>
      <p:pic>
        <p:nvPicPr>
          <p:cNvPr id="7" name="Picture 6"/>
          <p:cNvPicPr>
            <a:picLocks noChangeAspect="1"/>
          </p:cNvPicPr>
          <p:nvPr/>
        </p:nvPicPr>
        <p:blipFill>
          <a:blip r:embed="rId6"/>
          <a:stretch>
            <a:fillRect/>
          </a:stretch>
        </p:blipFill>
        <p:spPr>
          <a:xfrm>
            <a:off x="6014651" y="2336263"/>
            <a:ext cx="5105400" cy="1257300"/>
          </a:xfrm>
          <a:prstGeom prst="rect">
            <a:avLst/>
          </a:prstGeom>
        </p:spPr>
      </p:pic>
      <p:pic>
        <p:nvPicPr>
          <p:cNvPr id="8" name="Picture 7"/>
          <p:cNvPicPr>
            <a:picLocks noChangeAspect="1"/>
          </p:cNvPicPr>
          <p:nvPr/>
        </p:nvPicPr>
        <p:blipFill>
          <a:blip r:embed="rId7"/>
          <a:stretch>
            <a:fillRect/>
          </a:stretch>
        </p:blipFill>
        <p:spPr>
          <a:xfrm>
            <a:off x="6110159" y="4183116"/>
            <a:ext cx="4667250" cy="1323975"/>
          </a:xfrm>
          <a:prstGeom prst="rect">
            <a:avLst/>
          </a:prstGeom>
        </p:spPr>
      </p:pic>
    </p:spTree>
    <p:extLst>
      <p:ext uri="{BB962C8B-B14F-4D97-AF65-F5344CB8AC3E}">
        <p14:creationId xmlns:p14="http://schemas.microsoft.com/office/powerpoint/2010/main" val="2130449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p:cNvPicPr>
            <a:picLocks noChangeAspect="1"/>
          </p:cNvPicPr>
          <p:nvPr/>
        </p:nvPicPr>
        <p:blipFill>
          <a:blip r:embed="rId2"/>
          <a:stretch>
            <a:fillRect/>
          </a:stretch>
        </p:blipFill>
        <p:spPr>
          <a:xfrm>
            <a:off x="3265273" y="2662107"/>
            <a:ext cx="4953000" cy="3181350"/>
          </a:xfrm>
          <a:prstGeom prst="rect">
            <a:avLst/>
          </a:prstGeom>
        </p:spPr>
      </p:pic>
      <p:pic>
        <p:nvPicPr>
          <p:cNvPr id="4" name="Picture 3"/>
          <p:cNvPicPr>
            <a:picLocks noChangeAspect="1"/>
          </p:cNvPicPr>
          <p:nvPr/>
        </p:nvPicPr>
        <p:blipFill>
          <a:blip r:embed="rId3"/>
          <a:stretch>
            <a:fillRect/>
          </a:stretch>
        </p:blipFill>
        <p:spPr>
          <a:xfrm>
            <a:off x="3669957" y="5962779"/>
            <a:ext cx="3962400" cy="600075"/>
          </a:xfrm>
          <a:prstGeom prst="rect">
            <a:avLst/>
          </a:prstGeom>
        </p:spPr>
      </p:pic>
    </p:spTree>
    <p:extLst>
      <p:ext uri="{BB962C8B-B14F-4D97-AF65-F5344CB8AC3E}">
        <p14:creationId xmlns:p14="http://schemas.microsoft.com/office/powerpoint/2010/main" val="1684940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ASCII TABLE</a:t>
            </a:r>
            <a:endParaRPr lang="en-US" dirty="0"/>
          </a:p>
        </p:txBody>
      </p:sp>
      <p:sp>
        <p:nvSpPr>
          <p:cNvPr id="5" name="Text Placeholder 4"/>
          <p:cNvSpPr>
            <a:spLocks noGrp="1"/>
          </p:cNvSpPr>
          <p:nvPr>
            <p:ph type="body" sz="half" idx="2"/>
          </p:nvPr>
        </p:nvSpPr>
        <p:spPr/>
        <p:txBody>
          <a:bodyPr/>
          <a:lstStyle/>
          <a:p>
            <a:r>
              <a:rPr lang="en-US" dirty="0">
                <a:latin typeface="Times New Roman" panose="02020603050405020304" pitchFamily="18" charset="0"/>
                <a:cs typeface="Times New Roman" panose="02020603050405020304" pitchFamily="18" charset="0"/>
              </a:rPr>
              <a:t>ASCII, </a:t>
            </a:r>
            <a:r>
              <a:rPr lang="en-US" b="1" dirty="0">
                <a:latin typeface="Times New Roman" panose="02020603050405020304" pitchFamily="18" charset="0"/>
                <a:cs typeface="Times New Roman" panose="02020603050405020304" pitchFamily="18" charset="0"/>
              </a:rPr>
              <a:t>abbreviation of American Standard Code For Information Interchange</a:t>
            </a:r>
            <a:r>
              <a:rPr lang="en-US" dirty="0">
                <a:latin typeface="Times New Roman" panose="02020603050405020304" pitchFamily="18" charset="0"/>
                <a:cs typeface="Times New Roman" panose="02020603050405020304" pitchFamily="18" charset="0"/>
              </a:rPr>
              <a:t>, a standard data-transmission code that is used by smaller and less-powerful computers to represent both textual data (letters, numbers, and punctuation marks)</a:t>
            </a:r>
          </a:p>
        </p:txBody>
      </p:sp>
      <p:pic>
        <p:nvPicPr>
          <p:cNvPr id="3" name="Picture 2"/>
          <p:cNvPicPr>
            <a:picLocks noChangeAspect="1"/>
          </p:cNvPicPr>
          <p:nvPr/>
        </p:nvPicPr>
        <p:blipFill>
          <a:blip r:embed="rId2"/>
          <a:stretch>
            <a:fillRect/>
          </a:stretch>
        </p:blipFill>
        <p:spPr>
          <a:xfrm>
            <a:off x="738187" y="0"/>
            <a:ext cx="3685532" cy="6691819"/>
          </a:xfrm>
          <a:prstGeom prst="rect">
            <a:avLst/>
          </a:prstGeom>
        </p:spPr>
      </p:pic>
    </p:spTree>
    <p:extLst>
      <p:ext uri="{BB962C8B-B14F-4D97-AF65-F5344CB8AC3E}">
        <p14:creationId xmlns:p14="http://schemas.microsoft.com/office/powerpoint/2010/main" val="2485260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and unsigned char</a:t>
            </a:r>
            <a:endParaRPr lang="en-US" dirty="0"/>
          </a:p>
        </p:txBody>
      </p:sp>
      <p:sp>
        <p:nvSpPr>
          <p:cNvPr id="3" name="Rectangle 2"/>
          <p:cNvSpPr/>
          <p:nvPr/>
        </p:nvSpPr>
        <p:spPr>
          <a:xfrm>
            <a:off x="2875004" y="2374211"/>
            <a:ext cx="8394357"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 signed char is same as an ordinary char and has a range from -128 to +127; whereas, an unsigned char has a range from 0 to 255.</a:t>
            </a:r>
          </a:p>
        </p:txBody>
      </p:sp>
      <p:pic>
        <p:nvPicPr>
          <p:cNvPr id="4" name="Picture 3"/>
          <p:cNvPicPr>
            <a:picLocks noChangeAspect="1"/>
          </p:cNvPicPr>
          <p:nvPr/>
        </p:nvPicPr>
        <p:blipFill>
          <a:blip r:embed="rId2"/>
          <a:stretch>
            <a:fillRect/>
          </a:stretch>
        </p:blipFill>
        <p:spPr>
          <a:xfrm>
            <a:off x="4012856" y="5420458"/>
            <a:ext cx="4053018" cy="925379"/>
          </a:xfrm>
          <a:prstGeom prst="rect">
            <a:avLst/>
          </a:prstGeom>
        </p:spPr>
      </p:pic>
      <p:pic>
        <p:nvPicPr>
          <p:cNvPr id="5" name="Picture 4"/>
          <p:cNvPicPr>
            <a:picLocks noChangeAspect="1"/>
          </p:cNvPicPr>
          <p:nvPr/>
        </p:nvPicPr>
        <p:blipFill>
          <a:blip r:embed="rId3"/>
          <a:stretch>
            <a:fillRect/>
          </a:stretch>
        </p:blipFill>
        <p:spPr>
          <a:xfrm>
            <a:off x="8889142" y="5421912"/>
            <a:ext cx="723900" cy="923925"/>
          </a:xfrm>
          <a:prstGeom prst="rect">
            <a:avLst/>
          </a:prstGeom>
        </p:spPr>
      </p:pic>
      <p:pic>
        <p:nvPicPr>
          <p:cNvPr id="7" name="Picture 6"/>
          <p:cNvPicPr>
            <a:picLocks noChangeAspect="1"/>
          </p:cNvPicPr>
          <p:nvPr/>
        </p:nvPicPr>
        <p:blipFill>
          <a:blip r:embed="rId4"/>
          <a:stretch>
            <a:fillRect/>
          </a:stretch>
        </p:blipFill>
        <p:spPr>
          <a:xfrm>
            <a:off x="5947900" y="3165647"/>
            <a:ext cx="2895600" cy="1581150"/>
          </a:xfrm>
          <a:prstGeom prst="rect">
            <a:avLst/>
          </a:prstGeom>
        </p:spPr>
      </p:pic>
    </p:spTree>
    <p:extLst>
      <p:ext uri="{BB962C8B-B14F-4D97-AF65-F5344CB8AC3E}">
        <p14:creationId xmlns:p14="http://schemas.microsoft.com/office/powerpoint/2010/main" val="1285087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Box 2"/>
          <p:cNvSpPr txBox="1"/>
          <p:nvPr/>
        </p:nvSpPr>
        <p:spPr>
          <a:xfrm>
            <a:off x="264873" y="2440180"/>
            <a:ext cx="3097323" cy="369332"/>
          </a:xfrm>
          <a:prstGeom prst="rect">
            <a:avLst/>
          </a:prstGeom>
          <a:noFill/>
        </p:spPr>
        <p:txBody>
          <a:bodyPr wrap="none" rtlCol="0">
            <a:spAutoFit/>
          </a:bodyPr>
          <a:lstStyle/>
          <a:p>
            <a:r>
              <a:rPr lang="en-US" dirty="0" smtClean="0"/>
              <a:t>Signed char [-128      ---   + 127]</a:t>
            </a:r>
            <a:endParaRPr lang="en-US" dirty="0"/>
          </a:p>
        </p:txBody>
      </p:sp>
      <p:pic>
        <p:nvPicPr>
          <p:cNvPr id="4" name="Picture 3"/>
          <p:cNvPicPr>
            <a:picLocks noChangeAspect="1"/>
          </p:cNvPicPr>
          <p:nvPr/>
        </p:nvPicPr>
        <p:blipFill>
          <a:blip r:embed="rId2"/>
          <a:stretch>
            <a:fillRect/>
          </a:stretch>
        </p:blipFill>
        <p:spPr>
          <a:xfrm>
            <a:off x="3495545" y="2440180"/>
            <a:ext cx="4676775" cy="676275"/>
          </a:xfrm>
          <a:prstGeom prst="rect">
            <a:avLst/>
          </a:prstGeom>
        </p:spPr>
      </p:pic>
      <p:pic>
        <p:nvPicPr>
          <p:cNvPr id="5" name="Picture 4"/>
          <p:cNvPicPr>
            <a:picLocks noChangeAspect="1"/>
          </p:cNvPicPr>
          <p:nvPr/>
        </p:nvPicPr>
        <p:blipFill>
          <a:blip r:embed="rId3"/>
          <a:stretch>
            <a:fillRect/>
          </a:stretch>
        </p:blipFill>
        <p:spPr>
          <a:xfrm>
            <a:off x="8948866" y="2544955"/>
            <a:ext cx="1181100" cy="571500"/>
          </a:xfrm>
          <a:prstGeom prst="rect">
            <a:avLst/>
          </a:prstGeom>
        </p:spPr>
      </p:pic>
      <p:pic>
        <p:nvPicPr>
          <p:cNvPr id="6" name="Picture 5"/>
          <p:cNvPicPr>
            <a:picLocks noChangeAspect="1"/>
          </p:cNvPicPr>
          <p:nvPr/>
        </p:nvPicPr>
        <p:blipFill>
          <a:blip r:embed="rId4"/>
          <a:stretch>
            <a:fillRect/>
          </a:stretch>
        </p:blipFill>
        <p:spPr>
          <a:xfrm>
            <a:off x="3495545" y="3269520"/>
            <a:ext cx="4207347" cy="1095750"/>
          </a:xfrm>
          <a:prstGeom prst="rect">
            <a:avLst/>
          </a:prstGeom>
        </p:spPr>
      </p:pic>
      <p:pic>
        <p:nvPicPr>
          <p:cNvPr id="7" name="Picture 6"/>
          <p:cNvPicPr>
            <a:picLocks noChangeAspect="1"/>
          </p:cNvPicPr>
          <p:nvPr/>
        </p:nvPicPr>
        <p:blipFill>
          <a:blip r:embed="rId5"/>
          <a:stretch>
            <a:fillRect/>
          </a:stretch>
        </p:blipFill>
        <p:spPr>
          <a:xfrm>
            <a:off x="8940628" y="3450870"/>
            <a:ext cx="857250" cy="914400"/>
          </a:xfrm>
          <a:prstGeom prst="rect">
            <a:avLst/>
          </a:prstGeom>
        </p:spPr>
      </p:pic>
      <p:pic>
        <p:nvPicPr>
          <p:cNvPr id="8" name="Picture 7"/>
          <p:cNvPicPr>
            <a:picLocks noChangeAspect="1"/>
          </p:cNvPicPr>
          <p:nvPr/>
        </p:nvPicPr>
        <p:blipFill>
          <a:blip r:embed="rId6"/>
          <a:stretch>
            <a:fillRect/>
          </a:stretch>
        </p:blipFill>
        <p:spPr>
          <a:xfrm>
            <a:off x="3407549" y="4979327"/>
            <a:ext cx="4068334" cy="979849"/>
          </a:xfrm>
          <a:prstGeom prst="rect">
            <a:avLst/>
          </a:prstGeom>
        </p:spPr>
      </p:pic>
      <p:sp>
        <p:nvSpPr>
          <p:cNvPr id="10" name="TextBox 9"/>
          <p:cNvSpPr txBox="1"/>
          <p:nvPr/>
        </p:nvSpPr>
        <p:spPr>
          <a:xfrm>
            <a:off x="371140" y="4971782"/>
            <a:ext cx="3036409" cy="369332"/>
          </a:xfrm>
          <a:prstGeom prst="rect">
            <a:avLst/>
          </a:prstGeom>
          <a:noFill/>
        </p:spPr>
        <p:txBody>
          <a:bodyPr wrap="none" rtlCol="0">
            <a:spAutoFit/>
          </a:bodyPr>
          <a:lstStyle/>
          <a:p>
            <a:r>
              <a:rPr lang="en-US" dirty="0" err="1" smtClean="0"/>
              <a:t>unSigned</a:t>
            </a:r>
            <a:r>
              <a:rPr lang="en-US" dirty="0" smtClean="0"/>
              <a:t> char [0      ---   + 255]</a:t>
            </a:r>
            <a:endParaRPr lang="en-US" dirty="0"/>
          </a:p>
        </p:txBody>
      </p:sp>
    </p:spTree>
    <p:extLst>
      <p:ext uri="{BB962C8B-B14F-4D97-AF65-F5344CB8AC3E}">
        <p14:creationId xmlns:p14="http://schemas.microsoft.com/office/powerpoint/2010/main" val="3505709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Specifiers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58722917"/>
              </p:ext>
            </p:extLst>
          </p:nvPr>
        </p:nvGraphicFramePr>
        <p:xfrm>
          <a:off x="4200090" y="2456135"/>
          <a:ext cx="4310504" cy="3698158"/>
        </p:xfrm>
        <a:graphic>
          <a:graphicData uri="http://schemas.openxmlformats.org/drawingml/2006/table">
            <a:tbl>
              <a:tblPr/>
              <a:tblGrid>
                <a:gridCol w="2155252"/>
                <a:gridCol w="2155252"/>
              </a:tblGrid>
              <a:tr h="190988">
                <a:tc>
                  <a:txBody>
                    <a:bodyPr/>
                    <a:lstStyle/>
                    <a:p>
                      <a:pPr algn="l" fontAlgn="base"/>
                      <a:r>
                        <a:rPr lang="en-US" sz="900" b="1" cap="all">
                          <a:effectLst/>
                          <a:latin typeface="inherit"/>
                        </a:rPr>
                        <a:t>SPECIFIER</a:t>
                      </a:r>
                    </a:p>
                  </a:txBody>
                  <a:tcPr marL="56173" marR="56173" marT="28087" marB="28087">
                    <a:lnL>
                      <a:noFill/>
                    </a:lnL>
                    <a:lnR>
                      <a:noFill/>
                    </a:lnR>
                    <a:lnT>
                      <a:noFill/>
                    </a:lnT>
                    <a:lnB>
                      <a:noFill/>
                    </a:lnB>
                  </a:tcPr>
                </a:tc>
                <a:tc>
                  <a:txBody>
                    <a:bodyPr/>
                    <a:lstStyle/>
                    <a:p>
                      <a:pPr algn="l" fontAlgn="base"/>
                      <a:r>
                        <a:rPr lang="en-US" sz="900" b="1" cap="all">
                          <a:effectLst/>
                          <a:latin typeface="inherit"/>
                        </a:rPr>
                        <a:t>USED FOR</a:t>
                      </a:r>
                    </a:p>
                  </a:txBody>
                  <a:tcPr marL="56173" marR="56173" marT="28087" marB="28087">
                    <a:lnL>
                      <a:noFill/>
                    </a:lnL>
                    <a:lnR>
                      <a:noFill/>
                    </a:lnR>
                    <a:lnT>
                      <a:noFill/>
                    </a:lnT>
                    <a:lnB>
                      <a:noFill/>
                    </a:lnB>
                  </a:tcPr>
                </a:tc>
              </a:tr>
              <a:tr h="190988">
                <a:tc>
                  <a:txBody>
                    <a:bodyPr/>
                    <a:lstStyle/>
                    <a:p>
                      <a:pPr fontAlgn="base"/>
                      <a:r>
                        <a:rPr lang="en-US" sz="900">
                          <a:effectLst/>
                          <a:latin typeface="inherit"/>
                        </a:rPr>
                        <a:t>%c</a:t>
                      </a:r>
                    </a:p>
                  </a:txBody>
                  <a:tcPr marL="56173" marR="56173" marT="28087" marB="28087">
                    <a:lnL>
                      <a:noFill/>
                    </a:lnL>
                    <a:lnR>
                      <a:noFill/>
                    </a:lnR>
                    <a:lnT>
                      <a:noFill/>
                    </a:lnT>
                    <a:lnB>
                      <a:noFill/>
                    </a:lnB>
                  </a:tcPr>
                </a:tc>
                <a:tc>
                  <a:txBody>
                    <a:bodyPr/>
                    <a:lstStyle/>
                    <a:p>
                      <a:pPr fontAlgn="base"/>
                      <a:r>
                        <a:rPr lang="en-US" sz="900">
                          <a:effectLst/>
                          <a:latin typeface="inherit"/>
                        </a:rPr>
                        <a:t>a single character</a:t>
                      </a:r>
                    </a:p>
                  </a:txBody>
                  <a:tcPr marL="56173" marR="56173" marT="28087" marB="28087">
                    <a:lnL>
                      <a:noFill/>
                    </a:lnL>
                    <a:lnR>
                      <a:noFill/>
                    </a:lnR>
                    <a:lnT>
                      <a:noFill/>
                    </a:lnT>
                    <a:lnB>
                      <a:noFill/>
                    </a:lnB>
                  </a:tcPr>
                </a:tc>
              </a:tr>
              <a:tr h="190988">
                <a:tc>
                  <a:txBody>
                    <a:bodyPr/>
                    <a:lstStyle/>
                    <a:p>
                      <a:pPr fontAlgn="base"/>
                      <a:r>
                        <a:rPr lang="en-US" sz="900">
                          <a:effectLst/>
                          <a:latin typeface="inherit"/>
                        </a:rPr>
                        <a:t>%s</a:t>
                      </a:r>
                    </a:p>
                  </a:txBody>
                  <a:tcPr marL="56173" marR="56173" marT="28087" marB="28087">
                    <a:lnL>
                      <a:noFill/>
                    </a:lnL>
                    <a:lnR>
                      <a:noFill/>
                    </a:lnR>
                    <a:lnT>
                      <a:noFill/>
                    </a:lnT>
                    <a:lnB>
                      <a:noFill/>
                    </a:lnB>
                  </a:tcPr>
                </a:tc>
                <a:tc>
                  <a:txBody>
                    <a:bodyPr/>
                    <a:lstStyle/>
                    <a:p>
                      <a:pPr fontAlgn="base"/>
                      <a:r>
                        <a:rPr lang="en-US" sz="900">
                          <a:effectLst/>
                          <a:latin typeface="inherit"/>
                        </a:rPr>
                        <a:t>a string</a:t>
                      </a:r>
                    </a:p>
                  </a:txBody>
                  <a:tcPr marL="56173" marR="56173" marT="28087" marB="28087">
                    <a:lnL>
                      <a:noFill/>
                    </a:lnL>
                    <a:lnR>
                      <a:noFill/>
                    </a:lnR>
                    <a:lnT>
                      <a:noFill/>
                    </a:lnT>
                    <a:lnB>
                      <a:noFill/>
                    </a:lnB>
                  </a:tcPr>
                </a:tc>
              </a:tr>
              <a:tr h="190988">
                <a:tc>
                  <a:txBody>
                    <a:bodyPr/>
                    <a:lstStyle/>
                    <a:p>
                      <a:pPr fontAlgn="base"/>
                      <a:r>
                        <a:rPr lang="en-US" sz="900">
                          <a:effectLst/>
                          <a:latin typeface="inherit"/>
                        </a:rPr>
                        <a:t>%hi</a:t>
                      </a:r>
                    </a:p>
                  </a:txBody>
                  <a:tcPr marL="56173" marR="56173" marT="28087" marB="28087">
                    <a:lnL>
                      <a:noFill/>
                    </a:lnL>
                    <a:lnR>
                      <a:noFill/>
                    </a:lnR>
                    <a:lnT>
                      <a:noFill/>
                    </a:lnT>
                    <a:lnB>
                      <a:noFill/>
                    </a:lnB>
                  </a:tcPr>
                </a:tc>
                <a:tc>
                  <a:txBody>
                    <a:bodyPr/>
                    <a:lstStyle/>
                    <a:p>
                      <a:pPr fontAlgn="base"/>
                      <a:r>
                        <a:rPr lang="en-US" sz="900">
                          <a:effectLst/>
                          <a:latin typeface="inherit"/>
                        </a:rPr>
                        <a:t>short (signed)</a:t>
                      </a:r>
                    </a:p>
                  </a:txBody>
                  <a:tcPr marL="56173" marR="56173" marT="28087" marB="28087">
                    <a:lnL>
                      <a:noFill/>
                    </a:lnL>
                    <a:lnR>
                      <a:noFill/>
                    </a:lnR>
                    <a:lnT>
                      <a:noFill/>
                    </a:lnT>
                    <a:lnB>
                      <a:noFill/>
                    </a:lnB>
                  </a:tcPr>
                </a:tc>
              </a:tr>
              <a:tr h="190988">
                <a:tc>
                  <a:txBody>
                    <a:bodyPr/>
                    <a:lstStyle/>
                    <a:p>
                      <a:pPr fontAlgn="base"/>
                      <a:r>
                        <a:rPr lang="en-US" sz="900">
                          <a:effectLst/>
                          <a:latin typeface="inherit"/>
                        </a:rPr>
                        <a:t>%hu</a:t>
                      </a:r>
                    </a:p>
                  </a:txBody>
                  <a:tcPr marL="56173" marR="56173" marT="28087" marB="28087">
                    <a:lnL>
                      <a:noFill/>
                    </a:lnL>
                    <a:lnR>
                      <a:noFill/>
                    </a:lnR>
                    <a:lnT>
                      <a:noFill/>
                    </a:lnT>
                    <a:lnB>
                      <a:noFill/>
                    </a:lnB>
                  </a:tcPr>
                </a:tc>
                <a:tc>
                  <a:txBody>
                    <a:bodyPr/>
                    <a:lstStyle/>
                    <a:p>
                      <a:pPr fontAlgn="base"/>
                      <a:r>
                        <a:rPr lang="en-US" sz="900">
                          <a:effectLst/>
                          <a:latin typeface="inherit"/>
                        </a:rPr>
                        <a:t>short (unsigned)</a:t>
                      </a:r>
                    </a:p>
                  </a:txBody>
                  <a:tcPr marL="56173" marR="56173" marT="28087" marB="28087">
                    <a:lnL>
                      <a:noFill/>
                    </a:lnL>
                    <a:lnR>
                      <a:noFill/>
                    </a:lnR>
                    <a:lnT>
                      <a:noFill/>
                    </a:lnT>
                    <a:lnB>
                      <a:noFill/>
                    </a:lnB>
                  </a:tcPr>
                </a:tc>
              </a:tr>
              <a:tr h="190988">
                <a:tc>
                  <a:txBody>
                    <a:bodyPr/>
                    <a:lstStyle/>
                    <a:p>
                      <a:pPr fontAlgn="base"/>
                      <a:r>
                        <a:rPr lang="en-US" sz="900">
                          <a:effectLst/>
                          <a:latin typeface="inherit"/>
                        </a:rPr>
                        <a:t>%Lf</a:t>
                      </a:r>
                    </a:p>
                  </a:txBody>
                  <a:tcPr marL="56173" marR="56173" marT="28087" marB="28087">
                    <a:lnL>
                      <a:noFill/>
                    </a:lnL>
                    <a:lnR>
                      <a:noFill/>
                    </a:lnR>
                    <a:lnT>
                      <a:noFill/>
                    </a:lnT>
                    <a:lnB>
                      <a:noFill/>
                    </a:lnB>
                  </a:tcPr>
                </a:tc>
                <a:tc>
                  <a:txBody>
                    <a:bodyPr/>
                    <a:lstStyle/>
                    <a:p>
                      <a:pPr fontAlgn="base"/>
                      <a:r>
                        <a:rPr lang="en-US" sz="900">
                          <a:effectLst/>
                          <a:latin typeface="inherit"/>
                        </a:rPr>
                        <a:t>long double</a:t>
                      </a:r>
                    </a:p>
                  </a:txBody>
                  <a:tcPr marL="56173" marR="56173" marT="28087" marB="28087">
                    <a:lnL>
                      <a:noFill/>
                    </a:lnL>
                    <a:lnR>
                      <a:noFill/>
                    </a:lnR>
                    <a:lnT>
                      <a:noFill/>
                    </a:lnT>
                    <a:lnB>
                      <a:noFill/>
                    </a:lnB>
                  </a:tcPr>
                </a:tc>
              </a:tr>
              <a:tr h="190988">
                <a:tc>
                  <a:txBody>
                    <a:bodyPr/>
                    <a:lstStyle/>
                    <a:p>
                      <a:pPr fontAlgn="base"/>
                      <a:r>
                        <a:rPr lang="en-US" sz="900">
                          <a:effectLst/>
                          <a:latin typeface="inherit"/>
                        </a:rPr>
                        <a:t>%n</a:t>
                      </a:r>
                    </a:p>
                  </a:txBody>
                  <a:tcPr marL="56173" marR="56173" marT="28087" marB="28087">
                    <a:lnL>
                      <a:noFill/>
                    </a:lnL>
                    <a:lnR>
                      <a:noFill/>
                    </a:lnR>
                    <a:lnT>
                      <a:noFill/>
                    </a:lnT>
                    <a:lnB>
                      <a:noFill/>
                    </a:lnB>
                  </a:tcPr>
                </a:tc>
                <a:tc>
                  <a:txBody>
                    <a:bodyPr/>
                    <a:lstStyle/>
                    <a:p>
                      <a:pPr fontAlgn="base"/>
                      <a:r>
                        <a:rPr lang="en-US" sz="900">
                          <a:effectLst/>
                          <a:latin typeface="inherit"/>
                        </a:rPr>
                        <a:t>prints nothing</a:t>
                      </a:r>
                    </a:p>
                  </a:txBody>
                  <a:tcPr marL="56173" marR="56173" marT="28087" marB="28087">
                    <a:lnL>
                      <a:noFill/>
                    </a:lnL>
                    <a:lnR>
                      <a:noFill/>
                    </a:lnR>
                    <a:lnT>
                      <a:noFill/>
                    </a:lnT>
                    <a:lnB>
                      <a:noFill/>
                    </a:lnB>
                  </a:tcPr>
                </a:tc>
              </a:tr>
              <a:tr h="190988">
                <a:tc>
                  <a:txBody>
                    <a:bodyPr/>
                    <a:lstStyle/>
                    <a:p>
                      <a:pPr fontAlgn="base"/>
                      <a:r>
                        <a:rPr lang="en-US" sz="900">
                          <a:effectLst/>
                          <a:latin typeface="inherit"/>
                        </a:rPr>
                        <a:t>%d</a:t>
                      </a:r>
                    </a:p>
                  </a:txBody>
                  <a:tcPr marL="56173" marR="56173" marT="28087" marB="28087">
                    <a:lnL>
                      <a:noFill/>
                    </a:lnL>
                    <a:lnR>
                      <a:noFill/>
                    </a:lnR>
                    <a:lnT>
                      <a:noFill/>
                    </a:lnT>
                    <a:lnB>
                      <a:noFill/>
                    </a:lnB>
                  </a:tcPr>
                </a:tc>
                <a:tc>
                  <a:txBody>
                    <a:bodyPr/>
                    <a:lstStyle/>
                    <a:p>
                      <a:pPr fontAlgn="base"/>
                      <a:r>
                        <a:rPr lang="pt-BR" sz="900">
                          <a:effectLst/>
                          <a:latin typeface="inherit"/>
                        </a:rPr>
                        <a:t>a decimal integer (assumes base 10)</a:t>
                      </a:r>
                    </a:p>
                  </a:txBody>
                  <a:tcPr marL="56173" marR="56173" marT="28087" marB="28087">
                    <a:lnL>
                      <a:noFill/>
                    </a:lnL>
                    <a:lnR>
                      <a:noFill/>
                    </a:lnR>
                    <a:lnT>
                      <a:noFill/>
                    </a:lnT>
                    <a:lnB>
                      <a:noFill/>
                    </a:lnB>
                  </a:tcPr>
                </a:tc>
              </a:tr>
              <a:tr h="325804">
                <a:tc>
                  <a:txBody>
                    <a:bodyPr/>
                    <a:lstStyle/>
                    <a:p>
                      <a:pPr fontAlgn="base"/>
                      <a:r>
                        <a:rPr lang="en-US" sz="900">
                          <a:effectLst/>
                          <a:latin typeface="inherit"/>
                        </a:rPr>
                        <a:t>%i</a:t>
                      </a:r>
                    </a:p>
                  </a:txBody>
                  <a:tcPr marL="56173" marR="56173" marT="28087" marB="28087">
                    <a:lnL>
                      <a:noFill/>
                    </a:lnL>
                    <a:lnR>
                      <a:noFill/>
                    </a:lnR>
                    <a:lnT>
                      <a:noFill/>
                    </a:lnT>
                    <a:lnB>
                      <a:noFill/>
                    </a:lnB>
                  </a:tcPr>
                </a:tc>
                <a:tc>
                  <a:txBody>
                    <a:bodyPr/>
                    <a:lstStyle/>
                    <a:p>
                      <a:pPr fontAlgn="base"/>
                      <a:r>
                        <a:rPr lang="en-US" sz="900">
                          <a:effectLst/>
                          <a:latin typeface="inherit"/>
                        </a:rPr>
                        <a:t>a decimal integer (detects the base automatically)</a:t>
                      </a:r>
                    </a:p>
                  </a:txBody>
                  <a:tcPr marL="56173" marR="56173" marT="28087" marB="28087">
                    <a:lnL>
                      <a:noFill/>
                    </a:lnL>
                    <a:lnR>
                      <a:noFill/>
                    </a:lnR>
                    <a:lnT>
                      <a:noFill/>
                    </a:lnT>
                    <a:lnB>
                      <a:noFill/>
                    </a:lnB>
                  </a:tcPr>
                </a:tc>
              </a:tr>
              <a:tr h="190988">
                <a:tc>
                  <a:txBody>
                    <a:bodyPr/>
                    <a:lstStyle/>
                    <a:p>
                      <a:pPr fontAlgn="base"/>
                      <a:r>
                        <a:rPr lang="en-US" sz="900">
                          <a:effectLst/>
                          <a:latin typeface="inherit"/>
                        </a:rPr>
                        <a:t>%o</a:t>
                      </a:r>
                    </a:p>
                  </a:txBody>
                  <a:tcPr marL="56173" marR="56173" marT="28087" marB="28087">
                    <a:lnL>
                      <a:noFill/>
                    </a:lnL>
                    <a:lnR>
                      <a:noFill/>
                    </a:lnR>
                    <a:lnT>
                      <a:noFill/>
                    </a:lnT>
                    <a:lnB>
                      <a:noFill/>
                    </a:lnB>
                  </a:tcPr>
                </a:tc>
                <a:tc>
                  <a:txBody>
                    <a:bodyPr/>
                    <a:lstStyle/>
                    <a:p>
                      <a:pPr fontAlgn="base"/>
                      <a:r>
                        <a:rPr lang="en-US" sz="900">
                          <a:effectLst/>
                          <a:latin typeface="inherit"/>
                        </a:rPr>
                        <a:t>an octal (base 8) integer</a:t>
                      </a:r>
                    </a:p>
                  </a:txBody>
                  <a:tcPr marL="56173" marR="56173" marT="28087" marB="28087">
                    <a:lnL>
                      <a:noFill/>
                    </a:lnL>
                    <a:lnR>
                      <a:noFill/>
                    </a:lnR>
                    <a:lnT>
                      <a:noFill/>
                    </a:lnT>
                    <a:lnB>
                      <a:noFill/>
                    </a:lnB>
                  </a:tcPr>
                </a:tc>
              </a:tr>
              <a:tr h="190988">
                <a:tc>
                  <a:txBody>
                    <a:bodyPr/>
                    <a:lstStyle/>
                    <a:p>
                      <a:pPr fontAlgn="base"/>
                      <a:r>
                        <a:rPr lang="en-US" sz="900">
                          <a:effectLst/>
                          <a:latin typeface="inherit"/>
                        </a:rPr>
                        <a:t>%x</a:t>
                      </a:r>
                    </a:p>
                  </a:txBody>
                  <a:tcPr marL="56173" marR="56173" marT="28087" marB="28087">
                    <a:lnL>
                      <a:noFill/>
                    </a:lnL>
                    <a:lnR>
                      <a:noFill/>
                    </a:lnR>
                    <a:lnT>
                      <a:noFill/>
                    </a:lnT>
                    <a:lnB>
                      <a:noFill/>
                    </a:lnB>
                  </a:tcPr>
                </a:tc>
                <a:tc>
                  <a:txBody>
                    <a:bodyPr/>
                    <a:lstStyle/>
                    <a:p>
                      <a:pPr fontAlgn="base"/>
                      <a:r>
                        <a:rPr lang="en-US" sz="900">
                          <a:effectLst/>
                          <a:latin typeface="inherit"/>
                        </a:rPr>
                        <a:t>a hexadecimal (base 16) integer</a:t>
                      </a:r>
                    </a:p>
                  </a:txBody>
                  <a:tcPr marL="56173" marR="56173" marT="28087" marB="28087">
                    <a:lnL>
                      <a:noFill/>
                    </a:lnL>
                    <a:lnR>
                      <a:noFill/>
                    </a:lnR>
                    <a:lnT>
                      <a:noFill/>
                    </a:lnT>
                    <a:lnB>
                      <a:noFill/>
                    </a:lnB>
                  </a:tcPr>
                </a:tc>
              </a:tr>
              <a:tr h="190988">
                <a:tc>
                  <a:txBody>
                    <a:bodyPr/>
                    <a:lstStyle/>
                    <a:p>
                      <a:pPr fontAlgn="base"/>
                      <a:r>
                        <a:rPr lang="en-US" sz="900">
                          <a:effectLst/>
                          <a:latin typeface="inherit"/>
                        </a:rPr>
                        <a:t>%p</a:t>
                      </a:r>
                    </a:p>
                  </a:txBody>
                  <a:tcPr marL="56173" marR="56173" marT="28087" marB="28087">
                    <a:lnL>
                      <a:noFill/>
                    </a:lnL>
                    <a:lnR>
                      <a:noFill/>
                    </a:lnR>
                    <a:lnT>
                      <a:noFill/>
                    </a:lnT>
                    <a:lnB>
                      <a:noFill/>
                    </a:lnB>
                  </a:tcPr>
                </a:tc>
                <a:tc>
                  <a:txBody>
                    <a:bodyPr/>
                    <a:lstStyle/>
                    <a:p>
                      <a:pPr fontAlgn="base"/>
                      <a:r>
                        <a:rPr lang="en-US" sz="900">
                          <a:effectLst/>
                          <a:latin typeface="inherit"/>
                        </a:rPr>
                        <a:t>an address (or pointer)</a:t>
                      </a:r>
                    </a:p>
                  </a:txBody>
                  <a:tcPr marL="56173" marR="56173" marT="28087" marB="28087">
                    <a:lnL>
                      <a:noFill/>
                    </a:lnL>
                    <a:lnR>
                      <a:noFill/>
                    </a:lnR>
                    <a:lnT>
                      <a:noFill/>
                    </a:lnT>
                    <a:lnB>
                      <a:noFill/>
                    </a:lnB>
                  </a:tcPr>
                </a:tc>
              </a:tr>
              <a:tr h="190988">
                <a:tc>
                  <a:txBody>
                    <a:bodyPr/>
                    <a:lstStyle/>
                    <a:p>
                      <a:pPr fontAlgn="base"/>
                      <a:r>
                        <a:rPr lang="en-US" sz="900">
                          <a:effectLst/>
                          <a:latin typeface="inherit"/>
                        </a:rPr>
                        <a:t>%f</a:t>
                      </a:r>
                    </a:p>
                  </a:txBody>
                  <a:tcPr marL="56173" marR="56173" marT="28087" marB="28087">
                    <a:lnL>
                      <a:noFill/>
                    </a:lnL>
                    <a:lnR>
                      <a:noFill/>
                    </a:lnR>
                    <a:lnT>
                      <a:noFill/>
                    </a:lnT>
                    <a:lnB>
                      <a:noFill/>
                    </a:lnB>
                  </a:tcPr>
                </a:tc>
                <a:tc>
                  <a:txBody>
                    <a:bodyPr/>
                    <a:lstStyle/>
                    <a:p>
                      <a:pPr fontAlgn="base"/>
                      <a:r>
                        <a:rPr lang="en-US" sz="900">
                          <a:effectLst/>
                          <a:latin typeface="inherit"/>
                        </a:rPr>
                        <a:t>a floating point number for floats</a:t>
                      </a:r>
                    </a:p>
                  </a:txBody>
                  <a:tcPr marL="56173" marR="56173" marT="28087" marB="28087">
                    <a:lnL>
                      <a:noFill/>
                    </a:lnL>
                    <a:lnR>
                      <a:noFill/>
                    </a:lnR>
                    <a:lnT>
                      <a:noFill/>
                    </a:lnT>
                    <a:lnB>
                      <a:noFill/>
                    </a:lnB>
                  </a:tcPr>
                </a:tc>
              </a:tr>
              <a:tr h="190988">
                <a:tc>
                  <a:txBody>
                    <a:bodyPr/>
                    <a:lstStyle/>
                    <a:p>
                      <a:pPr fontAlgn="base"/>
                      <a:r>
                        <a:rPr lang="en-US" sz="900">
                          <a:effectLst/>
                          <a:latin typeface="inherit"/>
                        </a:rPr>
                        <a:t>%u</a:t>
                      </a:r>
                    </a:p>
                  </a:txBody>
                  <a:tcPr marL="56173" marR="56173" marT="28087" marB="28087">
                    <a:lnL>
                      <a:noFill/>
                    </a:lnL>
                    <a:lnR>
                      <a:noFill/>
                    </a:lnR>
                    <a:lnT>
                      <a:noFill/>
                    </a:lnT>
                    <a:lnB>
                      <a:noFill/>
                    </a:lnB>
                  </a:tcPr>
                </a:tc>
                <a:tc>
                  <a:txBody>
                    <a:bodyPr/>
                    <a:lstStyle/>
                    <a:p>
                      <a:pPr fontAlgn="base"/>
                      <a:r>
                        <a:rPr lang="en-US" sz="900">
                          <a:effectLst/>
                          <a:latin typeface="inherit"/>
                        </a:rPr>
                        <a:t>int unsigned decimal</a:t>
                      </a:r>
                    </a:p>
                  </a:txBody>
                  <a:tcPr marL="56173" marR="56173" marT="28087" marB="28087">
                    <a:lnL>
                      <a:noFill/>
                    </a:lnL>
                    <a:lnR>
                      <a:noFill/>
                    </a:lnR>
                    <a:lnT>
                      <a:noFill/>
                    </a:lnT>
                    <a:lnB>
                      <a:noFill/>
                    </a:lnB>
                  </a:tcPr>
                </a:tc>
              </a:tr>
              <a:tr h="325804">
                <a:tc>
                  <a:txBody>
                    <a:bodyPr/>
                    <a:lstStyle/>
                    <a:p>
                      <a:pPr fontAlgn="base"/>
                      <a:r>
                        <a:rPr lang="en-US" sz="900">
                          <a:effectLst/>
                          <a:latin typeface="inherit"/>
                        </a:rPr>
                        <a:t>%e</a:t>
                      </a:r>
                    </a:p>
                  </a:txBody>
                  <a:tcPr marL="56173" marR="56173" marT="28087" marB="28087">
                    <a:lnL>
                      <a:noFill/>
                    </a:lnL>
                    <a:lnR>
                      <a:noFill/>
                    </a:lnR>
                    <a:lnT>
                      <a:noFill/>
                    </a:lnT>
                    <a:lnB>
                      <a:noFill/>
                    </a:lnB>
                  </a:tcPr>
                </a:tc>
                <a:tc>
                  <a:txBody>
                    <a:bodyPr/>
                    <a:lstStyle/>
                    <a:p>
                      <a:pPr fontAlgn="base"/>
                      <a:r>
                        <a:rPr lang="en-US" sz="900">
                          <a:effectLst/>
                          <a:latin typeface="inherit"/>
                        </a:rPr>
                        <a:t>a floating point number in scientific notation</a:t>
                      </a:r>
                    </a:p>
                  </a:txBody>
                  <a:tcPr marL="56173" marR="56173" marT="28087" marB="28087">
                    <a:lnL>
                      <a:noFill/>
                    </a:lnL>
                    <a:lnR>
                      <a:noFill/>
                    </a:lnR>
                    <a:lnT>
                      <a:noFill/>
                    </a:lnT>
                    <a:lnB>
                      <a:noFill/>
                    </a:lnB>
                  </a:tcPr>
                </a:tc>
              </a:tr>
              <a:tr h="325804">
                <a:tc>
                  <a:txBody>
                    <a:bodyPr/>
                    <a:lstStyle/>
                    <a:p>
                      <a:pPr fontAlgn="base"/>
                      <a:r>
                        <a:rPr lang="en-US" sz="900">
                          <a:effectLst/>
                          <a:latin typeface="inherit"/>
                        </a:rPr>
                        <a:t>%E</a:t>
                      </a:r>
                    </a:p>
                  </a:txBody>
                  <a:tcPr marL="56173" marR="56173" marT="28087" marB="28087">
                    <a:lnL>
                      <a:noFill/>
                    </a:lnL>
                    <a:lnR>
                      <a:noFill/>
                    </a:lnR>
                    <a:lnT>
                      <a:noFill/>
                    </a:lnT>
                    <a:lnB>
                      <a:noFill/>
                    </a:lnB>
                  </a:tcPr>
                </a:tc>
                <a:tc>
                  <a:txBody>
                    <a:bodyPr/>
                    <a:lstStyle/>
                    <a:p>
                      <a:pPr fontAlgn="base"/>
                      <a:r>
                        <a:rPr lang="en-US" sz="900">
                          <a:effectLst/>
                          <a:latin typeface="inherit"/>
                        </a:rPr>
                        <a:t>a floating point number in scientific notation</a:t>
                      </a:r>
                    </a:p>
                  </a:txBody>
                  <a:tcPr marL="56173" marR="56173" marT="28087" marB="28087">
                    <a:lnL>
                      <a:noFill/>
                    </a:lnL>
                    <a:lnR>
                      <a:noFill/>
                    </a:lnR>
                    <a:lnT>
                      <a:noFill/>
                    </a:lnT>
                    <a:lnB>
                      <a:noFill/>
                    </a:lnB>
                  </a:tcPr>
                </a:tc>
              </a:tr>
              <a:tr h="190988">
                <a:tc>
                  <a:txBody>
                    <a:bodyPr/>
                    <a:lstStyle/>
                    <a:p>
                      <a:pPr fontAlgn="base"/>
                      <a:r>
                        <a:rPr lang="en-US" sz="900">
                          <a:effectLst/>
                          <a:latin typeface="inherit"/>
                        </a:rPr>
                        <a:t>%%</a:t>
                      </a:r>
                    </a:p>
                  </a:txBody>
                  <a:tcPr marL="56173" marR="56173" marT="28087" marB="28087">
                    <a:lnL>
                      <a:noFill/>
                    </a:lnL>
                    <a:lnR>
                      <a:noFill/>
                    </a:lnR>
                    <a:lnT>
                      <a:noFill/>
                    </a:lnT>
                    <a:lnB>
                      <a:noFill/>
                    </a:lnB>
                  </a:tcPr>
                </a:tc>
                <a:tc>
                  <a:txBody>
                    <a:bodyPr/>
                    <a:lstStyle/>
                    <a:p>
                      <a:pPr fontAlgn="base"/>
                      <a:r>
                        <a:rPr lang="en-US" sz="900" dirty="0">
                          <a:effectLst/>
                          <a:latin typeface="inherit"/>
                        </a:rPr>
                        <a:t>the % symbol</a:t>
                      </a:r>
                    </a:p>
                  </a:txBody>
                  <a:tcPr marL="56173" marR="56173" marT="28087" marB="28087">
                    <a:lnL>
                      <a:noFill/>
                    </a:lnL>
                    <a:lnR>
                      <a:noFill/>
                    </a:lnR>
                    <a:lnT>
                      <a:noFill/>
                    </a:lnT>
                    <a:lnB>
                      <a:noFill/>
                    </a:lnB>
                  </a:tcPr>
                </a:tc>
              </a:tr>
            </a:tbl>
          </a:graphicData>
        </a:graphic>
      </p:graphicFrame>
    </p:spTree>
    <p:extLst>
      <p:ext uri="{BB962C8B-B14F-4D97-AF65-F5344CB8AC3E}">
        <p14:creationId xmlns:p14="http://schemas.microsoft.com/office/powerpoint/2010/main" val="1493870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print string </a:t>
            </a:r>
            <a:endParaRPr lang="en-US" dirty="0"/>
          </a:p>
        </p:txBody>
      </p:sp>
      <p:pic>
        <p:nvPicPr>
          <p:cNvPr id="6" name="Picture 5"/>
          <p:cNvPicPr>
            <a:picLocks noChangeAspect="1"/>
          </p:cNvPicPr>
          <p:nvPr/>
        </p:nvPicPr>
        <p:blipFill>
          <a:blip r:embed="rId2"/>
          <a:stretch>
            <a:fillRect/>
          </a:stretch>
        </p:blipFill>
        <p:spPr>
          <a:xfrm>
            <a:off x="2717328" y="2610623"/>
            <a:ext cx="3007970" cy="1423815"/>
          </a:xfrm>
          <a:prstGeom prst="rect">
            <a:avLst/>
          </a:prstGeom>
        </p:spPr>
      </p:pic>
      <p:pic>
        <p:nvPicPr>
          <p:cNvPr id="7" name="Picture 6"/>
          <p:cNvPicPr>
            <a:picLocks noChangeAspect="1"/>
          </p:cNvPicPr>
          <p:nvPr/>
        </p:nvPicPr>
        <p:blipFill>
          <a:blip r:embed="rId3"/>
          <a:stretch>
            <a:fillRect/>
          </a:stretch>
        </p:blipFill>
        <p:spPr>
          <a:xfrm>
            <a:off x="5907172" y="2833773"/>
            <a:ext cx="1514475" cy="933450"/>
          </a:xfrm>
          <a:prstGeom prst="rect">
            <a:avLst/>
          </a:prstGeom>
        </p:spPr>
      </p:pic>
      <p:pic>
        <p:nvPicPr>
          <p:cNvPr id="8" name="Picture 7"/>
          <p:cNvPicPr>
            <a:picLocks noChangeAspect="1"/>
          </p:cNvPicPr>
          <p:nvPr/>
        </p:nvPicPr>
        <p:blipFill>
          <a:blip r:embed="rId4"/>
          <a:stretch>
            <a:fillRect/>
          </a:stretch>
        </p:blipFill>
        <p:spPr>
          <a:xfrm>
            <a:off x="7837788" y="2759675"/>
            <a:ext cx="3423166" cy="1441333"/>
          </a:xfrm>
          <a:prstGeom prst="rect">
            <a:avLst/>
          </a:prstGeom>
        </p:spPr>
      </p:pic>
      <p:pic>
        <p:nvPicPr>
          <p:cNvPr id="9" name="Picture 8"/>
          <p:cNvPicPr>
            <a:picLocks noChangeAspect="1"/>
          </p:cNvPicPr>
          <p:nvPr/>
        </p:nvPicPr>
        <p:blipFill>
          <a:blip r:embed="rId5"/>
          <a:stretch>
            <a:fillRect/>
          </a:stretch>
        </p:blipFill>
        <p:spPr>
          <a:xfrm>
            <a:off x="4568053" y="4516000"/>
            <a:ext cx="4981318" cy="1572673"/>
          </a:xfrm>
          <a:prstGeom prst="rect">
            <a:avLst/>
          </a:prstGeom>
        </p:spPr>
      </p:pic>
    </p:spTree>
    <p:extLst>
      <p:ext uri="{BB962C8B-B14F-4D97-AF65-F5344CB8AC3E}">
        <p14:creationId xmlns:p14="http://schemas.microsoft.com/office/powerpoint/2010/main" val="1228692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sz="1400" dirty="0">
                <a:latin typeface="Times New Roman" panose="02020603050405020304" pitchFamily="18" charset="0"/>
                <a:cs typeface="Times New Roman" panose="02020603050405020304" pitchFamily="18" charset="0"/>
              </a:rPr>
              <a:t>- More on input and output </a:t>
            </a:r>
            <a:r>
              <a:rPr lang="en-US" sz="1400" dirty="0" smtClean="0">
                <a:latin typeface="Times New Roman" panose="02020603050405020304" pitchFamily="18" charset="0"/>
                <a:cs typeface="Times New Roman" panose="02020603050405020304" pitchFamily="18" charset="0"/>
              </a:rPr>
              <a:t>functions</a:t>
            </a:r>
          </a:p>
          <a:p>
            <a:r>
              <a:rPr lang="en-US" sz="1400" dirty="0" smtClean="0">
                <a:latin typeface="Times New Roman" panose="02020603050405020304" pitchFamily="18" charset="0"/>
                <a:cs typeface="Times New Roman" panose="02020603050405020304" pitchFamily="18" charset="0"/>
              </a:rPr>
              <a:t>Variables</a:t>
            </a:r>
          </a:p>
          <a:p>
            <a:r>
              <a:rPr lang="en-US" sz="1400" dirty="0">
                <a:latin typeface="Times New Roman" panose="02020603050405020304" pitchFamily="18" charset="0"/>
                <a:cs typeface="Times New Roman" panose="02020603050405020304" pitchFamily="18" charset="0"/>
              </a:rPr>
              <a:t>Data </a:t>
            </a:r>
            <a:r>
              <a:rPr lang="en-US" sz="1400" dirty="0" smtClean="0">
                <a:latin typeface="Times New Roman" panose="02020603050405020304" pitchFamily="18" charset="0"/>
                <a:cs typeface="Times New Roman" panose="02020603050405020304" pitchFamily="18" charset="0"/>
              </a:rPr>
              <a:t>Types</a:t>
            </a:r>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Format Specifiers</a:t>
            </a:r>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Constant</a:t>
            </a:r>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Keywords</a:t>
            </a:r>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Escape </a:t>
            </a:r>
            <a:r>
              <a:rPr lang="en-US" sz="1400" dirty="0">
                <a:latin typeface="Times New Roman" panose="02020603050405020304" pitchFamily="18" charset="0"/>
                <a:cs typeface="Times New Roman" panose="02020603050405020304" pitchFamily="18" charset="0"/>
              </a:rPr>
              <a:t>Sequences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840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Specifiers</a:t>
            </a:r>
          </a:p>
        </p:txBody>
      </p:sp>
      <p:sp>
        <p:nvSpPr>
          <p:cNvPr id="3" name="Content Placeholder 2"/>
          <p:cNvSpPr>
            <a:spLocks noGrp="1"/>
          </p:cNvSpPr>
          <p:nvPr>
            <p:ph idx="1"/>
          </p:nvPr>
        </p:nvSpPr>
        <p:spPr/>
        <p:txBody>
          <a:bodyPr/>
          <a:lstStyle/>
          <a:p>
            <a:r>
              <a:rPr lang="en-US" dirty="0" smtClean="0"/>
              <a:t>%integervalue( sepcifer)</a:t>
            </a:r>
            <a:endParaRPr lang="en-US" dirty="0"/>
          </a:p>
        </p:txBody>
      </p:sp>
      <p:pic>
        <p:nvPicPr>
          <p:cNvPr id="4" name="Picture 3"/>
          <p:cNvPicPr>
            <a:picLocks noChangeAspect="1"/>
          </p:cNvPicPr>
          <p:nvPr/>
        </p:nvPicPr>
        <p:blipFill>
          <a:blip r:embed="rId2"/>
          <a:stretch>
            <a:fillRect/>
          </a:stretch>
        </p:blipFill>
        <p:spPr>
          <a:xfrm>
            <a:off x="4387677" y="3378327"/>
            <a:ext cx="4191000" cy="885825"/>
          </a:xfrm>
          <a:prstGeom prst="rect">
            <a:avLst/>
          </a:prstGeom>
        </p:spPr>
      </p:pic>
    </p:spTree>
    <p:extLst>
      <p:ext uri="{BB962C8B-B14F-4D97-AF65-F5344CB8AC3E}">
        <p14:creationId xmlns:p14="http://schemas.microsoft.com/office/powerpoint/2010/main" val="2473178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sequences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7045688"/>
              </p:ext>
            </p:extLst>
          </p:nvPr>
        </p:nvGraphicFramePr>
        <p:xfrm>
          <a:off x="4349274" y="2526665"/>
          <a:ext cx="5939790" cy="3822700"/>
        </p:xfrm>
        <a:graphic>
          <a:graphicData uri="http://schemas.openxmlformats.org/drawingml/2006/table">
            <a:tbl>
              <a:tblPr firstRow="1" firstCol="1" lastRow="1" lastCol="1" bandRow="1" bandCol="1">
                <a:tableStyleId>{1FECB4D8-DB02-4DC6-A0A2-4F2EBAE1DC90}</a:tableStyleId>
              </a:tblPr>
              <a:tblGrid>
                <a:gridCol w="5939790"/>
              </a:tblGrid>
              <a:tr h="347980">
                <a:tc>
                  <a:txBody>
                    <a:bodyPr/>
                    <a:lstStyle/>
                    <a:p>
                      <a:r>
                        <a:rPr lang="en-US" sz="1800" kern="1200" dirty="0" smtClean="0">
                          <a:effectLst/>
                        </a:rPr>
                        <a:t>Escape Sequence &amp; Description</a:t>
                      </a:r>
                      <a:endParaRPr lang="en-US" sz="1800" b="1" kern="1200" dirty="0" smtClean="0">
                        <a:solidFill>
                          <a:schemeClr val="lt1"/>
                        </a:solidFill>
                        <a:effectLst/>
                        <a:latin typeface="+mn-lt"/>
                        <a:ea typeface="+mn-ea"/>
                        <a:cs typeface="+mn-cs"/>
                      </a:endParaRPr>
                    </a:p>
                  </a:txBody>
                  <a:tcPr marL="0" marR="0" marT="0" marB="0"/>
                </a:tc>
              </a:tr>
              <a:tr h="347980">
                <a:tc>
                  <a:txBody>
                    <a:bodyPr/>
                    <a:lstStyle/>
                    <a:p>
                      <a:pPr marL="521970" marR="0">
                        <a:lnSpc>
                          <a:spcPts val="1300"/>
                        </a:lnSpc>
                        <a:spcBef>
                          <a:spcPts val="0"/>
                        </a:spcBef>
                        <a:spcAft>
                          <a:spcPts val="0"/>
                        </a:spcAft>
                      </a:pPr>
                      <a:r>
                        <a:rPr lang="en-US" sz="1100" spc="5">
                          <a:effectLst/>
                        </a:rPr>
                        <a:t>\</a:t>
                      </a:r>
                      <a:r>
                        <a:rPr lang="en-US" sz="1100">
                          <a:effectLst/>
                        </a:rPr>
                        <a:t>t</a:t>
                      </a:r>
                      <a:endParaRPr lang="en-US" sz="1000">
                        <a:effectLst/>
                      </a:endParaRPr>
                    </a:p>
                    <a:p>
                      <a:pPr marL="521970" marR="0">
                        <a:spcBef>
                          <a:spcPts val="0"/>
                        </a:spcBef>
                        <a:spcAft>
                          <a:spcPts val="0"/>
                        </a:spcAft>
                      </a:pPr>
                      <a:r>
                        <a:rPr lang="en-US" sz="1100" spc="5">
                          <a:effectLst/>
                        </a:rPr>
                        <a:t>I</a:t>
                      </a:r>
                      <a:r>
                        <a:rPr lang="en-US" sz="1100" spc="-5">
                          <a:effectLst/>
                        </a:rPr>
                        <a:t>n</a:t>
                      </a:r>
                      <a:r>
                        <a:rPr lang="en-US" sz="1100">
                          <a:effectLst/>
                        </a:rPr>
                        <a:t>s</a:t>
                      </a:r>
                      <a:r>
                        <a:rPr lang="en-US" sz="1100" spc="-5">
                          <a:effectLst/>
                        </a:rPr>
                        <a:t>e</a:t>
                      </a:r>
                      <a:r>
                        <a:rPr lang="en-US" sz="1100" spc="5">
                          <a:effectLst/>
                        </a:rPr>
                        <a:t>r</a:t>
                      </a:r>
                      <a:r>
                        <a:rPr lang="en-US" sz="1100" spc="-10">
                          <a:effectLst/>
                        </a:rPr>
                        <a:t>t</a:t>
                      </a:r>
                      <a:r>
                        <a:rPr lang="en-US" sz="1100">
                          <a:effectLst/>
                        </a:rPr>
                        <a:t>s</a:t>
                      </a:r>
                      <a:r>
                        <a:rPr lang="en-US" sz="1100" spc="5">
                          <a:effectLst/>
                        </a:rPr>
                        <a:t> </a:t>
                      </a:r>
                      <a:r>
                        <a:rPr lang="en-US" sz="1100">
                          <a:effectLst/>
                        </a:rPr>
                        <a:t>a t</a:t>
                      </a:r>
                      <a:r>
                        <a:rPr lang="en-US" sz="1100" spc="-5">
                          <a:effectLst/>
                        </a:rPr>
                        <a:t>a</a:t>
                      </a:r>
                      <a:r>
                        <a:rPr lang="en-US" sz="1100">
                          <a:effectLst/>
                        </a:rPr>
                        <a:t>b</a:t>
                      </a:r>
                      <a:r>
                        <a:rPr lang="en-US" sz="1100" spc="-15">
                          <a:effectLst/>
                        </a:rPr>
                        <a:t> </a:t>
                      </a:r>
                      <a:r>
                        <a:rPr lang="en-US" sz="1100" spc="5">
                          <a:effectLst/>
                        </a:rPr>
                        <a:t>i</a:t>
                      </a:r>
                      <a:r>
                        <a:rPr lang="en-US" sz="1100">
                          <a:effectLst/>
                        </a:rPr>
                        <a:t>n</a:t>
                      </a:r>
                      <a:r>
                        <a:rPr lang="en-US" sz="1100" spc="-5">
                          <a:effectLst/>
                        </a:rPr>
                        <a:t> </a:t>
                      </a:r>
                      <a:r>
                        <a:rPr lang="en-US" sz="1100" spc="5">
                          <a:effectLst/>
                        </a:rPr>
                        <a:t>t</a:t>
                      </a:r>
                      <a:r>
                        <a:rPr lang="en-US" sz="1100" spc="-5">
                          <a:effectLst/>
                        </a:rPr>
                        <a:t>h</a:t>
                      </a:r>
                      <a:r>
                        <a:rPr lang="en-US" sz="1100">
                          <a:effectLst/>
                        </a:rPr>
                        <a:t>e</a:t>
                      </a:r>
                      <a:r>
                        <a:rPr lang="en-US" sz="1100" spc="-5">
                          <a:effectLst/>
                        </a:rPr>
                        <a:t> </a:t>
                      </a:r>
                      <a:r>
                        <a:rPr lang="en-US" sz="1100" spc="5">
                          <a:effectLst/>
                        </a:rPr>
                        <a:t>t</a:t>
                      </a:r>
                      <a:r>
                        <a:rPr lang="en-US" sz="1100" spc="-5">
                          <a:effectLst/>
                        </a:rPr>
                        <a:t>e</a:t>
                      </a:r>
                      <a:r>
                        <a:rPr lang="en-US" sz="1100">
                          <a:effectLst/>
                        </a:rPr>
                        <a:t>xt.</a:t>
                      </a:r>
                      <a:endParaRPr lang="en-US" sz="1000">
                        <a:effectLst/>
                        <a:latin typeface="Times New Roman" panose="02020603050405020304" pitchFamily="18" charset="0"/>
                        <a:ea typeface="Times New Roman" panose="02020603050405020304" pitchFamily="18" charset="0"/>
                      </a:endParaRPr>
                    </a:p>
                  </a:txBody>
                  <a:tcPr marL="0" marR="0" marT="0" marB="0"/>
                </a:tc>
              </a:tr>
              <a:tr h="347345">
                <a:tc>
                  <a:txBody>
                    <a:bodyPr/>
                    <a:lstStyle/>
                    <a:p>
                      <a:pPr marL="521970" marR="0">
                        <a:lnSpc>
                          <a:spcPts val="1300"/>
                        </a:lnSpc>
                        <a:spcBef>
                          <a:spcPts val="0"/>
                        </a:spcBef>
                        <a:spcAft>
                          <a:spcPts val="0"/>
                        </a:spcAft>
                      </a:pPr>
                      <a:r>
                        <a:rPr lang="en-US" sz="1100" spc="5">
                          <a:effectLst/>
                        </a:rPr>
                        <a:t>\</a:t>
                      </a:r>
                      <a:r>
                        <a:rPr lang="en-US" sz="1100">
                          <a:effectLst/>
                        </a:rPr>
                        <a:t>b</a:t>
                      </a:r>
                      <a:endParaRPr lang="en-US" sz="1000">
                        <a:effectLst/>
                      </a:endParaRPr>
                    </a:p>
                    <a:p>
                      <a:pPr marL="521970" marR="0">
                        <a:spcBef>
                          <a:spcPts val="0"/>
                        </a:spcBef>
                        <a:spcAft>
                          <a:spcPts val="0"/>
                        </a:spcAft>
                      </a:pPr>
                      <a:r>
                        <a:rPr lang="en-US" sz="1100" spc="5">
                          <a:effectLst/>
                        </a:rPr>
                        <a:t>I</a:t>
                      </a:r>
                      <a:r>
                        <a:rPr lang="en-US" sz="1100" spc="-5">
                          <a:effectLst/>
                        </a:rPr>
                        <a:t>n</a:t>
                      </a:r>
                      <a:r>
                        <a:rPr lang="en-US" sz="1100">
                          <a:effectLst/>
                        </a:rPr>
                        <a:t>s</a:t>
                      </a:r>
                      <a:r>
                        <a:rPr lang="en-US" sz="1100" spc="-5">
                          <a:effectLst/>
                        </a:rPr>
                        <a:t>e</a:t>
                      </a:r>
                      <a:r>
                        <a:rPr lang="en-US" sz="1100" spc="5">
                          <a:effectLst/>
                        </a:rPr>
                        <a:t>r</a:t>
                      </a:r>
                      <a:r>
                        <a:rPr lang="en-US" sz="1100" spc="-10">
                          <a:effectLst/>
                        </a:rPr>
                        <a:t>t</a:t>
                      </a:r>
                      <a:r>
                        <a:rPr lang="en-US" sz="1100">
                          <a:effectLst/>
                        </a:rPr>
                        <a:t>s</a:t>
                      </a:r>
                      <a:r>
                        <a:rPr lang="en-US" sz="1100" spc="5">
                          <a:effectLst/>
                        </a:rPr>
                        <a:t> </a:t>
                      </a:r>
                      <a:r>
                        <a:rPr lang="en-US" sz="1100">
                          <a:effectLst/>
                        </a:rPr>
                        <a:t>a </a:t>
                      </a:r>
                      <a:r>
                        <a:rPr lang="en-US" sz="1100" spc="-5">
                          <a:effectLst/>
                        </a:rPr>
                        <a:t>ba</a:t>
                      </a:r>
                      <a:r>
                        <a:rPr lang="en-US" sz="1100" spc="5">
                          <a:effectLst/>
                        </a:rPr>
                        <a:t>c</a:t>
                      </a:r>
                      <a:r>
                        <a:rPr lang="en-US" sz="1100" spc="-15">
                          <a:effectLst/>
                        </a:rPr>
                        <a:t>k</a:t>
                      </a:r>
                      <a:r>
                        <a:rPr lang="en-US" sz="1100">
                          <a:effectLst/>
                        </a:rPr>
                        <a:t>s</a:t>
                      </a:r>
                      <a:r>
                        <a:rPr lang="en-US" sz="1100" spc="-5">
                          <a:effectLst/>
                        </a:rPr>
                        <a:t>pa</a:t>
                      </a:r>
                      <a:r>
                        <a:rPr lang="en-US" sz="1100" spc="5">
                          <a:effectLst/>
                        </a:rPr>
                        <a:t>c</a:t>
                      </a:r>
                      <a:r>
                        <a:rPr lang="en-US" sz="1100">
                          <a:effectLst/>
                        </a:rPr>
                        <a:t>e</a:t>
                      </a:r>
                      <a:r>
                        <a:rPr lang="en-US" sz="1100" spc="-5">
                          <a:effectLst/>
                        </a:rPr>
                        <a:t> </a:t>
                      </a:r>
                      <a:r>
                        <a:rPr lang="en-US" sz="1100" spc="5">
                          <a:effectLst/>
                        </a:rPr>
                        <a:t>i</a:t>
                      </a:r>
                      <a:r>
                        <a:rPr lang="en-US" sz="1100">
                          <a:effectLst/>
                        </a:rPr>
                        <a:t>n</a:t>
                      </a:r>
                      <a:r>
                        <a:rPr lang="en-US" sz="1100" spc="-15">
                          <a:effectLst/>
                        </a:rPr>
                        <a:t> </a:t>
                      </a:r>
                      <a:r>
                        <a:rPr lang="en-US" sz="1100">
                          <a:effectLst/>
                        </a:rPr>
                        <a:t>t</a:t>
                      </a:r>
                      <a:r>
                        <a:rPr lang="en-US" sz="1100" spc="-5">
                          <a:effectLst/>
                        </a:rPr>
                        <a:t>h</a:t>
                      </a:r>
                      <a:r>
                        <a:rPr lang="en-US" sz="1100">
                          <a:effectLst/>
                        </a:rPr>
                        <a:t>e</a:t>
                      </a:r>
                      <a:r>
                        <a:rPr lang="en-US" sz="1100" spc="-15">
                          <a:effectLst/>
                        </a:rPr>
                        <a:t> </a:t>
                      </a:r>
                      <a:r>
                        <a:rPr lang="en-US" sz="1100">
                          <a:effectLst/>
                        </a:rPr>
                        <a:t>te</a:t>
                      </a:r>
                      <a:r>
                        <a:rPr lang="en-US" sz="1100" spc="-5">
                          <a:effectLst/>
                        </a:rPr>
                        <a:t>x</a:t>
                      </a:r>
                      <a:r>
                        <a:rPr lang="en-US" sz="1100">
                          <a:effectLst/>
                        </a:rPr>
                        <a:t>t.</a:t>
                      </a:r>
                      <a:endParaRPr lang="en-US" sz="1000">
                        <a:effectLst/>
                        <a:latin typeface="Times New Roman" panose="02020603050405020304" pitchFamily="18" charset="0"/>
                        <a:ea typeface="Times New Roman" panose="02020603050405020304" pitchFamily="18" charset="0"/>
                      </a:endParaRPr>
                    </a:p>
                  </a:txBody>
                  <a:tcPr marL="0" marR="0" marT="0" marB="0"/>
                </a:tc>
              </a:tr>
              <a:tr h="347345">
                <a:tc>
                  <a:txBody>
                    <a:bodyPr/>
                    <a:lstStyle/>
                    <a:p>
                      <a:pPr marL="521970" marR="0">
                        <a:lnSpc>
                          <a:spcPts val="1300"/>
                        </a:lnSpc>
                        <a:spcBef>
                          <a:spcPts val="0"/>
                        </a:spcBef>
                        <a:spcAft>
                          <a:spcPts val="0"/>
                        </a:spcAft>
                      </a:pPr>
                      <a:r>
                        <a:rPr lang="en-US" sz="1100" spc="5">
                          <a:effectLst/>
                        </a:rPr>
                        <a:t>\</a:t>
                      </a:r>
                      <a:r>
                        <a:rPr lang="en-US" sz="1100">
                          <a:effectLst/>
                        </a:rPr>
                        <a:t>n</a:t>
                      </a:r>
                      <a:endParaRPr lang="en-US" sz="1000">
                        <a:effectLst/>
                      </a:endParaRPr>
                    </a:p>
                    <a:p>
                      <a:pPr marL="521970" marR="0">
                        <a:spcBef>
                          <a:spcPts val="0"/>
                        </a:spcBef>
                        <a:spcAft>
                          <a:spcPts val="0"/>
                        </a:spcAft>
                      </a:pPr>
                      <a:r>
                        <a:rPr lang="en-US" sz="1100" spc="5">
                          <a:effectLst/>
                        </a:rPr>
                        <a:t>I</a:t>
                      </a:r>
                      <a:r>
                        <a:rPr lang="en-US" sz="1100" spc="-5">
                          <a:effectLst/>
                        </a:rPr>
                        <a:t>n</a:t>
                      </a:r>
                      <a:r>
                        <a:rPr lang="en-US" sz="1100">
                          <a:effectLst/>
                        </a:rPr>
                        <a:t>s</a:t>
                      </a:r>
                      <a:r>
                        <a:rPr lang="en-US" sz="1100" spc="-5">
                          <a:effectLst/>
                        </a:rPr>
                        <a:t>e</a:t>
                      </a:r>
                      <a:r>
                        <a:rPr lang="en-US" sz="1100" spc="5">
                          <a:effectLst/>
                        </a:rPr>
                        <a:t>r</a:t>
                      </a:r>
                      <a:r>
                        <a:rPr lang="en-US" sz="1100" spc="-10">
                          <a:effectLst/>
                        </a:rPr>
                        <a:t>t</a:t>
                      </a:r>
                      <a:r>
                        <a:rPr lang="en-US" sz="1100">
                          <a:effectLst/>
                        </a:rPr>
                        <a:t>s</a:t>
                      </a:r>
                      <a:r>
                        <a:rPr lang="en-US" sz="1100" spc="5">
                          <a:effectLst/>
                        </a:rPr>
                        <a:t> </a:t>
                      </a:r>
                      <a:r>
                        <a:rPr lang="en-US" sz="1100">
                          <a:effectLst/>
                        </a:rPr>
                        <a:t>a </a:t>
                      </a:r>
                      <a:r>
                        <a:rPr lang="en-US" sz="1100" spc="-5">
                          <a:effectLst/>
                        </a:rPr>
                        <a:t>new</a:t>
                      </a:r>
                      <a:r>
                        <a:rPr lang="en-US" sz="1100" spc="5">
                          <a:effectLst/>
                        </a:rPr>
                        <a:t>li</a:t>
                      </a:r>
                      <a:r>
                        <a:rPr lang="en-US" sz="1100" spc="-5">
                          <a:effectLst/>
                        </a:rPr>
                        <a:t>n</a:t>
                      </a:r>
                      <a:r>
                        <a:rPr lang="en-US" sz="1100">
                          <a:effectLst/>
                        </a:rPr>
                        <a:t>e</a:t>
                      </a:r>
                      <a:r>
                        <a:rPr lang="en-US" sz="1100" spc="-15">
                          <a:effectLst/>
                        </a:rPr>
                        <a:t> </a:t>
                      </a:r>
                      <a:r>
                        <a:rPr lang="en-US" sz="1100" spc="5">
                          <a:effectLst/>
                        </a:rPr>
                        <a:t>i</a:t>
                      </a:r>
                      <a:r>
                        <a:rPr lang="en-US" sz="1100">
                          <a:effectLst/>
                        </a:rPr>
                        <a:t>n</a:t>
                      </a:r>
                      <a:r>
                        <a:rPr lang="en-US" sz="1100" spc="-5">
                          <a:effectLst/>
                        </a:rPr>
                        <a:t> </a:t>
                      </a:r>
                      <a:r>
                        <a:rPr lang="en-US" sz="1100" spc="5">
                          <a:effectLst/>
                        </a:rPr>
                        <a:t>t</a:t>
                      </a:r>
                      <a:r>
                        <a:rPr lang="en-US" sz="1100" spc="-5">
                          <a:effectLst/>
                        </a:rPr>
                        <a:t>h</a:t>
                      </a:r>
                      <a:r>
                        <a:rPr lang="en-US" sz="1100">
                          <a:effectLst/>
                        </a:rPr>
                        <a:t>e</a:t>
                      </a:r>
                      <a:r>
                        <a:rPr lang="en-US" sz="1100" spc="-5">
                          <a:effectLst/>
                        </a:rPr>
                        <a:t> </a:t>
                      </a:r>
                      <a:r>
                        <a:rPr lang="en-US" sz="1100" spc="5">
                          <a:effectLst/>
                        </a:rPr>
                        <a:t>t</a:t>
                      </a:r>
                      <a:r>
                        <a:rPr lang="en-US" sz="1100" spc="-15">
                          <a:effectLst/>
                        </a:rPr>
                        <a:t>e</a:t>
                      </a:r>
                      <a:r>
                        <a:rPr lang="en-US" sz="1100">
                          <a:effectLst/>
                        </a:rPr>
                        <a:t>xt.</a:t>
                      </a:r>
                      <a:endParaRPr lang="en-US" sz="1000">
                        <a:effectLst/>
                        <a:latin typeface="Times New Roman" panose="02020603050405020304" pitchFamily="18" charset="0"/>
                        <a:ea typeface="Times New Roman" panose="02020603050405020304" pitchFamily="18" charset="0"/>
                      </a:endParaRPr>
                    </a:p>
                  </a:txBody>
                  <a:tcPr marL="0" marR="0" marT="0" marB="0"/>
                </a:tc>
              </a:tr>
              <a:tr h="347345">
                <a:tc>
                  <a:txBody>
                    <a:bodyPr/>
                    <a:lstStyle/>
                    <a:p>
                      <a:pPr marL="521970" marR="0">
                        <a:lnSpc>
                          <a:spcPts val="1300"/>
                        </a:lnSpc>
                        <a:spcBef>
                          <a:spcPts val="0"/>
                        </a:spcBef>
                        <a:spcAft>
                          <a:spcPts val="0"/>
                        </a:spcAft>
                      </a:pPr>
                      <a:r>
                        <a:rPr lang="en-US" sz="1100" spc="5">
                          <a:effectLst/>
                        </a:rPr>
                        <a:t>\</a:t>
                      </a:r>
                      <a:r>
                        <a:rPr lang="en-US" sz="1100">
                          <a:effectLst/>
                        </a:rPr>
                        <a:t>r</a:t>
                      </a:r>
                      <a:endParaRPr lang="en-US" sz="1000">
                        <a:effectLst/>
                      </a:endParaRPr>
                    </a:p>
                    <a:p>
                      <a:pPr marL="521970" marR="0">
                        <a:spcBef>
                          <a:spcPts val="0"/>
                        </a:spcBef>
                        <a:spcAft>
                          <a:spcPts val="0"/>
                        </a:spcAft>
                      </a:pPr>
                      <a:r>
                        <a:rPr lang="en-US" sz="1100" spc="5">
                          <a:effectLst/>
                        </a:rPr>
                        <a:t>I</a:t>
                      </a:r>
                      <a:r>
                        <a:rPr lang="en-US" sz="1100" spc="-5">
                          <a:effectLst/>
                        </a:rPr>
                        <a:t>n</a:t>
                      </a:r>
                      <a:r>
                        <a:rPr lang="en-US" sz="1100">
                          <a:effectLst/>
                        </a:rPr>
                        <a:t>s</a:t>
                      </a:r>
                      <a:r>
                        <a:rPr lang="en-US" sz="1100" spc="-5">
                          <a:effectLst/>
                        </a:rPr>
                        <a:t>e</a:t>
                      </a:r>
                      <a:r>
                        <a:rPr lang="en-US" sz="1100" spc="5">
                          <a:effectLst/>
                        </a:rPr>
                        <a:t>r</a:t>
                      </a:r>
                      <a:r>
                        <a:rPr lang="en-US" sz="1100" spc="-10">
                          <a:effectLst/>
                        </a:rPr>
                        <a:t>t</a:t>
                      </a:r>
                      <a:r>
                        <a:rPr lang="en-US" sz="1100">
                          <a:effectLst/>
                        </a:rPr>
                        <a:t>s</a:t>
                      </a:r>
                      <a:r>
                        <a:rPr lang="en-US" sz="1100" spc="5">
                          <a:effectLst/>
                        </a:rPr>
                        <a:t> </a:t>
                      </a:r>
                      <a:r>
                        <a:rPr lang="en-US" sz="1100">
                          <a:effectLst/>
                        </a:rPr>
                        <a:t>a</a:t>
                      </a:r>
                      <a:r>
                        <a:rPr lang="en-US" sz="1100" spc="-10">
                          <a:effectLst/>
                        </a:rPr>
                        <a:t> </a:t>
                      </a:r>
                      <a:r>
                        <a:rPr lang="en-US" sz="1100" spc="5">
                          <a:effectLst/>
                        </a:rPr>
                        <a:t>c</a:t>
                      </a:r>
                      <a:r>
                        <a:rPr lang="en-US" sz="1100" spc="-5">
                          <a:effectLst/>
                        </a:rPr>
                        <a:t>a</a:t>
                      </a:r>
                      <a:r>
                        <a:rPr lang="en-US" sz="1100" spc="5">
                          <a:effectLst/>
                        </a:rPr>
                        <a:t>r</a:t>
                      </a:r>
                      <a:r>
                        <a:rPr lang="en-US" sz="1100" spc="-10">
                          <a:effectLst/>
                        </a:rPr>
                        <a:t>r</a:t>
                      </a:r>
                      <a:r>
                        <a:rPr lang="en-US" sz="1100" spc="5">
                          <a:effectLst/>
                        </a:rPr>
                        <a:t>i</a:t>
                      </a:r>
                      <a:r>
                        <a:rPr lang="en-US" sz="1100" spc="-5">
                          <a:effectLst/>
                        </a:rPr>
                        <a:t>a</a:t>
                      </a:r>
                      <a:r>
                        <a:rPr lang="en-US" sz="1100" spc="5">
                          <a:effectLst/>
                        </a:rPr>
                        <a:t>g</a:t>
                      </a:r>
                      <a:r>
                        <a:rPr lang="en-US" sz="1100">
                          <a:effectLst/>
                        </a:rPr>
                        <a:t>e</a:t>
                      </a:r>
                      <a:r>
                        <a:rPr lang="en-US" sz="1100" spc="-15">
                          <a:effectLst/>
                        </a:rPr>
                        <a:t> </a:t>
                      </a:r>
                      <a:r>
                        <a:rPr lang="en-US" sz="1100" spc="5">
                          <a:effectLst/>
                        </a:rPr>
                        <a:t>r</a:t>
                      </a:r>
                      <a:r>
                        <a:rPr lang="en-US" sz="1100" spc="-5">
                          <a:effectLst/>
                        </a:rPr>
                        <a:t>e</a:t>
                      </a:r>
                      <a:r>
                        <a:rPr lang="en-US" sz="1100">
                          <a:effectLst/>
                        </a:rPr>
                        <a:t>t</a:t>
                      </a:r>
                      <a:r>
                        <a:rPr lang="en-US" sz="1100" spc="-5">
                          <a:effectLst/>
                        </a:rPr>
                        <a:t>u</a:t>
                      </a:r>
                      <a:r>
                        <a:rPr lang="en-US" sz="1100" spc="5">
                          <a:effectLst/>
                        </a:rPr>
                        <a:t>r</a:t>
                      </a:r>
                      <a:r>
                        <a:rPr lang="en-US" sz="1100">
                          <a:effectLst/>
                        </a:rPr>
                        <a:t>n</a:t>
                      </a:r>
                      <a:r>
                        <a:rPr lang="en-US" sz="1100" spc="-5">
                          <a:effectLst/>
                        </a:rPr>
                        <a:t> </a:t>
                      </a:r>
                      <a:r>
                        <a:rPr lang="en-US" sz="1100" spc="5">
                          <a:effectLst/>
                        </a:rPr>
                        <a:t>i</a:t>
                      </a:r>
                      <a:r>
                        <a:rPr lang="en-US" sz="1100">
                          <a:effectLst/>
                        </a:rPr>
                        <a:t>n</a:t>
                      </a:r>
                      <a:r>
                        <a:rPr lang="en-US" sz="1100" spc="-15">
                          <a:effectLst/>
                        </a:rPr>
                        <a:t> </a:t>
                      </a:r>
                      <a:r>
                        <a:rPr lang="en-US" sz="1100" spc="5">
                          <a:effectLst/>
                        </a:rPr>
                        <a:t>t</a:t>
                      </a:r>
                      <a:r>
                        <a:rPr lang="en-US" sz="1100" spc="-5">
                          <a:effectLst/>
                        </a:rPr>
                        <a:t>h</a:t>
                      </a:r>
                      <a:r>
                        <a:rPr lang="en-US" sz="1100">
                          <a:effectLst/>
                        </a:rPr>
                        <a:t>e</a:t>
                      </a:r>
                      <a:r>
                        <a:rPr lang="en-US" sz="1100" spc="-5">
                          <a:effectLst/>
                        </a:rPr>
                        <a:t> </a:t>
                      </a:r>
                      <a:r>
                        <a:rPr lang="en-US" sz="1100" spc="5">
                          <a:effectLst/>
                        </a:rPr>
                        <a:t>t</a:t>
                      </a:r>
                      <a:r>
                        <a:rPr lang="en-US" sz="1100" spc="-5">
                          <a:effectLst/>
                        </a:rPr>
                        <a:t>e</a:t>
                      </a:r>
                      <a:r>
                        <a:rPr lang="en-US" sz="1100">
                          <a:effectLst/>
                        </a:rPr>
                        <a:t>xt.</a:t>
                      </a:r>
                      <a:endParaRPr lang="en-US" sz="1000">
                        <a:effectLst/>
                        <a:latin typeface="Times New Roman" panose="02020603050405020304" pitchFamily="18" charset="0"/>
                        <a:ea typeface="Times New Roman" panose="02020603050405020304" pitchFamily="18" charset="0"/>
                      </a:endParaRPr>
                    </a:p>
                  </a:txBody>
                  <a:tcPr marL="0" marR="0" marT="0" marB="0"/>
                </a:tc>
              </a:tr>
              <a:tr h="347345">
                <a:tc>
                  <a:txBody>
                    <a:bodyPr/>
                    <a:lstStyle/>
                    <a:p>
                      <a:pPr marL="521970" marR="0">
                        <a:lnSpc>
                          <a:spcPts val="1300"/>
                        </a:lnSpc>
                        <a:spcBef>
                          <a:spcPts val="0"/>
                        </a:spcBef>
                        <a:spcAft>
                          <a:spcPts val="0"/>
                        </a:spcAft>
                      </a:pPr>
                      <a:r>
                        <a:rPr lang="en-US" sz="1100" spc="5">
                          <a:effectLst/>
                        </a:rPr>
                        <a:t>\</a:t>
                      </a:r>
                      <a:r>
                        <a:rPr lang="en-US" sz="1100">
                          <a:effectLst/>
                        </a:rPr>
                        <a:t>f</a:t>
                      </a:r>
                      <a:endParaRPr lang="en-US" sz="1000">
                        <a:effectLst/>
                      </a:endParaRPr>
                    </a:p>
                    <a:p>
                      <a:pPr marL="521970" marR="0">
                        <a:spcBef>
                          <a:spcPts val="0"/>
                        </a:spcBef>
                        <a:spcAft>
                          <a:spcPts val="0"/>
                        </a:spcAft>
                      </a:pPr>
                      <a:r>
                        <a:rPr lang="en-US" sz="1100" spc="5">
                          <a:effectLst/>
                        </a:rPr>
                        <a:t>I</a:t>
                      </a:r>
                      <a:r>
                        <a:rPr lang="en-US" sz="1100" spc="-5">
                          <a:effectLst/>
                        </a:rPr>
                        <a:t>n</a:t>
                      </a:r>
                      <a:r>
                        <a:rPr lang="en-US" sz="1100">
                          <a:effectLst/>
                        </a:rPr>
                        <a:t>s</a:t>
                      </a:r>
                      <a:r>
                        <a:rPr lang="en-US" sz="1100" spc="-5">
                          <a:effectLst/>
                        </a:rPr>
                        <a:t>e</a:t>
                      </a:r>
                      <a:r>
                        <a:rPr lang="en-US" sz="1100" spc="5">
                          <a:effectLst/>
                        </a:rPr>
                        <a:t>r</a:t>
                      </a:r>
                      <a:r>
                        <a:rPr lang="en-US" sz="1100" spc="-10">
                          <a:effectLst/>
                        </a:rPr>
                        <a:t>t</a:t>
                      </a:r>
                      <a:r>
                        <a:rPr lang="en-US" sz="1100">
                          <a:effectLst/>
                        </a:rPr>
                        <a:t>s</a:t>
                      </a:r>
                      <a:r>
                        <a:rPr lang="en-US" sz="1100" spc="5">
                          <a:effectLst/>
                        </a:rPr>
                        <a:t> </a:t>
                      </a:r>
                      <a:r>
                        <a:rPr lang="en-US" sz="1100">
                          <a:effectLst/>
                        </a:rPr>
                        <a:t>a f</a:t>
                      </a:r>
                      <a:r>
                        <a:rPr lang="en-US" sz="1100" spc="-10">
                          <a:effectLst/>
                        </a:rPr>
                        <a:t>or</a:t>
                      </a:r>
                      <a:r>
                        <a:rPr lang="en-US" sz="1100">
                          <a:effectLst/>
                        </a:rPr>
                        <a:t>m</a:t>
                      </a:r>
                      <a:r>
                        <a:rPr lang="en-US" sz="1100" spc="5">
                          <a:effectLst/>
                        </a:rPr>
                        <a:t> </a:t>
                      </a:r>
                      <a:r>
                        <a:rPr lang="en-US" sz="1100">
                          <a:effectLst/>
                        </a:rPr>
                        <a:t>f</a:t>
                      </a:r>
                      <a:r>
                        <a:rPr lang="en-US" sz="1100" spc="-5">
                          <a:effectLst/>
                        </a:rPr>
                        <a:t>ee</a:t>
                      </a:r>
                      <a:r>
                        <a:rPr lang="en-US" sz="1100">
                          <a:effectLst/>
                        </a:rPr>
                        <a:t>d</a:t>
                      </a:r>
                      <a:r>
                        <a:rPr lang="en-US" sz="1100" spc="-5">
                          <a:effectLst/>
                        </a:rPr>
                        <a:t> </a:t>
                      </a:r>
                      <a:r>
                        <a:rPr lang="en-US" sz="1100" spc="5">
                          <a:effectLst/>
                        </a:rPr>
                        <a:t>i</a:t>
                      </a:r>
                      <a:r>
                        <a:rPr lang="en-US" sz="1100">
                          <a:effectLst/>
                        </a:rPr>
                        <a:t>n</a:t>
                      </a:r>
                      <a:r>
                        <a:rPr lang="en-US" sz="1100" spc="-5">
                          <a:effectLst/>
                        </a:rPr>
                        <a:t> </a:t>
                      </a:r>
                      <a:r>
                        <a:rPr lang="en-US" sz="1100" spc="5">
                          <a:effectLst/>
                        </a:rPr>
                        <a:t>t</a:t>
                      </a:r>
                      <a:r>
                        <a:rPr lang="en-US" sz="1100" spc="-5">
                          <a:effectLst/>
                        </a:rPr>
                        <a:t>h</a:t>
                      </a:r>
                      <a:r>
                        <a:rPr lang="en-US" sz="1100">
                          <a:effectLst/>
                        </a:rPr>
                        <a:t>e </a:t>
                      </a:r>
                      <a:r>
                        <a:rPr lang="en-US" sz="1100" spc="-10">
                          <a:effectLst/>
                        </a:rPr>
                        <a:t>t</a:t>
                      </a:r>
                      <a:r>
                        <a:rPr lang="en-US" sz="1100" spc="-5">
                          <a:effectLst/>
                        </a:rPr>
                        <a:t>e</a:t>
                      </a:r>
                      <a:r>
                        <a:rPr lang="en-US" sz="1100">
                          <a:effectLst/>
                        </a:rPr>
                        <a:t>xt.</a:t>
                      </a:r>
                      <a:endParaRPr lang="en-US" sz="1000">
                        <a:effectLst/>
                        <a:latin typeface="Times New Roman" panose="02020603050405020304" pitchFamily="18" charset="0"/>
                        <a:ea typeface="Times New Roman" panose="02020603050405020304" pitchFamily="18" charset="0"/>
                      </a:endParaRPr>
                    </a:p>
                  </a:txBody>
                  <a:tcPr marL="0" marR="0" marT="0" marB="0"/>
                </a:tc>
              </a:tr>
              <a:tr h="347345">
                <a:tc>
                  <a:txBody>
                    <a:bodyPr/>
                    <a:lstStyle/>
                    <a:p>
                      <a:pPr marL="521970" marR="0">
                        <a:lnSpc>
                          <a:spcPts val="1300"/>
                        </a:lnSpc>
                        <a:spcBef>
                          <a:spcPts val="0"/>
                        </a:spcBef>
                        <a:spcAft>
                          <a:spcPts val="0"/>
                        </a:spcAft>
                      </a:pPr>
                      <a:r>
                        <a:rPr lang="en-US" sz="1100" spc="5">
                          <a:effectLst/>
                        </a:rPr>
                        <a:t>\</a:t>
                      </a:r>
                      <a:r>
                        <a:rPr lang="en-US" sz="1100">
                          <a:effectLst/>
                        </a:rPr>
                        <a:t>’</a:t>
                      </a:r>
                      <a:endParaRPr lang="en-US" sz="1000">
                        <a:effectLst/>
                      </a:endParaRPr>
                    </a:p>
                    <a:p>
                      <a:pPr marL="521970" marR="0">
                        <a:spcBef>
                          <a:spcPts val="0"/>
                        </a:spcBef>
                        <a:spcAft>
                          <a:spcPts val="0"/>
                        </a:spcAft>
                      </a:pPr>
                      <a:r>
                        <a:rPr lang="en-US" sz="1100" spc="5">
                          <a:effectLst/>
                        </a:rPr>
                        <a:t>I</a:t>
                      </a:r>
                      <a:r>
                        <a:rPr lang="en-US" sz="1100" spc="-5">
                          <a:effectLst/>
                        </a:rPr>
                        <a:t>n</a:t>
                      </a:r>
                      <a:r>
                        <a:rPr lang="en-US" sz="1100">
                          <a:effectLst/>
                        </a:rPr>
                        <a:t>s</a:t>
                      </a:r>
                      <a:r>
                        <a:rPr lang="en-US" sz="1100" spc="-5">
                          <a:effectLst/>
                        </a:rPr>
                        <a:t>e</a:t>
                      </a:r>
                      <a:r>
                        <a:rPr lang="en-US" sz="1100" spc="5">
                          <a:effectLst/>
                        </a:rPr>
                        <a:t>r</a:t>
                      </a:r>
                      <a:r>
                        <a:rPr lang="en-US" sz="1100" spc="-10">
                          <a:effectLst/>
                        </a:rPr>
                        <a:t>t</a:t>
                      </a:r>
                      <a:r>
                        <a:rPr lang="en-US" sz="1100">
                          <a:effectLst/>
                        </a:rPr>
                        <a:t>s</a:t>
                      </a:r>
                      <a:r>
                        <a:rPr lang="en-US" sz="1100" spc="5">
                          <a:effectLst/>
                        </a:rPr>
                        <a:t> </a:t>
                      </a:r>
                      <a:r>
                        <a:rPr lang="en-US" sz="1100">
                          <a:effectLst/>
                        </a:rPr>
                        <a:t>a </a:t>
                      </a:r>
                      <a:r>
                        <a:rPr lang="en-US" sz="1100" spc="-10">
                          <a:effectLst/>
                        </a:rPr>
                        <a:t>s</a:t>
                      </a:r>
                      <a:r>
                        <a:rPr lang="en-US" sz="1100" spc="5">
                          <a:effectLst/>
                        </a:rPr>
                        <a:t>i</a:t>
                      </a:r>
                      <a:r>
                        <a:rPr lang="en-US" sz="1100" spc="-5">
                          <a:effectLst/>
                        </a:rPr>
                        <a:t>n</a:t>
                      </a:r>
                      <a:r>
                        <a:rPr lang="en-US" sz="1100" spc="-10">
                          <a:effectLst/>
                        </a:rPr>
                        <a:t>g</a:t>
                      </a:r>
                      <a:r>
                        <a:rPr lang="en-US" sz="1100" spc="5">
                          <a:effectLst/>
                        </a:rPr>
                        <a:t>l</a:t>
                      </a:r>
                      <a:r>
                        <a:rPr lang="en-US" sz="1100">
                          <a:effectLst/>
                        </a:rPr>
                        <a:t>e</a:t>
                      </a:r>
                      <a:r>
                        <a:rPr lang="en-US" sz="1100" spc="-5">
                          <a:effectLst/>
                        </a:rPr>
                        <a:t> </a:t>
                      </a:r>
                      <a:r>
                        <a:rPr lang="en-US" sz="1100">
                          <a:effectLst/>
                        </a:rPr>
                        <a:t>q</a:t>
                      </a:r>
                      <a:r>
                        <a:rPr lang="en-US" sz="1100" spc="-5">
                          <a:effectLst/>
                        </a:rPr>
                        <a:t>uo</a:t>
                      </a:r>
                      <a:r>
                        <a:rPr lang="en-US" sz="1100">
                          <a:effectLst/>
                        </a:rPr>
                        <a:t>te </a:t>
                      </a:r>
                      <a:r>
                        <a:rPr lang="en-US" sz="1100" spc="5">
                          <a:effectLst/>
                        </a:rPr>
                        <a:t>c</a:t>
                      </a:r>
                      <a:r>
                        <a:rPr lang="en-US" sz="1100" spc="-5">
                          <a:effectLst/>
                        </a:rPr>
                        <a:t>ha</a:t>
                      </a:r>
                      <a:r>
                        <a:rPr lang="en-US" sz="1100" spc="-10">
                          <a:effectLst/>
                        </a:rPr>
                        <a:t>r</a:t>
                      </a:r>
                      <a:r>
                        <a:rPr lang="en-US" sz="1100" spc="-5">
                          <a:effectLst/>
                        </a:rPr>
                        <a:t>a</a:t>
                      </a:r>
                      <a:r>
                        <a:rPr lang="en-US" sz="1100" spc="5">
                          <a:effectLst/>
                        </a:rPr>
                        <a:t>c</a:t>
                      </a:r>
                      <a:r>
                        <a:rPr lang="en-US" sz="1100">
                          <a:effectLst/>
                        </a:rPr>
                        <a:t>ter</a:t>
                      </a:r>
                      <a:r>
                        <a:rPr lang="en-US" sz="1100" spc="-5">
                          <a:effectLst/>
                        </a:rPr>
                        <a:t> </a:t>
                      </a:r>
                      <a:r>
                        <a:rPr lang="en-US" sz="1100" spc="5">
                          <a:effectLst/>
                        </a:rPr>
                        <a:t>i</a:t>
                      </a:r>
                      <a:r>
                        <a:rPr lang="en-US" sz="1100">
                          <a:effectLst/>
                        </a:rPr>
                        <a:t>n</a:t>
                      </a:r>
                      <a:r>
                        <a:rPr lang="en-US" sz="1100" spc="-5">
                          <a:effectLst/>
                        </a:rPr>
                        <a:t> </a:t>
                      </a:r>
                      <a:r>
                        <a:rPr lang="en-US" sz="1100" spc="5">
                          <a:effectLst/>
                        </a:rPr>
                        <a:t>t</a:t>
                      </a:r>
                      <a:r>
                        <a:rPr lang="en-US" sz="1100" spc="-5">
                          <a:effectLst/>
                        </a:rPr>
                        <a:t>h</a:t>
                      </a:r>
                      <a:r>
                        <a:rPr lang="en-US" sz="1100">
                          <a:effectLst/>
                        </a:rPr>
                        <a:t>e</a:t>
                      </a:r>
                      <a:r>
                        <a:rPr lang="en-US" sz="1100" spc="-5">
                          <a:effectLst/>
                        </a:rPr>
                        <a:t> </a:t>
                      </a:r>
                      <a:r>
                        <a:rPr lang="en-US" sz="1100" spc="5">
                          <a:effectLst/>
                        </a:rPr>
                        <a:t>t</a:t>
                      </a:r>
                      <a:r>
                        <a:rPr lang="en-US" sz="1100" spc="-5">
                          <a:effectLst/>
                        </a:rPr>
                        <a:t>e</a:t>
                      </a:r>
                      <a:r>
                        <a:rPr lang="en-US" sz="1100">
                          <a:effectLst/>
                        </a:rPr>
                        <a:t>x</a:t>
                      </a:r>
                      <a:r>
                        <a:rPr lang="en-US" sz="1100" spc="-15">
                          <a:effectLst/>
                        </a:rPr>
                        <a:t>t</a:t>
                      </a:r>
                      <a:r>
                        <a:rPr lang="en-US" sz="1100">
                          <a:effectLst/>
                        </a:rPr>
                        <a:t>.</a:t>
                      </a:r>
                      <a:endParaRPr lang="en-US" sz="1000">
                        <a:effectLst/>
                        <a:latin typeface="Times New Roman" panose="02020603050405020304" pitchFamily="18" charset="0"/>
                        <a:ea typeface="Times New Roman" panose="02020603050405020304" pitchFamily="18" charset="0"/>
                      </a:endParaRPr>
                    </a:p>
                  </a:txBody>
                  <a:tcPr marL="0" marR="0" marT="0" marB="0"/>
                </a:tc>
              </a:tr>
              <a:tr h="347980">
                <a:tc>
                  <a:txBody>
                    <a:bodyPr/>
                    <a:lstStyle/>
                    <a:p>
                      <a:pPr marL="521970" marR="0">
                        <a:lnSpc>
                          <a:spcPts val="1300"/>
                        </a:lnSpc>
                        <a:spcBef>
                          <a:spcPts val="0"/>
                        </a:spcBef>
                        <a:spcAft>
                          <a:spcPts val="0"/>
                        </a:spcAft>
                      </a:pPr>
                      <a:r>
                        <a:rPr lang="en-US" sz="1100" spc="5">
                          <a:effectLst/>
                        </a:rPr>
                        <a:t>\</a:t>
                      </a:r>
                      <a:r>
                        <a:rPr lang="en-US" sz="1100">
                          <a:effectLst/>
                        </a:rPr>
                        <a:t>”</a:t>
                      </a:r>
                      <a:endParaRPr lang="en-US" sz="1000">
                        <a:effectLst/>
                      </a:endParaRPr>
                    </a:p>
                    <a:p>
                      <a:pPr marL="521970" marR="0">
                        <a:spcBef>
                          <a:spcPts val="0"/>
                        </a:spcBef>
                        <a:spcAft>
                          <a:spcPts val="0"/>
                        </a:spcAft>
                      </a:pPr>
                      <a:r>
                        <a:rPr lang="en-US" sz="1100" spc="5">
                          <a:effectLst/>
                        </a:rPr>
                        <a:t>I</a:t>
                      </a:r>
                      <a:r>
                        <a:rPr lang="en-US" sz="1100" spc="-5">
                          <a:effectLst/>
                        </a:rPr>
                        <a:t>n</a:t>
                      </a:r>
                      <a:r>
                        <a:rPr lang="en-US" sz="1100">
                          <a:effectLst/>
                        </a:rPr>
                        <a:t>s</a:t>
                      </a:r>
                      <a:r>
                        <a:rPr lang="en-US" sz="1100" spc="-5">
                          <a:effectLst/>
                        </a:rPr>
                        <a:t>e</a:t>
                      </a:r>
                      <a:r>
                        <a:rPr lang="en-US" sz="1100" spc="5">
                          <a:effectLst/>
                        </a:rPr>
                        <a:t>r</a:t>
                      </a:r>
                      <a:r>
                        <a:rPr lang="en-US" sz="1100" spc="-10">
                          <a:effectLst/>
                        </a:rPr>
                        <a:t>t</a:t>
                      </a:r>
                      <a:r>
                        <a:rPr lang="en-US" sz="1100">
                          <a:effectLst/>
                        </a:rPr>
                        <a:t>s</a:t>
                      </a:r>
                      <a:r>
                        <a:rPr lang="en-US" sz="1100" spc="5">
                          <a:effectLst/>
                        </a:rPr>
                        <a:t> </a:t>
                      </a:r>
                      <a:r>
                        <a:rPr lang="en-US" sz="1100">
                          <a:effectLst/>
                        </a:rPr>
                        <a:t>a </a:t>
                      </a:r>
                      <a:r>
                        <a:rPr lang="en-US" sz="1100" spc="-5">
                          <a:effectLst/>
                        </a:rPr>
                        <a:t>doub</a:t>
                      </a:r>
                      <a:r>
                        <a:rPr lang="en-US" sz="1100" spc="5">
                          <a:effectLst/>
                        </a:rPr>
                        <a:t>l</a:t>
                      </a:r>
                      <a:r>
                        <a:rPr lang="en-US" sz="1100">
                          <a:effectLst/>
                        </a:rPr>
                        <a:t>e</a:t>
                      </a:r>
                      <a:r>
                        <a:rPr lang="en-US" sz="1100" spc="-5">
                          <a:effectLst/>
                        </a:rPr>
                        <a:t> </a:t>
                      </a:r>
                      <a:r>
                        <a:rPr lang="en-US" sz="1100">
                          <a:effectLst/>
                        </a:rPr>
                        <a:t>q</a:t>
                      </a:r>
                      <a:r>
                        <a:rPr lang="en-US" sz="1100" spc="-5">
                          <a:effectLst/>
                        </a:rPr>
                        <a:t>uo</a:t>
                      </a:r>
                      <a:r>
                        <a:rPr lang="en-US" sz="1100">
                          <a:effectLst/>
                        </a:rPr>
                        <a:t>te </a:t>
                      </a:r>
                      <a:r>
                        <a:rPr lang="en-US" sz="1100" spc="5">
                          <a:effectLst/>
                        </a:rPr>
                        <a:t>c</a:t>
                      </a:r>
                      <a:r>
                        <a:rPr lang="en-US" sz="1100" spc="-5">
                          <a:effectLst/>
                        </a:rPr>
                        <a:t>h</a:t>
                      </a:r>
                      <a:r>
                        <a:rPr lang="en-US" sz="1100" spc="-15">
                          <a:effectLst/>
                        </a:rPr>
                        <a:t>a</a:t>
                      </a:r>
                      <a:r>
                        <a:rPr lang="en-US" sz="1100" spc="5">
                          <a:effectLst/>
                        </a:rPr>
                        <a:t>r</a:t>
                      </a:r>
                      <a:r>
                        <a:rPr lang="en-US" sz="1100" spc="-5">
                          <a:effectLst/>
                        </a:rPr>
                        <a:t>a</a:t>
                      </a:r>
                      <a:r>
                        <a:rPr lang="en-US" sz="1100" spc="5">
                          <a:effectLst/>
                        </a:rPr>
                        <a:t>c</a:t>
                      </a:r>
                      <a:r>
                        <a:rPr lang="en-US" sz="1100">
                          <a:effectLst/>
                        </a:rPr>
                        <a:t>ter</a:t>
                      </a:r>
                      <a:r>
                        <a:rPr lang="en-US" sz="1100" spc="-10">
                          <a:effectLst/>
                        </a:rPr>
                        <a:t> </a:t>
                      </a:r>
                      <a:r>
                        <a:rPr lang="en-US" sz="1100" spc="5">
                          <a:effectLst/>
                        </a:rPr>
                        <a:t>i</a:t>
                      </a:r>
                      <a:r>
                        <a:rPr lang="en-US" sz="1100">
                          <a:effectLst/>
                        </a:rPr>
                        <a:t>n</a:t>
                      </a:r>
                      <a:r>
                        <a:rPr lang="en-US" sz="1100" spc="-5">
                          <a:effectLst/>
                        </a:rPr>
                        <a:t> </a:t>
                      </a:r>
                      <a:r>
                        <a:rPr lang="en-US" sz="1100" spc="5">
                          <a:effectLst/>
                        </a:rPr>
                        <a:t>t</a:t>
                      </a:r>
                      <a:r>
                        <a:rPr lang="en-US" sz="1100" spc="-5">
                          <a:effectLst/>
                        </a:rPr>
                        <a:t>h</a:t>
                      </a:r>
                      <a:r>
                        <a:rPr lang="en-US" sz="1100">
                          <a:effectLst/>
                        </a:rPr>
                        <a:t>e</a:t>
                      </a:r>
                      <a:r>
                        <a:rPr lang="en-US" sz="1100" spc="-5">
                          <a:effectLst/>
                        </a:rPr>
                        <a:t> </a:t>
                      </a:r>
                      <a:r>
                        <a:rPr lang="en-US" sz="1100" spc="5">
                          <a:effectLst/>
                        </a:rPr>
                        <a:t>t</a:t>
                      </a:r>
                      <a:r>
                        <a:rPr lang="en-US" sz="1100" spc="-5">
                          <a:effectLst/>
                        </a:rPr>
                        <a:t>e</a:t>
                      </a:r>
                      <a:r>
                        <a:rPr lang="en-US" sz="1100">
                          <a:effectLst/>
                        </a:rPr>
                        <a:t>x</a:t>
                      </a:r>
                      <a:r>
                        <a:rPr lang="en-US" sz="1100" spc="-15">
                          <a:effectLst/>
                        </a:rPr>
                        <a:t>t</a:t>
                      </a:r>
                      <a:r>
                        <a:rPr lang="en-US" sz="1100">
                          <a:effectLst/>
                        </a:rPr>
                        <a:t>.</a:t>
                      </a:r>
                      <a:endParaRPr lang="en-US" sz="1000">
                        <a:effectLst/>
                        <a:latin typeface="Times New Roman" panose="02020603050405020304" pitchFamily="18" charset="0"/>
                        <a:ea typeface="Times New Roman" panose="02020603050405020304" pitchFamily="18" charset="0"/>
                      </a:endParaRPr>
                    </a:p>
                  </a:txBody>
                  <a:tcPr marL="0" marR="0" marT="0" marB="0"/>
                </a:tc>
              </a:tr>
              <a:tr h="347345">
                <a:tc>
                  <a:txBody>
                    <a:bodyPr/>
                    <a:lstStyle/>
                    <a:p>
                      <a:pPr marL="521970" marR="0">
                        <a:lnSpc>
                          <a:spcPts val="1300"/>
                        </a:lnSpc>
                        <a:spcBef>
                          <a:spcPts val="0"/>
                        </a:spcBef>
                        <a:spcAft>
                          <a:spcPts val="0"/>
                        </a:spcAft>
                      </a:pPr>
                      <a:r>
                        <a:rPr lang="en-US" sz="1100" spc="5">
                          <a:effectLst/>
                        </a:rPr>
                        <a:t>\</a:t>
                      </a:r>
                      <a:r>
                        <a:rPr lang="en-US" sz="1100">
                          <a:effectLst/>
                        </a:rPr>
                        <a:t>\</a:t>
                      </a:r>
                      <a:endParaRPr lang="en-US" sz="1000">
                        <a:effectLst/>
                      </a:endParaRPr>
                    </a:p>
                    <a:p>
                      <a:pPr marL="521970" marR="0">
                        <a:spcBef>
                          <a:spcPts val="0"/>
                        </a:spcBef>
                        <a:spcAft>
                          <a:spcPts val="0"/>
                        </a:spcAft>
                      </a:pPr>
                      <a:r>
                        <a:rPr lang="en-US" sz="1100" spc="5">
                          <a:effectLst/>
                        </a:rPr>
                        <a:t>I</a:t>
                      </a:r>
                      <a:r>
                        <a:rPr lang="en-US" sz="1100" spc="-5">
                          <a:effectLst/>
                        </a:rPr>
                        <a:t>n</a:t>
                      </a:r>
                      <a:r>
                        <a:rPr lang="en-US" sz="1100">
                          <a:effectLst/>
                        </a:rPr>
                        <a:t>s</a:t>
                      </a:r>
                      <a:r>
                        <a:rPr lang="en-US" sz="1100" spc="-5">
                          <a:effectLst/>
                        </a:rPr>
                        <a:t>e</a:t>
                      </a:r>
                      <a:r>
                        <a:rPr lang="en-US" sz="1100" spc="5">
                          <a:effectLst/>
                        </a:rPr>
                        <a:t>r</a:t>
                      </a:r>
                      <a:r>
                        <a:rPr lang="en-US" sz="1100" spc="-10">
                          <a:effectLst/>
                        </a:rPr>
                        <a:t>t</a:t>
                      </a:r>
                      <a:r>
                        <a:rPr lang="en-US" sz="1100">
                          <a:effectLst/>
                        </a:rPr>
                        <a:t>s</a:t>
                      </a:r>
                      <a:r>
                        <a:rPr lang="en-US" sz="1100" spc="5">
                          <a:effectLst/>
                        </a:rPr>
                        <a:t> </a:t>
                      </a:r>
                      <a:r>
                        <a:rPr lang="en-US" sz="1100">
                          <a:effectLst/>
                        </a:rPr>
                        <a:t>a </a:t>
                      </a:r>
                      <a:r>
                        <a:rPr lang="en-US" sz="1100" spc="-5">
                          <a:effectLst/>
                        </a:rPr>
                        <a:t>ba</a:t>
                      </a:r>
                      <a:r>
                        <a:rPr lang="en-US" sz="1100" spc="5">
                          <a:effectLst/>
                        </a:rPr>
                        <a:t>c</a:t>
                      </a:r>
                      <a:r>
                        <a:rPr lang="en-US" sz="1100" spc="-15">
                          <a:effectLst/>
                        </a:rPr>
                        <a:t>k</a:t>
                      </a:r>
                      <a:r>
                        <a:rPr lang="en-US" sz="1100">
                          <a:effectLst/>
                        </a:rPr>
                        <a:t>s</a:t>
                      </a:r>
                      <a:r>
                        <a:rPr lang="en-US" sz="1100" spc="5">
                          <a:effectLst/>
                        </a:rPr>
                        <a:t>l</a:t>
                      </a:r>
                      <a:r>
                        <a:rPr lang="en-US" sz="1100" spc="-5">
                          <a:effectLst/>
                        </a:rPr>
                        <a:t>a</a:t>
                      </a:r>
                      <a:r>
                        <a:rPr lang="en-US" sz="1100">
                          <a:effectLst/>
                        </a:rPr>
                        <a:t>sh</a:t>
                      </a:r>
                      <a:r>
                        <a:rPr lang="en-US" sz="1100" spc="-15">
                          <a:effectLst/>
                        </a:rPr>
                        <a:t> </a:t>
                      </a:r>
                      <a:r>
                        <a:rPr lang="en-US" sz="1100" spc="5">
                          <a:effectLst/>
                        </a:rPr>
                        <a:t>c</a:t>
                      </a:r>
                      <a:r>
                        <a:rPr lang="en-US" sz="1100" spc="-5">
                          <a:effectLst/>
                        </a:rPr>
                        <a:t>ha</a:t>
                      </a:r>
                      <a:r>
                        <a:rPr lang="en-US" sz="1100" spc="5">
                          <a:effectLst/>
                        </a:rPr>
                        <a:t>r</a:t>
                      </a:r>
                      <a:r>
                        <a:rPr lang="en-US" sz="1100" spc="-5">
                          <a:effectLst/>
                        </a:rPr>
                        <a:t>ac</a:t>
                      </a:r>
                      <a:r>
                        <a:rPr lang="en-US" sz="1100" spc="-10">
                          <a:effectLst/>
                        </a:rPr>
                        <a:t>t</a:t>
                      </a:r>
                      <a:r>
                        <a:rPr lang="en-US" sz="1100" spc="-5">
                          <a:effectLst/>
                        </a:rPr>
                        <a:t>e</a:t>
                      </a:r>
                      <a:r>
                        <a:rPr lang="en-US" sz="1100">
                          <a:effectLst/>
                        </a:rPr>
                        <a:t>r</a:t>
                      </a:r>
                      <a:r>
                        <a:rPr lang="en-US" sz="1100" spc="5">
                          <a:effectLst/>
                        </a:rPr>
                        <a:t> i</a:t>
                      </a:r>
                      <a:r>
                        <a:rPr lang="en-US" sz="1100">
                          <a:effectLst/>
                        </a:rPr>
                        <a:t>n</a:t>
                      </a:r>
                      <a:r>
                        <a:rPr lang="en-US" sz="1100" spc="-5">
                          <a:effectLst/>
                        </a:rPr>
                        <a:t> </a:t>
                      </a:r>
                      <a:r>
                        <a:rPr lang="en-US" sz="1100" spc="5">
                          <a:effectLst/>
                        </a:rPr>
                        <a:t>t</a:t>
                      </a:r>
                      <a:r>
                        <a:rPr lang="en-US" sz="1100" spc="-5">
                          <a:effectLst/>
                        </a:rPr>
                        <a:t>h</a:t>
                      </a:r>
                      <a:r>
                        <a:rPr lang="en-US" sz="1100">
                          <a:effectLst/>
                        </a:rPr>
                        <a:t>e</a:t>
                      </a:r>
                      <a:r>
                        <a:rPr lang="en-US" sz="1100" spc="-5">
                          <a:effectLst/>
                        </a:rPr>
                        <a:t> </a:t>
                      </a:r>
                      <a:r>
                        <a:rPr lang="en-US" sz="1100" spc="5">
                          <a:effectLst/>
                        </a:rPr>
                        <a:t>t</a:t>
                      </a:r>
                      <a:r>
                        <a:rPr lang="en-US" sz="1100" spc="-5">
                          <a:effectLst/>
                        </a:rPr>
                        <a:t>e</a:t>
                      </a:r>
                      <a:r>
                        <a:rPr lang="en-US" sz="1100">
                          <a:effectLst/>
                        </a:rPr>
                        <a:t>x</a:t>
                      </a:r>
                      <a:r>
                        <a:rPr lang="en-US" sz="1100" spc="-15">
                          <a:effectLst/>
                        </a:rPr>
                        <a:t>t</a:t>
                      </a:r>
                      <a:r>
                        <a:rPr lang="en-US" sz="1100">
                          <a:effectLst/>
                        </a:rPr>
                        <a:t>.</a:t>
                      </a:r>
                      <a:endParaRPr lang="en-US" sz="1000">
                        <a:effectLst/>
                        <a:latin typeface="Times New Roman" panose="02020603050405020304" pitchFamily="18" charset="0"/>
                        <a:ea typeface="Times New Roman" panose="02020603050405020304" pitchFamily="18" charset="0"/>
                      </a:endParaRPr>
                    </a:p>
                  </a:txBody>
                  <a:tcPr marL="0" marR="0" marT="0" marB="0"/>
                </a:tc>
              </a:tr>
              <a:tr h="347345">
                <a:tc>
                  <a:txBody>
                    <a:bodyPr/>
                    <a:lstStyle/>
                    <a:p>
                      <a:pPr marL="521970" marR="0">
                        <a:lnSpc>
                          <a:spcPts val="1300"/>
                        </a:lnSpc>
                        <a:spcBef>
                          <a:spcPts val="0"/>
                        </a:spcBef>
                        <a:spcAft>
                          <a:spcPts val="0"/>
                        </a:spcAft>
                      </a:pPr>
                      <a:r>
                        <a:rPr lang="en-US" sz="1100" spc="5">
                          <a:effectLst/>
                        </a:rPr>
                        <a:t>\</a:t>
                      </a:r>
                      <a:r>
                        <a:rPr lang="en-US" sz="1100">
                          <a:effectLst/>
                        </a:rPr>
                        <a:t>?</a:t>
                      </a:r>
                      <a:endParaRPr lang="en-US" sz="1000">
                        <a:effectLst/>
                      </a:endParaRPr>
                    </a:p>
                    <a:p>
                      <a:pPr marL="521970" marR="0">
                        <a:spcBef>
                          <a:spcPts val="0"/>
                        </a:spcBef>
                        <a:spcAft>
                          <a:spcPts val="0"/>
                        </a:spcAft>
                      </a:pPr>
                      <a:r>
                        <a:rPr lang="en-US" sz="1100" spc="5">
                          <a:effectLst/>
                        </a:rPr>
                        <a:t>I</a:t>
                      </a:r>
                      <a:r>
                        <a:rPr lang="en-US" sz="1100" spc="-5">
                          <a:effectLst/>
                        </a:rPr>
                        <a:t>n</a:t>
                      </a:r>
                      <a:r>
                        <a:rPr lang="en-US" sz="1100">
                          <a:effectLst/>
                        </a:rPr>
                        <a:t>s</a:t>
                      </a:r>
                      <a:r>
                        <a:rPr lang="en-US" sz="1100" spc="-5">
                          <a:effectLst/>
                        </a:rPr>
                        <a:t>e</a:t>
                      </a:r>
                      <a:r>
                        <a:rPr lang="en-US" sz="1100" spc="5">
                          <a:effectLst/>
                        </a:rPr>
                        <a:t>r</a:t>
                      </a:r>
                      <a:r>
                        <a:rPr lang="en-US" sz="1100" spc="-10">
                          <a:effectLst/>
                        </a:rPr>
                        <a:t>t</a:t>
                      </a:r>
                      <a:r>
                        <a:rPr lang="en-US" sz="1100">
                          <a:effectLst/>
                        </a:rPr>
                        <a:t>s</a:t>
                      </a:r>
                      <a:r>
                        <a:rPr lang="en-US" sz="1100" spc="5">
                          <a:effectLst/>
                        </a:rPr>
                        <a:t> </a:t>
                      </a:r>
                      <a:r>
                        <a:rPr lang="en-US" sz="1100">
                          <a:effectLst/>
                        </a:rPr>
                        <a:t>a </a:t>
                      </a:r>
                      <a:r>
                        <a:rPr lang="en-US" sz="1100" spc="-5">
                          <a:effectLst/>
                        </a:rPr>
                        <a:t>que</a:t>
                      </a:r>
                      <a:r>
                        <a:rPr lang="en-US" sz="1100">
                          <a:effectLst/>
                        </a:rPr>
                        <a:t>s</a:t>
                      </a:r>
                      <a:r>
                        <a:rPr lang="en-US" sz="1100" spc="-10">
                          <a:effectLst/>
                        </a:rPr>
                        <a:t>t</a:t>
                      </a:r>
                      <a:r>
                        <a:rPr lang="en-US" sz="1100" spc="5">
                          <a:effectLst/>
                        </a:rPr>
                        <a:t>i</a:t>
                      </a:r>
                      <a:r>
                        <a:rPr lang="en-US" sz="1100" spc="-5">
                          <a:effectLst/>
                        </a:rPr>
                        <a:t>o</a:t>
                      </a:r>
                      <a:r>
                        <a:rPr lang="en-US" sz="1100">
                          <a:effectLst/>
                        </a:rPr>
                        <a:t>n</a:t>
                      </a:r>
                      <a:r>
                        <a:rPr lang="en-US" sz="1100" spc="-5">
                          <a:effectLst/>
                        </a:rPr>
                        <a:t> </a:t>
                      </a:r>
                      <a:r>
                        <a:rPr lang="en-US" sz="1100" spc="5">
                          <a:effectLst/>
                        </a:rPr>
                        <a:t>m</a:t>
                      </a:r>
                      <a:r>
                        <a:rPr lang="en-US" sz="1100" spc="-5">
                          <a:effectLst/>
                        </a:rPr>
                        <a:t>a</a:t>
                      </a:r>
                      <a:r>
                        <a:rPr lang="en-US" sz="1100" spc="5">
                          <a:effectLst/>
                        </a:rPr>
                        <a:t>r</a:t>
                      </a:r>
                      <a:r>
                        <a:rPr lang="en-US" sz="1100">
                          <a:effectLst/>
                        </a:rPr>
                        <a:t>k</a:t>
                      </a:r>
                      <a:r>
                        <a:rPr lang="en-US" sz="1100" spc="-10">
                          <a:effectLst/>
                        </a:rPr>
                        <a:t> </a:t>
                      </a:r>
                      <a:r>
                        <a:rPr lang="en-US" sz="1100" spc="5">
                          <a:effectLst/>
                        </a:rPr>
                        <a:t>i</a:t>
                      </a:r>
                      <a:r>
                        <a:rPr lang="en-US" sz="1100">
                          <a:effectLst/>
                        </a:rPr>
                        <a:t>n</a:t>
                      </a:r>
                      <a:r>
                        <a:rPr lang="en-US" sz="1100" spc="-15">
                          <a:effectLst/>
                        </a:rPr>
                        <a:t> </a:t>
                      </a:r>
                      <a:r>
                        <a:rPr lang="en-US" sz="1100">
                          <a:effectLst/>
                        </a:rPr>
                        <a:t>t</a:t>
                      </a:r>
                      <a:r>
                        <a:rPr lang="en-US" sz="1100" spc="-5">
                          <a:effectLst/>
                        </a:rPr>
                        <a:t>h</a:t>
                      </a:r>
                      <a:r>
                        <a:rPr lang="en-US" sz="1100">
                          <a:effectLst/>
                        </a:rPr>
                        <a:t>e</a:t>
                      </a:r>
                      <a:r>
                        <a:rPr lang="en-US" sz="1100" spc="-5">
                          <a:effectLst/>
                        </a:rPr>
                        <a:t> </a:t>
                      </a:r>
                      <a:r>
                        <a:rPr lang="en-US" sz="1100" spc="5">
                          <a:effectLst/>
                        </a:rPr>
                        <a:t>t</a:t>
                      </a:r>
                      <a:r>
                        <a:rPr lang="en-US" sz="1100" spc="-5">
                          <a:effectLst/>
                        </a:rPr>
                        <a:t>e</a:t>
                      </a:r>
                      <a:r>
                        <a:rPr lang="en-US" sz="1100">
                          <a:effectLst/>
                        </a:rPr>
                        <a:t>xt.</a:t>
                      </a:r>
                      <a:endParaRPr lang="en-US" sz="1000">
                        <a:effectLst/>
                        <a:latin typeface="Times New Roman" panose="02020603050405020304" pitchFamily="18" charset="0"/>
                        <a:ea typeface="Times New Roman" panose="02020603050405020304" pitchFamily="18" charset="0"/>
                      </a:endParaRPr>
                    </a:p>
                  </a:txBody>
                  <a:tcPr marL="0" marR="0" marT="0" marB="0"/>
                </a:tc>
              </a:tr>
              <a:tr h="347345">
                <a:tc>
                  <a:txBody>
                    <a:bodyPr/>
                    <a:lstStyle/>
                    <a:p>
                      <a:pPr marL="521970" marR="0">
                        <a:lnSpc>
                          <a:spcPts val="1300"/>
                        </a:lnSpc>
                        <a:spcBef>
                          <a:spcPts val="0"/>
                        </a:spcBef>
                        <a:spcAft>
                          <a:spcPts val="0"/>
                        </a:spcAft>
                      </a:pPr>
                      <a:r>
                        <a:rPr lang="en-US" sz="1100" spc="5" dirty="0">
                          <a:effectLst/>
                        </a:rPr>
                        <a:t>\</a:t>
                      </a:r>
                      <a:r>
                        <a:rPr lang="en-US" sz="1100" dirty="0">
                          <a:effectLst/>
                        </a:rPr>
                        <a:t>a</a:t>
                      </a:r>
                      <a:endParaRPr lang="en-US" sz="1000" dirty="0">
                        <a:effectLst/>
                      </a:endParaRPr>
                    </a:p>
                    <a:p>
                      <a:pPr marL="521970" marR="0">
                        <a:spcBef>
                          <a:spcPts val="0"/>
                        </a:spcBef>
                        <a:spcAft>
                          <a:spcPts val="0"/>
                        </a:spcAft>
                      </a:pPr>
                      <a:r>
                        <a:rPr lang="en-US" sz="1100" dirty="0">
                          <a:effectLst/>
                        </a:rPr>
                        <a:t>P</a:t>
                      </a:r>
                      <a:r>
                        <a:rPr lang="en-US" sz="1100" spc="5" dirty="0">
                          <a:effectLst/>
                        </a:rPr>
                        <a:t>l</a:t>
                      </a:r>
                      <a:r>
                        <a:rPr lang="en-US" sz="1100" spc="-5" dirty="0">
                          <a:effectLst/>
                        </a:rPr>
                        <a:t>a</a:t>
                      </a:r>
                      <a:r>
                        <a:rPr lang="en-US" sz="1100" dirty="0">
                          <a:effectLst/>
                        </a:rPr>
                        <a:t>y</a:t>
                      </a:r>
                      <a:r>
                        <a:rPr lang="en-US" sz="1100" spc="5" dirty="0">
                          <a:effectLst/>
                        </a:rPr>
                        <a:t> </a:t>
                      </a:r>
                      <a:r>
                        <a:rPr lang="en-US" sz="1100" dirty="0">
                          <a:effectLst/>
                        </a:rPr>
                        <a:t>b</a:t>
                      </a:r>
                      <a:r>
                        <a:rPr lang="en-US" sz="1100" spc="-5" dirty="0">
                          <a:effectLst/>
                        </a:rPr>
                        <a:t>ee</a:t>
                      </a:r>
                      <a:r>
                        <a:rPr lang="en-US" sz="1100" dirty="0">
                          <a:effectLst/>
                        </a:rPr>
                        <a:t>p</a:t>
                      </a:r>
                      <a:r>
                        <a:rPr lang="en-US" sz="1100" spc="-5" dirty="0">
                          <a:effectLst/>
                        </a:rPr>
                        <a:t> o</a:t>
                      </a:r>
                      <a:r>
                        <a:rPr lang="en-US" sz="1100" dirty="0">
                          <a:effectLst/>
                        </a:rPr>
                        <a:t>r</a:t>
                      </a:r>
                      <a:r>
                        <a:rPr lang="en-US" sz="1100" spc="-5" dirty="0">
                          <a:effectLst/>
                        </a:rPr>
                        <a:t> </a:t>
                      </a:r>
                      <a:r>
                        <a:rPr lang="en-US" sz="1100" dirty="0">
                          <a:effectLst/>
                        </a:rPr>
                        <a:t>A</a:t>
                      </a:r>
                      <a:r>
                        <a:rPr lang="en-US" sz="1100" spc="5" dirty="0">
                          <a:effectLst/>
                        </a:rPr>
                        <a:t>l</a:t>
                      </a:r>
                      <a:r>
                        <a:rPr lang="en-US" sz="1100" spc="-5" dirty="0">
                          <a:effectLst/>
                        </a:rPr>
                        <a:t>a</a:t>
                      </a:r>
                      <a:r>
                        <a:rPr lang="en-US" sz="1100" spc="-10" dirty="0">
                          <a:effectLst/>
                        </a:rPr>
                        <a:t>r</a:t>
                      </a:r>
                      <a:r>
                        <a:rPr lang="en-US" sz="1100" dirty="0">
                          <a:effectLst/>
                        </a:rPr>
                        <a:t>m</a:t>
                      </a:r>
                      <a:endParaRPr lang="en-US" sz="1000" dirty="0">
                        <a:effectLst/>
                        <a:latin typeface="Times New Roman" panose="02020603050405020304" pitchFamily="18" charset="0"/>
                        <a:ea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9008005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161847" y="2669126"/>
            <a:ext cx="3124200" cy="619125"/>
          </a:xfrm>
          <a:prstGeom prst="rect">
            <a:avLst/>
          </a:prstGeom>
        </p:spPr>
      </p:pic>
      <p:pic>
        <p:nvPicPr>
          <p:cNvPr id="5" name="Picture 4"/>
          <p:cNvPicPr>
            <a:picLocks noChangeAspect="1"/>
          </p:cNvPicPr>
          <p:nvPr/>
        </p:nvPicPr>
        <p:blipFill>
          <a:blip r:embed="rId3"/>
          <a:stretch>
            <a:fillRect/>
          </a:stretch>
        </p:blipFill>
        <p:spPr>
          <a:xfrm>
            <a:off x="4537959" y="3734698"/>
            <a:ext cx="4371975" cy="2114550"/>
          </a:xfrm>
          <a:prstGeom prst="rect">
            <a:avLst/>
          </a:prstGeom>
        </p:spPr>
      </p:pic>
    </p:spTree>
    <p:extLst>
      <p:ext uri="{BB962C8B-B14F-4D97-AF65-F5344CB8AC3E}">
        <p14:creationId xmlns:p14="http://schemas.microsoft.com/office/powerpoint/2010/main" val="3472458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FAD474-9D38-4B35-A1EC-59D6B6B8A46D}"/>
              </a:ext>
            </a:extLst>
          </p:cNvPr>
          <p:cNvSpPr>
            <a:spLocks noGrp="1"/>
          </p:cNvSpPr>
          <p:nvPr>
            <p:ph type="title"/>
          </p:nvPr>
        </p:nvSpPr>
        <p:spPr/>
        <p:txBody>
          <a:bodyPr/>
          <a:lstStyle/>
          <a:p>
            <a:r>
              <a:rPr lang="en-GB" dirty="0"/>
              <a:t>Defining Constants:</a:t>
            </a:r>
          </a:p>
        </p:txBody>
      </p:sp>
      <p:sp>
        <p:nvSpPr>
          <p:cNvPr id="3" name="Content Placeholder 2">
            <a:extLst>
              <a:ext uri="{FF2B5EF4-FFF2-40B4-BE49-F238E27FC236}">
                <a16:creationId xmlns:a16="http://schemas.microsoft.com/office/drawing/2014/main" xmlns="" id="{051B0F8B-22E0-4B6F-974A-436E4BB88B5E}"/>
              </a:ext>
            </a:extLst>
          </p:cNvPr>
          <p:cNvSpPr>
            <a:spLocks noGrp="1"/>
          </p:cNvSpPr>
          <p:nvPr>
            <p:ph idx="1"/>
          </p:nvPr>
        </p:nvSpPr>
        <p:spPr/>
        <p:txBody>
          <a:bodyPr/>
          <a:lstStyle/>
          <a:p>
            <a:pPr marL="0" indent="0" fontAlgn="base">
              <a:buNone/>
            </a:pPr>
            <a:r>
              <a:rPr lang="en-US" sz="2800" dirty="0">
                <a:latin typeface="Times New Roman" panose="02020603050405020304" pitchFamily="18" charset="0"/>
                <a:cs typeface="Times New Roman" panose="02020603050405020304" pitchFamily="18" charset="0"/>
              </a:rPr>
              <a:t>In C/C++ program we can define constants in two ways as shown below:</a:t>
            </a:r>
          </a:p>
          <a:p>
            <a:pPr marL="788670" lvl="1" indent="-514350" fontAlgn="base">
              <a:buFont typeface="+mj-lt"/>
              <a:buAutoNum type="arabicPeriod"/>
            </a:pPr>
            <a:r>
              <a:rPr lang="en-US" sz="2600" dirty="0">
                <a:latin typeface="Times New Roman" panose="02020603050405020304" pitchFamily="18" charset="0"/>
                <a:cs typeface="Times New Roman" panose="02020603050405020304" pitchFamily="18" charset="0"/>
              </a:rPr>
              <a:t>Using </a:t>
            </a:r>
            <a:r>
              <a:rPr lang="en-US" sz="2600" i="1" dirty="0">
                <a:latin typeface="Times New Roman" panose="02020603050405020304" pitchFamily="18" charset="0"/>
                <a:cs typeface="Times New Roman" panose="02020603050405020304" pitchFamily="18" charset="0"/>
              </a:rPr>
              <a:t>#define</a:t>
            </a:r>
            <a:r>
              <a:rPr lang="en-US" sz="2600" dirty="0">
                <a:latin typeface="Times New Roman" panose="02020603050405020304" pitchFamily="18" charset="0"/>
                <a:cs typeface="Times New Roman" panose="02020603050405020304" pitchFamily="18" charset="0"/>
              </a:rPr>
              <a:t> preprocessor directive</a:t>
            </a:r>
          </a:p>
          <a:p>
            <a:pPr marL="548640" lvl="2" indent="0" fontAlgn="base">
              <a:buNone/>
            </a:pPr>
            <a:endParaRPr lang="en-US" sz="2400" dirty="0">
              <a:latin typeface="Times New Roman" panose="02020603050405020304" pitchFamily="18" charset="0"/>
              <a:cs typeface="Times New Roman" panose="02020603050405020304" pitchFamily="18" charset="0"/>
            </a:endParaRPr>
          </a:p>
          <a:p>
            <a:pPr marL="548640" lvl="2" indent="0" fontAlgn="base">
              <a:buNone/>
            </a:pPr>
            <a:endParaRPr lang="en-US" sz="2400" dirty="0">
              <a:latin typeface="Times New Roman" panose="02020603050405020304" pitchFamily="18" charset="0"/>
              <a:cs typeface="Times New Roman" panose="02020603050405020304" pitchFamily="18" charset="0"/>
            </a:endParaRPr>
          </a:p>
          <a:p>
            <a:pPr marL="788670" lvl="1" indent="-514350" fontAlgn="base">
              <a:buFont typeface="+mj-lt"/>
              <a:buAutoNum type="arabicPeriod"/>
            </a:pPr>
            <a:r>
              <a:rPr lang="en-US" sz="2600" dirty="0">
                <a:latin typeface="Times New Roman" panose="02020603050405020304" pitchFamily="18" charset="0"/>
                <a:cs typeface="Times New Roman" panose="02020603050405020304" pitchFamily="18" charset="0"/>
              </a:rPr>
              <a:t>Using a </a:t>
            </a:r>
            <a:r>
              <a:rPr lang="en-US" sz="2600" i="1" dirty="0">
                <a:latin typeface="Times New Roman" panose="02020603050405020304" pitchFamily="18" charset="0"/>
                <a:cs typeface="Times New Roman" panose="02020603050405020304" pitchFamily="18" charset="0"/>
              </a:rPr>
              <a:t>const</a:t>
            </a:r>
            <a:r>
              <a:rPr lang="en-US" sz="2600" dirty="0">
                <a:latin typeface="Times New Roman" panose="02020603050405020304" pitchFamily="18" charset="0"/>
                <a:cs typeface="Times New Roman" panose="02020603050405020304" pitchFamily="18" charset="0"/>
              </a:rPr>
              <a:t> keyword</a:t>
            </a:r>
          </a:p>
          <a:p>
            <a:pPr marL="548640" lvl="2" indent="0" fontAlgn="base">
              <a:buNone/>
            </a:pPr>
            <a:endParaRPr lang="en-US" sz="2400" dirty="0">
              <a:latin typeface="Times New Roman" panose="02020603050405020304" pitchFamily="18" charset="0"/>
              <a:cs typeface="Times New Roman" panose="02020603050405020304" pitchFamily="18" charset="0"/>
            </a:endParaRPr>
          </a:p>
          <a:p>
            <a:endParaRPr lang="en-GB" dirty="0"/>
          </a:p>
        </p:txBody>
      </p:sp>
      <p:sp>
        <p:nvSpPr>
          <p:cNvPr id="4" name="Rectangle 1">
            <a:extLst>
              <a:ext uri="{FF2B5EF4-FFF2-40B4-BE49-F238E27FC236}">
                <a16:creationId xmlns:a16="http://schemas.microsoft.com/office/drawing/2014/main" xmlns="" id="{C8E2C58F-1FDA-4B76-81C9-F6D7504E7590}"/>
              </a:ext>
            </a:extLst>
          </p:cNvPr>
          <p:cNvSpPr>
            <a:spLocks noChangeArrowheads="1"/>
          </p:cNvSpPr>
          <p:nvPr/>
        </p:nvSpPr>
        <p:spPr bwMode="auto">
          <a:xfrm>
            <a:off x="6349346" y="4080782"/>
            <a:ext cx="3826412"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#define identifierName value </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9" name="Picture 5">
            <a:extLst>
              <a:ext uri="{FF2B5EF4-FFF2-40B4-BE49-F238E27FC236}">
                <a16:creationId xmlns:a16="http://schemas.microsoft.com/office/drawing/2014/main" xmlns="" id="{FF2074FF-A1AA-4FDA-A36A-71E6A68B0F38}"/>
              </a:ext>
            </a:extLst>
          </p:cNvPr>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66377" y="4938022"/>
            <a:ext cx="3157538" cy="115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7051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constant?</a:t>
            </a:r>
            <a:endParaRPr lang="en-US" dirty="0"/>
          </a:p>
        </p:txBody>
      </p:sp>
      <p:sp>
        <p:nvSpPr>
          <p:cNvPr id="3" name="Content Placeholder 2"/>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An advantage of using constants as well as variables may be a small increase in speed when your program runs on a </a:t>
            </a:r>
            <a:r>
              <a:rPr lang="en-US" dirty="0" smtClean="0">
                <a:latin typeface="Times New Roman" panose="02020603050405020304" pitchFamily="18" charset="0"/>
                <a:cs typeface="Times New Roman" panose="02020603050405020304" pitchFamily="18" charset="0"/>
              </a:rPr>
              <a:t>computer. </a:t>
            </a:r>
          </a:p>
          <a:p>
            <a:pPr algn="just"/>
            <a:r>
              <a:rPr lang="en-US" dirty="0" smtClean="0">
                <a:latin typeface="Times New Roman" panose="02020603050405020304" pitchFamily="18" charset="0"/>
                <a:cs typeface="Times New Roman" panose="02020603050405020304" pitchFamily="18" charset="0"/>
              </a:rPr>
              <a:t>but </a:t>
            </a:r>
            <a:r>
              <a:rPr lang="en-US" dirty="0">
                <a:latin typeface="Times New Roman" panose="02020603050405020304" pitchFamily="18" charset="0"/>
                <a:cs typeface="Times New Roman" panose="02020603050405020304" pitchFamily="18" charset="0"/>
              </a:rPr>
              <a:t>it also has the advantage that it makes your programs clearer and easier to understand</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you declare a constant you are telling the people who read your program that this value never changes within the program and so whenever it is accessed it will be the same.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mathematical value π (pi) is a constant value and if you were to use π in your programs you wouldn’t want to have to type out 3.14159 (or more decimal places) every time you needed it, nor would you ever want to give it any other value.</a:t>
            </a:r>
          </a:p>
        </p:txBody>
      </p:sp>
    </p:spTree>
    <p:extLst>
      <p:ext uri="{BB962C8B-B14F-4D97-AF65-F5344CB8AC3E}">
        <p14:creationId xmlns:p14="http://schemas.microsoft.com/office/powerpoint/2010/main" val="35649746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Constant Variables in C++</a:t>
            </a: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If you make any variable as constant, using const keyword, you cannot change its value. Also, the constant variables must be initialized while they are declared.</a:t>
            </a:r>
          </a:p>
          <a:p>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1ACA0801-173A-4B32-A3D5-807D1221073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Lst>
          </a:blip>
          <a:srcRect l="295" t="24399" r="63294" b="50771"/>
          <a:stretch/>
        </p:blipFill>
        <p:spPr>
          <a:xfrm>
            <a:off x="1079719" y="4446225"/>
            <a:ext cx="5255178" cy="2014775"/>
          </a:xfrm>
          <a:prstGeom prst="rect">
            <a:avLst/>
          </a:prstGeom>
          <a:ln>
            <a:solidFill>
              <a:srgbClr val="006084"/>
            </a:solidFill>
          </a:ln>
        </p:spPr>
      </p:pic>
      <p:pic>
        <p:nvPicPr>
          <p:cNvPr id="8" name="Picture 7">
            <a:extLst>
              <a:ext uri="{FF2B5EF4-FFF2-40B4-BE49-F238E27FC236}">
                <a16:creationId xmlns:a16="http://schemas.microsoft.com/office/drawing/2014/main" xmlns="" id="{159A54C2-DC50-4813-B4A7-B744A560CC28}"/>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Lst>
          </a:blip>
          <a:srcRect l="2462" t="25196" r="58398" b="52257"/>
          <a:stretch/>
        </p:blipFill>
        <p:spPr>
          <a:xfrm>
            <a:off x="6643450" y="4446226"/>
            <a:ext cx="5255178" cy="2014774"/>
          </a:xfrm>
          <a:prstGeom prst="rect">
            <a:avLst/>
          </a:prstGeom>
        </p:spPr>
      </p:pic>
    </p:spTree>
    <p:extLst>
      <p:ext uri="{BB962C8B-B14F-4D97-AF65-F5344CB8AC3E}">
        <p14:creationId xmlns:p14="http://schemas.microsoft.com/office/powerpoint/2010/main" val="11132289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smtClean="0">
                <a:solidFill>
                  <a:schemeClr val="tx1"/>
                </a:solidFill>
              </a:rPr>
              <a:t>Class 09</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817435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compiler, Loader</a:t>
            </a:r>
            <a:endParaRPr lang="en-US" dirty="0"/>
          </a:p>
        </p:txBody>
      </p:sp>
      <p:sp>
        <p:nvSpPr>
          <p:cNvPr id="3" name="Content Placeholder 2"/>
          <p:cNvSpPr>
            <a:spLocks noGrp="1"/>
          </p:cNvSpPr>
          <p:nvPr>
            <p:ph idx="1"/>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Compiler</a:t>
            </a:r>
            <a:r>
              <a:rPr lang="en-US"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3183018" y="2907437"/>
            <a:ext cx="8271933" cy="1477328"/>
          </a:xfrm>
          <a:prstGeom prst="rect">
            <a:avLst/>
          </a:prstGeom>
        </p:spPr>
        <p:txBody>
          <a:bodyPr wrap="square">
            <a:spAutoFit/>
          </a:bodyPr>
          <a:lstStyle/>
          <a:p>
            <a:pPr>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 compiler is a computer program (or a set of programs) that transforms source code </a:t>
            </a:r>
            <a:r>
              <a:rPr lang="en-US" dirty="0" smtClean="0">
                <a:solidFill>
                  <a:srgbClr val="000000"/>
                </a:solidFill>
                <a:latin typeface="Times New Roman" panose="02020603050405020304" pitchFamily="18" charset="0"/>
                <a:cs typeface="Times New Roman" panose="02020603050405020304" pitchFamily="18" charset="0"/>
              </a:rPr>
              <a:t> written </a:t>
            </a:r>
            <a:r>
              <a:rPr lang="en-US" dirty="0">
                <a:solidFill>
                  <a:srgbClr val="000000"/>
                </a:solidFill>
                <a:latin typeface="Times New Roman" panose="02020603050405020304" pitchFamily="18" charset="0"/>
                <a:cs typeface="Times New Roman" panose="02020603050405020304" pitchFamily="18" charset="0"/>
              </a:rPr>
              <a:t>in a programming language (the source language) into another computer language (the target language</a:t>
            </a:r>
            <a:r>
              <a:rPr lang="en-US" dirty="0" smtClean="0">
                <a:solidFill>
                  <a:srgbClr val="00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Typically, from high level source code to low level machine code or object code.</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1026" name="Picture 2" descr="https://4.bp.blogspot.com/-mIykcyEinUo/WUGwEdcDVxI/AAAAAAAAE2c/sxthb7ILzo0IObZypjTk_lylulImGBAzwCLcBGAs/s320/compil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242" y="4853802"/>
            <a:ext cx="3048000"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198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Loader </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loader locates programs in memory and prepares them for execution. It is an important component when starting a program. It includes tasks such as reading the content of the executable file and placing the file in memory.</a:t>
            </a:r>
          </a:p>
        </p:txBody>
      </p:sp>
    </p:spTree>
    <p:extLst>
      <p:ext uri="{BB962C8B-B14F-4D97-AF65-F5344CB8AC3E}">
        <p14:creationId xmlns:p14="http://schemas.microsoft.com/office/powerpoint/2010/main" val="1208819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After converting the source code into the object code, the linker performs the linking task. It takes one or more object files generated by the compiler and combines them together to generate an executable file.</a:t>
            </a:r>
          </a:p>
        </p:txBody>
      </p:sp>
      <p:sp>
        <p:nvSpPr>
          <p:cNvPr id="4" name="Rectangle 3"/>
          <p:cNvSpPr/>
          <p:nvPr/>
        </p:nvSpPr>
        <p:spPr>
          <a:xfrm>
            <a:off x="3293533" y="3841171"/>
            <a:ext cx="8195734" cy="1477328"/>
          </a:xfrm>
          <a:prstGeom prst="rect">
            <a:avLst/>
          </a:prstGeom>
        </p:spPr>
        <p:txBody>
          <a:bodyPr wrap="square">
            <a:spAutoFit/>
          </a:bodyPr>
          <a:lstStyle/>
          <a:p>
            <a:r>
              <a:rPr lang="en-US" dirty="0">
                <a:solidFill>
                  <a:srgbClr val="444444"/>
                </a:solidFill>
                <a:latin typeface="Times New Roman" panose="02020603050405020304" pitchFamily="18" charset="0"/>
                <a:cs typeface="Times New Roman" panose="02020603050405020304" pitchFamily="18" charset="0"/>
              </a:rPr>
              <a:t>Furthermore, it combines the object codes with </a:t>
            </a:r>
            <a:r>
              <a:rPr lang="en-US" dirty="0">
                <a:solidFill>
                  <a:srgbClr val="6DB3BF"/>
                </a:solidFill>
                <a:latin typeface="Times New Roman" panose="02020603050405020304" pitchFamily="18" charset="0"/>
                <a:cs typeface="Times New Roman" panose="02020603050405020304" pitchFamily="18" charset="0"/>
              </a:rPr>
              <a:t>libraries</a:t>
            </a:r>
            <a:r>
              <a:rPr lang="en-US" dirty="0">
                <a:solidFill>
                  <a:srgbClr val="444444"/>
                </a:solidFill>
                <a:latin typeface="Times New Roman" panose="02020603050405020304" pitchFamily="18" charset="0"/>
                <a:cs typeface="Times New Roman" panose="02020603050405020304" pitchFamily="18" charset="0"/>
              </a:rPr>
              <a:t>. For example, in a C program, if there is sqrt() function to calculate the square root of a number, the linker links the program with the math library. Finally, the CPU can read and understand the generated executable file. Therefore, the CPU can execute that file to perform the task defined in the program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78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variable is nothing but a name given to a storage area that our programs can manipulate. Each variable in C has a specific type, which determines the size and layout of the variable's memory; the range of values that can be stored within that memory; and the set of operations that can be applied to the variable.</a:t>
            </a:r>
          </a:p>
        </p:txBody>
      </p:sp>
      <p:sp>
        <p:nvSpPr>
          <p:cNvPr id="4" name="Rectangle 3"/>
          <p:cNvSpPr/>
          <p:nvPr/>
        </p:nvSpPr>
        <p:spPr>
          <a:xfrm>
            <a:off x="5606668" y="4455296"/>
            <a:ext cx="1967205" cy="369332"/>
          </a:xfrm>
          <a:prstGeom prst="rect">
            <a:avLst/>
          </a:prstGeom>
        </p:spPr>
        <p:txBody>
          <a:bodyPr wrap="none">
            <a:spAutoFit/>
          </a:bodyPr>
          <a:lstStyle/>
          <a:p>
            <a:r>
              <a:rPr lang="en-US" dirty="0">
                <a:solidFill>
                  <a:srgbClr val="000000"/>
                </a:solidFill>
                <a:latin typeface="inter-regular"/>
              </a:rPr>
              <a:t>type </a:t>
            </a:r>
            <a:r>
              <a:rPr lang="en-US" dirty="0" err="1">
                <a:solidFill>
                  <a:srgbClr val="000000"/>
                </a:solidFill>
                <a:latin typeface="inter-regular"/>
              </a:rPr>
              <a:t>variable_list</a:t>
            </a:r>
            <a:r>
              <a:rPr lang="en-US" dirty="0">
                <a:solidFill>
                  <a:srgbClr val="000000"/>
                </a:solidFill>
                <a:latin typeface="inter-regular"/>
              </a:rPr>
              <a:t>;</a:t>
            </a:r>
            <a:endParaRPr lang="en-US" dirty="0"/>
          </a:p>
        </p:txBody>
      </p:sp>
    </p:spTree>
    <p:extLst>
      <p:ext uri="{BB962C8B-B14F-4D97-AF65-F5344CB8AC3E}">
        <p14:creationId xmlns:p14="http://schemas.microsoft.com/office/powerpoint/2010/main" val="24902154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1271" y="392112"/>
            <a:ext cx="4564063" cy="1306485"/>
          </a:xfrm>
          <a:prstGeom prst="rect">
            <a:avLst/>
          </a:prstGeom>
        </p:spPr>
      </p:pic>
      <p:pic>
        <p:nvPicPr>
          <p:cNvPr id="5" name="Picture 4"/>
          <p:cNvPicPr>
            <a:picLocks noChangeAspect="1"/>
          </p:cNvPicPr>
          <p:nvPr/>
        </p:nvPicPr>
        <p:blipFill>
          <a:blip r:embed="rId3"/>
          <a:stretch>
            <a:fillRect/>
          </a:stretch>
        </p:blipFill>
        <p:spPr>
          <a:xfrm>
            <a:off x="1523181" y="219074"/>
            <a:ext cx="524694" cy="346075"/>
          </a:xfrm>
          <a:prstGeom prst="rect">
            <a:avLst/>
          </a:prstGeom>
        </p:spPr>
      </p:pic>
      <p:pic>
        <p:nvPicPr>
          <p:cNvPr id="6" name="Picture 5"/>
          <p:cNvPicPr>
            <a:picLocks noChangeAspect="1"/>
          </p:cNvPicPr>
          <p:nvPr/>
        </p:nvPicPr>
        <p:blipFill>
          <a:blip r:embed="rId4"/>
          <a:stretch>
            <a:fillRect/>
          </a:stretch>
        </p:blipFill>
        <p:spPr>
          <a:xfrm>
            <a:off x="3207520" y="1045355"/>
            <a:ext cx="1025814" cy="202168"/>
          </a:xfrm>
          <a:prstGeom prst="rect">
            <a:avLst/>
          </a:prstGeom>
        </p:spPr>
      </p:pic>
      <p:grpSp>
        <p:nvGrpSpPr>
          <p:cNvPr id="11" name="Group 10"/>
          <p:cNvGrpSpPr/>
          <p:nvPr/>
        </p:nvGrpSpPr>
        <p:grpSpPr>
          <a:xfrm>
            <a:off x="5426605" y="219074"/>
            <a:ext cx="6536796" cy="3466265"/>
            <a:chOff x="431271" y="2351840"/>
            <a:chExt cx="8259387" cy="4069292"/>
          </a:xfrm>
        </p:grpSpPr>
        <p:pic>
          <p:nvPicPr>
            <p:cNvPr id="9" name="Picture 8"/>
            <p:cNvPicPr>
              <a:picLocks noChangeAspect="1"/>
            </p:cNvPicPr>
            <p:nvPr/>
          </p:nvPicPr>
          <p:blipFill>
            <a:blip r:embed="rId5"/>
            <a:stretch>
              <a:fillRect/>
            </a:stretch>
          </p:blipFill>
          <p:spPr>
            <a:xfrm>
              <a:off x="431271" y="2351840"/>
              <a:ext cx="4576388" cy="4069292"/>
            </a:xfrm>
            <a:prstGeom prst="rect">
              <a:avLst/>
            </a:prstGeom>
          </p:spPr>
        </p:pic>
        <p:pic>
          <p:nvPicPr>
            <p:cNvPr id="10" name="Picture 9"/>
            <p:cNvPicPr>
              <a:picLocks noChangeAspect="1"/>
            </p:cNvPicPr>
            <p:nvPr/>
          </p:nvPicPr>
          <p:blipFill rotWithShape="1">
            <a:blip r:embed="rId6"/>
            <a:srcRect l="36240"/>
            <a:stretch/>
          </p:blipFill>
          <p:spPr>
            <a:xfrm>
              <a:off x="5007659" y="2351840"/>
              <a:ext cx="3682999" cy="4069292"/>
            </a:xfrm>
            <a:prstGeom prst="rect">
              <a:avLst/>
            </a:prstGeom>
          </p:spPr>
        </p:pic>
      </p:grpSp>
      <p:pic>
        <p:nvPicPr>
          <p:cNvPr id="12" name="Picture 11"/>
          <p:cNvPicPr>
            <a:picLocks noChangeAspect="1"/>
          </p:cNvPicPr>
          <p:nvPr/>
        </p:nvPicPr>
        <p:blipFill>
          <a:blip r:embed="rId7"/>
          <a:stretch>
            <a:fillRect/>
          </a:stretch>
        </p:blipFill>
        <p:spPr>
          <a:xfrm>
            <a:off x="83849" y="3685339"/>
            <a:ext cx="6247342" cy="1648449"/>
          </a:xfrm>
          <a:prstGeom prst="rect">
            <a:avLst/>
          </a:prstGeom>
        </p:spPr>
      </p:pic>
      <p:pic>
        <p:nvPicPr>
          <p:cNvPr id="13" name="Picture 12"/>
          <p:cNvPicPr>
            <a:picLocks noChangeAspect="1"/>
          </p:cNvPicPr>
          <p:nvPr/>
        </p:nvPicPr>
        <p:blipFill>
          <a:blip r:embed="rId8"/>
          <a:stretch>
            <a:fillRect/>
          </a:stretch>
        </p:blipFill>
        <p:spPr>
          <a:xfrm>
            <a:off x="6493933" y="3797301"/>
            <a:ext cx="3550271" cy="2867716"/>
          </a:xfrm>
          <a:prstGeom prst="rect">
            <a:avLst/>
          </a:prstGeom>
        </p:spPr>
      </p:pic>
    </p:spTree>
    <p:extLst>
      <p:ext uri="{BB962C8B-B14F-4D97-AF65-F5344CB8AC3E}">
        <p14:creationId xmlns:p14="http://schemas.microsoft.com/office/powerpoint/2010/main" val="23348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3787" y="322791"/>
            <a:ext cx="5094003" cy="3030008"/>
          </a:xfrm>
          <a:prstGeom prst="rect">
            <a:avLst/>
          </a:prstGeom>
        </p:spPr>
      </p:pic>
      <p:pic>
        <p:nvPicPr>
          <p:cNvPr id="3" name="Picture 2"/>
          <p:cNvPicPr>
            <a:picLocks noChangeAspect="1"/>
          </p:cNvPicPr>
          <p:nvPr/>
        </p:nvPicPr>
        <p:blipFill>
          <a:blip r:embed="rId3"/>
          <a:stretch>
            <a:fillRect/>
          </a:stretch>
        </p:blipFill>
        <p:spPr>
          <a:xfrm>
            <a:off x="6613525" y="322791"/>
            <a:ext cx="4741460" cy="3053292"/>
          </a:xfrm>
          <a:prstGeom prst="rect">
            <a:avLst/>
          </a:prstGeom>
        </p:spPr>
      </p:pic>
      <p:pic>
        <p:nvPicPr>
          <p:cNvPr id="4" name="Picture 3"/>
          <p:cNvPicPr>
            <a:picLocks noChangeAspect="1"/>
          </p:cNvPicPr>
          <p:nvPr/>
        </p:nvPicPr>
        <p:blipFill>
          <a:blip r:embed="rId4"/>
          <a:stretch>
            <a:fillRect/>
          </a:stretch>
        </p:blipFill>
        <p:spPr>
          <a:xfrm>
            <a:off x="1193800" y="3733800"/>
            <a:ext cx="1693588" cy="1753128"/>
          </a:xfrm>
          <a:prstGeom prst="rect">
            <a:avLst/>
          </a:prstGeom>
        </p:spPr>
      </p:pic>
      <p:pic>
        <p:nvPicPr>
          <p:cNvPr id="5" name="Picture 4"/>
          <p:cNvPicPr>
            <a:picLocks noChangeAspect="1"/>
          </p:cNvPicPr>
          <p:nvPr/>
        </p:nvPicPr>
        <p:blipFill>
          <a:blip r:embed="rId5"/>
          <a:stretch>
            <a:fillRect/>
          </a:stretch>
        </p:blipFill>
        <p:spPr>
          <a:xfrm>
            <a:off x="3640788" y="3876939"/>
            <a:ext cx="7406390" cy="1466850"/>
          </a:xfrm>
          <a:prstGeom prst="rect">
            <a:avLst/>
          </a:prstGeom>
        </p:spPr>
      </p:pic>
    </p:spTree>
    <p:extLst>
      <p:ext uri="{BB962C8B-B14F-4D97-AF65-F5344CB8AC3E}">
        <p14:creationId xmlns:p14="http://schemas.microsoft.com/office/powerpoint/2010/main" val="13347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5350" y="442912"/>
            <a:ext cx="6394450" cy="3671539"/>
          </a:xfrm>
          <a:prstGeom prst="rect">
            <a:avLst/>
          </a:prstGeom>
        </p:spPr>
      </p:pic>
      <p:pic>
        <p:nvPicPr>
          <p:cNvPr id="3" name="Picture 2"/>
          <p:cNvPicPr>
            <a:picLocks noChangeAspect="1"/>
          </p:cNvPicPr>
          <p:nvPr/>
        </p:nvPicPr>
        <p:blipFill>
          <a:blip r:embed="rId3"/>
          <a:stretch>
            <a:fillRect/>
          </a:stretch>
        </p:blipFill>
        <p:spPr>
          <a:xfrm>
            <a:off x="2201333" y="4515378"/>
            <a:ext cx="7654395" cy="1597493"/>
          </a:xfrm>
          <a:prstGeom prst="rect">
            <a:avLst/>
          </a:prstGeom>
        </p:spPr>
      </p:pic>
      <p:pic>
        <p:nvPicPr>
          <p:cNvPr id="4" name="Picture 3"/>
          <p:cNvPicPr>
            <a:picLocks noChangeAspect="1"/>
          </p:cNvPicPr>
          <p:nvPr/>
        </p:nvPicPr>
        <p:blipFill rotWithShape="1">
          <a:blip r:embed="rId4"/>
          <a:srcRect l="1344" t="7008" b="3924"/>
          <a:stretch/>
        </p:blipFill>
        <p:spPr>
          <a:xfrm>
            <a:off x="7518401" y="965201"/>
            <a:ext cx="4354754" cy="2091266"/>
          </a:xfrm>
          <a:prstGeom prst="rect">
            <a:avLst/>
          </a:prstGeom>
        </p:spPr>
      </p:pic>
    </p:spTree>
    <p:extLst>
      <p:ext uri="{BB962C8B-B14F-4D97-AF65-F5344CB8AC3E}">
        <p14:creationId xmlns:p14="http://schemas.microsoft.com/office/powerpoint/2010/main" val="15842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a:t>C Arithmetic </a:t>
            </a:r>
            <a:r>
              <a:rPr lang="en-US" dirty="0" smtClean="0"/>
              <a:t>Operators</a:t>
            </a:r>
          </a:p>
          <a:p>
            <a:r>
              <a:rPr lang="en-US" dirty="0"/>
              <a:t>C Relational </a:t>
            </a:r>
            <a:r>
              <a:rPr lang="en-US" dirty="0" smtClean="0"/>
              <a:t>Operators</a:t>
            </a:r>
          </a:p>
          <a:p>
            <a:r>
              <a:rPr lang="en-US" dirty="0"/>
              <a:t>C Logical </a:t>
            </a:r>
            <a:r>
              <a:rPr lang="en-US" dirty="0" smtClean="0"/>
              <a:t>Operators</a:t>
            </a:r>
          </a:p>
          <a:p>
            <a:r>
              <a:rPr lang="en-US" dirty="0"/>
              <a:t>C Bitwise </a:t>
            </a:r>
            <a:r>
              <a:rPr lang="en-US" dirty="0" smtClean="0"/>
              <a:t>Operators</a:t>
            </a:r>
          </a:p>
          <a:p>
            <a:r>
              <a:rPr lang="en-US" dirty="0"/>
              <a:t>Operators Precedence in </a:t>
            </a:r>
            <a:r>
              <a:rPr lang="en-US" dirty="0" smtClean="0"/>
              <a:t>C</a:t>
            </a:r>
          </a:p>
          <a:p>
            <a:r>
              <a:rPr lang="en-US" dirty="0"/>
              <a:t>Math library functions</a:t>
            </a:r>
          </a:p>
        </p:txBody>
      </p:sp>
    </p:spTree>
    <p:extLst>
      <p:ext uri="{BB962C8B-B14F-4D97-AF65-F5344CB8AC3E}">
        <p14:creationId xmlns:p14="http://schemas.microsoft.com/office/powerpoint/2010/main" val="20644238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Arithmetic Operators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3428206" y="2701395"/>
            <a:ext cx="5953125" cy="2905125"/>
          </a:xfrm>
          <a:prstGeom prst="rect">
            <a:avLst/>
          </a:prstGeom>
        </p:spPr>
      </p:pic>
    </p:spTree>
    <p:extLst>
      <p:ext uri="{BB962C8B-B14F-4D97-AF65-F5344CB8AC3E}">
        <p14:creationId xmlns:p14="http://schemas.microsoft.com/office/powerpoint/2010/main" val="12216838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933700" y="2438400"/>
            <a:ext cx="4516967" cy="3651504"/>
          </a:xfrm>
        </p:spPr>
        <p:style>
          <a:lnRef idx="3">
            <a:schemeClr val="lt1"/>
          </a:lnRef>
          <a:fillRef idx="1">
            <a:schemeClr val="accent2"/>
          </a:fillRef>
          <a:effectRef idx="1">
            <a:schemeClr val="accent2"/>
          </a:effectRef>
          <a:fontRef idx="minor">
            <a:schemeClr val="lt1"/>
          </a:fontRef>
        </p:style>
        <p:txBody>
          <a:bodyPr>
            <a:normAutofit fontScale="70000" lnSpcReduction="20000"/>
          </a:bodyPr>
          <a:lstStyle/>
          <a:p>
            <a:r>
              <a:rPr lang="pt-BR" dirty="0" smtClean="0">
                <a:solidFill>
                  <a:schemeClr val="tx1"/>
                </a:solidFill>
                <a:latin typeface="Times New Roman" panose="02020603050405020304" pitchFamily="18" charset="0"/>
                <a:cs typeface="Times New Roman" panose="02020603050405020304" pitchFamily="18" charset="0"/>
              </a:rPr>
              <a:t>Int a = 9,  b= 4, c=</a:t>
            </a:r>
          </a:p>
          <a:p>
            <a:r>
              <a:rPr lang="pt-BR" dirty="0" smtClean="0">
                <a:solidFill>
                  <a:schemeClr val="tx1"/>
                </a:solidFill>
                <a:latin typeface="Times New Roman" panose="02020603050405020304" pitchFamily="18" charset="0"/>
                <a:cs typeface="Times New Roman" panose="02020603050405020304" pitchFamily="18" charset="0"/>
              </a:rPr>
              <a:t>c </a:t>
            </a:r>
            <a:r>
              <a:rPr lang="pt-BR" dirty="0">
                <a:solidFill>
                  <a:schemeClr val="tx1"/>
                </a:solidFill>
                <a:latin typeface="Times New Roman" panose="02020603050405020304" pitchFamily="18" charset="0"/>
                <a:cs typeface="Times New Roman" panose="02020603050405020304" pitchFamily="18" charset="0"/>
              </a:rPr>
              <a:t>= a+b;</a:t>
            </a:r>
          </a:p>
          <a:p>
            <a:r>
              <a:rPr lang="pt-BR" dirty="0">
                <a:solidFill>
                  <a:schemeClr val="tx1"/>
                </a:solidFill>
                <a:latin typeface="Times New Roman" panose="02020603050405020304" pitchFamily="18" charset="0"/>
                <a:cs typeface="Times New Roman" panose="02020603050405020304" pitchFamily="18" charset="0"/>
              </a:rPr>
              <a:t>printf("a+b = %d \n",c);</a:t>
            </a:r>
          </a:p>
          <a:p>
            <a:r>
              <a:rPr lang="pt-BR" dirty="0">
                <a:solidFill>
                  <a:schemeClr val="tx1"/>
                </a:solidFill>
                <a:latin typeface="Times New Roman" panose="02020603050405020304" pitchFamily="18" charset="0"/>
                <a:cs typeface="Times New Roman" panose="02020603050405020304" pitchFamily="18" charset="0"/>
              </a:rPr>
              <a:t>c = a-b;</a:t>
            </a:r>
          </a:p>
          <a:p>
            <a:r>
              <a:rPr lang="pt-BR" dirty="0">
                <a:solidFill>
                  <a:schemeClr val="tx1"/>
                </a:solidFill>
                <a:latin typeface="Times New Roman" panose="02020603050405020304" pitchFamily="18" charset="0"/>
                <a:cs typeface="Times New Roman" panose="02020603050405020304" pitchFamily="18" charset="0"/>
              </a:rPr>
              <a:t>printf("a-b = %d \n",c);</a:t>
            </a:r>
          </a:p>
          <a:p>
            <a:r>
              <a:rPr lang="pt-BR" dirty="0">
                <a:solidFill>
                  <a:schemeClr val="tx1"/>
                </a:solidFill>
                <a:latin typeface="Times New Roman" panose="02020603050405020304" pitchFamily="18" charset="0"/>
                <a:cs typeface="Times New Roman" panose="02020603050405020304" pitchFamily="18" charset="0"/>
              </a:rPr>
              <a:t>c = a*b;</a:t>
            </a:r>
          </a:p>
          <a:p>
            <a:r>
              <a:rPr lang="pt-BR" dirty="0">
                <a:solidFill>
                  <a:schemeClr val="tx1"/>
                </a:solidFill>
                <a:latin typeface="Times New Roman" panose="02020603050405020304" pitchFamily="18" charset="0"/>
                <a:cs typeface="Times New Roman" panose="02020603050405020304" pitchFamily="18" charset="0"/>
              </a:rPr>
              <a:t>printf("a*b = %d \n",c);</a:t>
            </a:r>
          </a:p>
          <a:p>
            <a:r>
              <a:rPr lang="pt-BR" dirty="0">
                <a:solidFill>
                  <a:schemeClr val="tx1"/>
                </a:solidFill>
                <a:latin typeface="Times New Roman" panose="02020603050405020304" pitchFamily="18" charset="0"/>
                <a:cs typeface="Times New Roman" panose="02020603050405020304" pitchFamily="18" charset="0"/>
              </a:rPr>
              <a:t>c = a/b;</a:t>
            </a:r>
          </a:p>
          <a:p>
            <a:r>
              <a:rPr lang="pt-BR" dirty="0">
                <a:solidFill>
                  <a:schemeClr val="tx1"/>
                </a:solidFill>
                <a:latin typeface="Times New Roman" panose="02020603050405020304" pitchFamily="18" charset="0"/>
                <a:cs typeface="Times New Roman" panose="02020603050405020304" pitchFamily="18" charset="0"/>
              </a:rPr>
              <a:t>printf("a/b = %d \n",c);</a:t>
            </a:r>
          </a:p>
          <a:p>
            <a:r>
              <a:rPr lang="pt-BR" dirty="0">
                <a:solidFill>
                  <a:schemeClr val="tx1"/>
                </a:solidFill>
                <a:latin typeface="Times New Roman" panose="02020603050405020304" pitchFamily="18" charset="0"/>
                <a:cs typeface="Times New Roman" panose="02020603050405020304" pitchFamily="18" charset="0"/>
              </a:rPr>
              <a:t>c = a%b;</a:t>
            </a:r>
          </a:p>
          <a:p>
            <a:r>
              <a:rPr lang="pt-BR" dirty="0" smtClean="0">
                <a:solidFill>
                  <a:schemeClr val="tx1"/>
                </a:solidFill>
                <a:latin typeface="Times New Roman" panose="02020603050405020304" pitchFamily="18" charset="0"/>
                <a:cs typeface="Times New Roman" panose="02020603050405020304" pitchFamily="18" charset="0"/>
              </a:rPr>
              <a:t>printf</a:t>
            </a:r>
            <a:r>
              <a:rPr lang="pt-BR" dirty="0">
                <a:solidFill>
                  <a:schemeClr val="tx1"/>
                </a:solidFill>
                <a:latin typeface="Times New Roman" panose="02020603050405020304" pitchFamily="18" charset="0"/>
                <a:cs typeface="Times New Roman" panose="02020603050405020304" pitchFamily="18" charset="0"/>
              </a:rPr>
              <a:t>("Remainder when a divided by b = %d \n",c);</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02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Relational Operators</a:t>
            </a:r>
            <a:endParaRPr lang="en-US" dirty="0"/>
          </a:p>
        </p:txBody>
      </p:sp>
      <p:sp>
        <p:nvSpPr>
          <p:cNvPr id="3" name="Content Placeholder 2"/>
          <p:cNvSpPr>
            <a:spLocks noGrp="1"/>
          </p:cNvSpPr>
          <p:nvPr>
            <p:ph idx="1"/>
          </p:nvPr>
        </p:nvSpPr>
        <p:spPr/>
        <p:txBody>
          <a:bodyPr/>
          <a:lstStyle/>
          <a:p>
            <a:r>
              <a:rPr lang="en-US" dirty="0"/>
              <a:t>A relational operator checks the relationship between two operands. If the relation is true, it returns</a:t>
            </a:r>
          </a:p>
          <a:p>
            <a:r>
              <a:rPr lang="en-US" dirty="0"/>
              <a:t>1; if the relation is false, it returns value 0.</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5900"/>
                    </a14:imgEffect>
                  </a14:imgLayer>
                </a14:imgProps>
              </a:ext>
            </a:extLst>
          </a:blip>
          <a:stretch>
            <a:fillRect/>
          </a:stretch>
        </p:blipFill>
        <p:spPr>
          <a:xfrm>
            <a:off x="3932847" y="3889375"/>
            <a:ext cx="6772275" cy="1771650"/>
          </a:xfrm>
          <a:prstGeom prst="rect">
            <a:avLst/>
          </a:prstGeom>
        </p:spPr>
      </p:pic>
    </p:spTree>
    <p:extLst>
      <p:ext uri="{BB962C8B-B14F-4D97-AF65-F5344CB8AC3E}">
        <p14:creationId xmlns:p14="http://schemas.microsoft.com/office/powerpoint/2010/main" val="1041949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2730596" y="2429933"/>
            <a:ext cx="4418880" cy="3651250"/>
          </a:xfrm>
          <a:prstGeom prst="rect">
            <a:avLst/>
          </a:prstGeom>
        </p:spPr>
      </p:pic>
      <p:pic>
        <p:nvPicPr>
          <p:cNvPr id="5" name="Picture 4"/>
          <p:cNvPicPr>
            <a:picLocks noChangeAspect="1"/>
          </p:cNvPicPr>
          <p:nvPr/>
        </p:nvPicPr>
        <p:blipFill>
          <a:blip r:embed="rId3"/>
          <a:stretch>
            <a:fillRect/>
          </a:stretch>
        </p:blipFill>
        <p:spPr>
          <a:xfrm>
            <a:off x="7769225" y="3348037"/>
            <a:ext cx="3257550" cy="2143125"/>
          </a:xfrm>
          <a:prstGeom prst="rect">
            <a:avLst/>
          </a:prstGeom>
        </p:spPr>
      </p:pic>
    </p:spTree>
    <p:extLst>
      <p:ext uri="{BB962C8B-B14F-4D97-AF65-F5344CB8AC3E}">
        <p14:creationId xmlns:p14="http://schemas.microsoft.com/office/powerpoint/2010/main" val="905829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pic>
        <p:nvPicPr>
          <p:cNvPr id="4" name="Content Placeholder 3"/>
          <p:cNvPicPr>
            <a:picLocks noGrp="1" noChangeAspect="1"/>
          </p:cNvPicPr>
          <p:nvPr>
            <p:ph idx="1"/>
          </p:nvPr>
        </p:nvPicPr>
        <p:blipFill>
          <a:blip r:embed="rId2"/>
          <a:stretch>
            <a:fillRect/>
          </a:stretch>
        </p:blipFill>
        <p:spPr>
          <a:xfrm>
            <a:off x="3419210" y="3730095"/>
            <a:ext cx="7258050" cy="1609725"/>
          </a:xfrm>
          <a:prstGeom prst="rect">
            <a:avLst/>
          </a:prstGeom>
        </p:spPr>
      </p:pic>
      <p:sp>
        <p:nvSpPr>
          <p:cNvPr id="5" name="Rectangle 4"/>
          <p:cNvSpPr/>
          <p:nvPr/>
        </p:nvSpPr>
        <p:spPr>
          <a:xfrm>
            <a:off x="2933699" y="2329413"/>
            <a:ext cx="8386233" cy="1200329"/>
          </a:xfrm>
          <a:prstGeom prst="rect">
            <a:avLst/>
          </a:prstGeom>
        </p:spPr>
        <p:txBody>
          <a:bodyPr wrap="square">
            <a:spAutoFit/>
          </a:bodyPr>
          <a:lstStyle/>
          <a:p>
            <a:r>
              <a:rPr lang="en-US" dirty="0"/>
              <a:t>An expression containing logical operator returns either 0 or 1 depending upon whether expression</a:t>
            </a:r>
          </a:p>
          <a:p>
            <a:r>
              <a:rPr lang="en-US" dirty="0"/>
              <a:t>results true or false. Logical operators are commonly used in decision making in C programming.</a:t>
            </a:r>
          </a:p>
        </p:txBody>
      </p:sp>
    </p:spTree>
    <p:extLst>
      <p:ext uri="{BB962C8B-B14F-4D97-AF65-F5344CB8AC3E}">
        <p14:creationId xmlns:p14="http://schemas.microsoft.com/office/powerpoint/2010/main" val="4054855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395927" y="2838450"/>
            <a:ext cx="7524750" cy="971550"/>
          </a:xfrm>
          <a:prstGeom prst="rect">
            <a:avLst/>
          </a:prstGeom>
        </p:spPr>
      </p:pic>
    </p:spTree>
    <p:extLst>
      <p:ext uri="{BB962C8B-B14F-4D97-AF65-F5344CB8AC3E}">
        <p14:creationId xmlns:p14="http://schemas.microsoft.com/office/powerpoint/2010/main" val="381759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defining variables</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variable can have alphabets, digits, and underscore.</a:t>
            </a:r>
          </a:p>
          <a:p>
            <a:r>
              <a:rPr lang="en-US" dirty="0">
                <a:latin typeface="Times New Roman" panose="02020603050405020304" pitchFamily="18" charset="0"/>
                <a:cs typeface="Times New Roman" panose="02020603050405020304" pitchFamily="18" charset="0"/>
              </a:rPr>
              <a:t>A variable name can start with the alphabet, and underscore only. It can't start with a digit.</a:t>
            </a:r>
          </a:p>
          <a:p>
            <a:r>
              <a:rPr lang="en-US" dirty="0">
                <a:latin typeface="Times New Roman" panose="02020603050405020304" pitchFamily="18" charset="0"/>
                <a:cs typeface="Times New Roman" panose="02020603050405020304" pitchFamily="18" charset="0"/>
              </a:rPr>
              <a:t>No whitespace is allowed within the variable name.</a:t>
            </a:r>
          </a:p>
          <a:p>
            <a:r>
              <a:rPr lang="en-US" dirty="0">
                <a:latin typeface="Times New Roman" panose="02020603050405020304" pitchFamily="18" charset="0"/>
                <a:cs typeface="Times New Roman" panose="02020603050405020304" pitchFamily="18" charset="0"/>
              </a:rPr>
              <a:t>A variable name must not be any reserved word or keyword, e.g. int, float, etc.</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1779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operator</a:t>
            </a:r>
            <a:endParaRPr lang="en-US" dirty="0"/>
          </a:p>
        </p:txBody>
      </p:sp>
      <p:pic>
        <p:nvPicPr>
          <p:cNvPr id="4" name="Content Placeholder 3"/>
          <p:cNvPicPr>
            <a:picLocks noGrp="1" noChangeAspect="1"/>
          </p:cNvPicPr>
          <p:nvPr>
            <p:ph idx="1"/>
          </p:nvPr>
        </p:nvPicPr>
        <p:blipFill>
          <a:blip r:embed="rId2"/>
          <a:stretch>
            <a:fillRect/>
          </a:stretch>
        </p:blipFill>
        <p:spPr>
          <a:xfrm>
            <a:off x="3155156" y="3462337"/>
            <a:ext cx="7058025" cy="1857375"/>
          </a:xfrm>
          <a:prstGeom prst="rect">
            <a:avLst/>
          </a:prstGeom>
        </p:spPr>
      </p:pic>
    </p:spTree>
    <p:extLst>
      <p:ext uri="{BB962C8B-B14F-4D97-AF65-F5344CB8AC3E}">
        <p14:creationId xmlns:p14="http://schemas.microsoft.com/office/powerpoint/2010/main" val="925929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Library</a:t>
            </a:r>
            <a:endParaRPr lang="en-US" dirty="0"/>
          </a:p>
        </p:txBody>
      </p:sp>
      <p:pic>
        <p:nvPicPr>
          <p:cNvPr id="4" name="Content Placeholder 3"/>
          <p:cNvPicPr>
            <a:picLocks noGrp="1" noChangeAspect="1"/>
          </p:cNvPicPr>
          <p:nvPr>
            <p:ph idx="1"/>
          </p:nvPr>
        </p:nvPicPr>
        <p:blipFill>
          <a:blip r:embed="rId2"/>
          <a:stretch>
            <a:fillRect/>
          </a:stretch>
        </p:blipFill>
        <p:spPr>
          <a:xfrm>
            <a:off x="5435964" y="2438400"/>
            <a:ext cx="3766410" cy="3651250"/>
          </a:xfrm>
          <a:prstGeom prst="rect">
            <a:avLst/>
          </a:prstGeom>
        </p:spPr>
      </p:pic>
      <p:sp>
        <p:nvSpPr>
          <p:cNvPr id="5" name="Rectangle 4"/>
          <p:cNvSpPr/>
          <p:nvPr/>
        </p:nvSpPr>
        <p:spPr>
          <a:xfrm>
            <a:off x="2496346" y="4264025"/>
            <a:ext cx="2864374" cy="369332"/>
          </a:xfrm>
          <a:prstGeom prst="rect">
            <a:avLst/>
          </a:prstGeom>
        </p:spPr>
        <p:txBody>
          <a:bodyPr wrap="none">
            <a:spAutoFit/>
          </a:bodyPr>
          <a:lstStyle/>
          <a:p>
            <a:r>
              <a:rPr lang="en-US" dirty="0"/>
              <a:t>printf( "%.2f", sqrt( 900.0 ) );</a:t>
            </a:r>
          </a:p>
        </p:txBody>
      </p:sp>
    </p:spTree>
    <p:extLst>
      <p:ext uri="{BB962C8B-B14F-4D97-AF65-F5344CB8AC3E}">
        <p14:creationId xmlns:p14="http://schemas.microsoft.com/office/powerpoint/2010/main" val="15142037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36759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Declaration and initialization</a:t>
            </a:r>
            <a:endParaRPr lang="en-US" dirty="0"/>
          </a:p>
        </p:txBody>
      </p:sp>
      <p:pic>
        <p:nvPicPr>
          <p:cNvPr id="5" name="Content Placeholder 4"/>
          <p:cNvPicPr>
            <a:picLocks noGrp="1" noChangeAspect="1"/>
          </p:cNvPicPr>
          <p:nvPr>
            <p:ph idx="1"/>
          </p:nvPr>
        </p:nvPicPr>
        <p:blipFill>
          <a:blip r:embed="rId2"/>
          <a:stretch>
            <a:fillRect/>
          </a:stretch>
        </p:blipFill>
        <p:spPr>
          <a:xfrm>
            <a:off x="4282946" y="5923000"/>
            <a:ext cx="2023313" cy="911916"/>
          </a:xfrm>
          <a:prstGeom prst="rect">
            <a:avLst/>
          </a:prstGeom>
        </p:spPr>
      </p:pic>
      <p:pic>
        <p:nvPicPr>
          <p:cNvPr id="6" name="Picture 5"/>
          <p:cNvPicPr>
            <a:picLocks noChangeAspect="1"/>
          </p:cNvPicPr>
          <p:nvPr/>
        </p:nvPicPr>
        <p:blipFill>
          <a:blip r:embed="rId3"/>
          <a:stretch>
            <a:fillRect/>
          </a:stretch>
        </p:blipFill>
        <p:spPr>
          <a:xfrm>
            <a:off x="7656148" y="5802306"/>
            <a:ext cx="1475158" cy="1032610"/>
          </a:xfrm>
          <a:prstGeom prst="rect">
            <a:avLst/>
          </a:prstGeom>
        </p:spPr>
      </p:pic>
      <p:pic>
        <p:nvPicPr>
          <p:cNvPr id="9" name="Picture 8"/>
          <p:cNvPicPr>
            <a:picLocks noChangeAspect="1"/>
          </p:cNvPicPr>
          <p:nvPr/>
        </p:nvPicPr>
        <p:blipFill>
          <a:blip r:embed="rId4"/>
          <a:stretch>
            <a:fillRect/>
          </a:stretch>
        </p:blipFill>
        <p:spPr>
          <a:xfrm>
            <a:off x="3655735" y="2517042"/>
            <a:ext cx="5301048" cy="2781908"/>
          </a:xfrm>
          <a:prstGeom prst="rect">
            <a:avLst/>
          </a:prstGeom>
        </p:spPr>
      </p:pic>
    </p:spTree>
    <p:extLst>
      <p:ext uri="{BB962C8B-B14F-4D97-AF65-F5344CB8AC3E}">
        <p14:creationId xmlns:p14="http://schemas.microsoft.com/office/powerpoint/2010/main" val="1451793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Variables in C</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8911387"/>
              </p:ext>
            </p:extLst>
          </p:nvPr>
        </p:nvGraphicFramePr>
        <p:xfrm>
          <a:off x="2933700" y="2438400"/>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928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83783" y="531419"/>
            <a:ext cx="7109253" cy="1200329"/>
          </a:xfrm>
          <a:prstGeom prst="rect">
            <a:avLst/>
          </a:prstGeom>
          <a:solidFill>
            <a:schemeClr val="accent6">
              <a:lumMod val="40000"/>
              <a:lumOff val="60000"/>
            </a:schemeClr>
          </a:solidFill>
        </p:spPr>
        <p:txBody>
          <a:bodyPr wrap="square">
            <a:spAutoFit/>
          </a:bodyPr>
          <a:lstStyle/>
          <a:p>
            <a:pPr algn="just"/>
            <a:r>
              <a:rPr lang="en-US" dirty="0">
                <a:solidFill>
                  <a:srgbClr val="610B4B"/>
                </a:solidFill>
                <a:latin typeface="Times New Roman" panose="02020603050405020304" pitchFamily="18" charset="0"/>
                <a:cs typeface="Times New Roman" panose="02020603050405020304" pitchFamily="18" charset="0"/>
              </a:rPr>
              <a:t>Local Variable</a:t>
            </a:r>
          </a:p>
          <a:p>
            <a:pPr algn="just"/>
            <a:r>
              <a:rPr lang="en-US" dirty="0">
                <a:solidFill>
                  <a:srgbClr val="333333"/>
                </a:solidFill>
                <a:latin typeface="Times New Roman" panose="02020603050405020304" pitchFamily="18" charset="0"/>
                <a:cs typeface="Times New Roman" panose="02020603050405020304" pitchFamily="18" charset="0"/>
              </a:rPr>
              <a:t>A variable that is declared inside the function or block is called a local variable.</a:t>
            </a:r>
          </a:p>
          <a:p>
            <a:pPr algn="just"/>
            <a:r>
              <a:rPr lang="en-US" dirty="0">
                <a:solidFill>
                  <a:srgbClr val="333333"/>
                </a:solidFill>
                <a:latin typeface="Times New Roman" panose="02020603050405020304" pitchFamily="18" charset="0"/>
                <a:cs typeface="Times New Roman" panose="02020603050405020304" pitchFamily="18" charset="0"/>
              </a:rPr>
              <a:t>It must be declared at the start of the block.</a:t>
            </a:r>
            <a:endParaRPr lang="en-US" b="0" i="0" dirty="0">
              <a:solidFill>
                <a:srgbClr val="333333"/>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666859" y="2004240"/>
            <a:ext cx="1943100" cy="857250"/>
          </a:xfrm>
          <a:prstGeom prst="rect">
            <a:avLst/>
          </a:prstGeom>
        </p:spPr>
      </p:pic>
      <p:pic>
        <p:nvPicPr>
          <p:cNvPr id="6" name="Picture 5"/>
          <p:cNvPicPr>
            <a:picLocks noChangeAspect="1"/>
          </p:cNvPicPr>
          <p:nvPr/>
        </p:nvPicPr>
        <p:blipFill>
          <a:blip r:embed="rId3"/>
          <a:stretch>
            <a:fillRect/>
          </a:stretch>
        </p:blipFill>
        <p:spPr>
          <a:xfrm>
            <a:off x="4654378" y="5062151"/>
            <a:ext cx="2228850" cy="1066800"/>
          </a:xfrm>
          <a:prstGeom prst="rect">
            <a:avLst/>
          </a:prstGeom>
        </p:spPr>
      </p:pic>
      <p:sp>
        <p:nvSpPr>
          <p:cNvPr id="7" name="Rectangle 6"/>
          <p:cNvSpPr/>
          <p:nvPr/>
        </p:nvSpPr>
        <p:spPr>
          <a:xfrm>
            <a:off x="3149686" y="3133982"/>
            <a:ext cx="6096000" cy="1200329"/>
          </a:xfrm>
          <a:prstGeom prst="rect">
            <a:avLst/>
          </a:prstGeom>
          <a:solidFill>
            <a:schemeClr val="accent6">
              <a:lumMod val="40000"/>
              <a:lumOff val="60000"/>
            </a:schemeClr>
          </a:solidFill>
        </p:spPr>
        <p:txBody>
          <a:bodyPr>
            <a:spAutoFit/>
          </a:bodyPr>
          <a:lstStyle/>
          <a:p>
            <a:pPr algn="just"/>
            <a:r>
              <a:rPr lang="en-US" dirty="0">
                <a:solidFill>
                  <a:srgbClr val="610B4B"/>
                </a:solidFill>
                <a:latin typeface="Times New Roman" panose="02020603050405020304" pitchFamily="18" charset="0"/>
                <a:cs typeface="Times New Roman" panose="02020603050405020304" pitchFamily="18" charset="0"/>
              </a:rPr>
              <a:t>Global Variable</a:t>
            </a:r>
          </a:p>
          <a:p>
            <a:pPr algn="just"/>
            <a:r>
              <a:rPr lang="en-US" dirty="0">
                <a:solidFill>
                  <a:srgbClr val="333333"/>
                </a:solidFill>
                <a:latin typeface="Times New Roman" panose="02020603050405020304" pitchFamily="18" charset="0"/>
                <a:cs typeface="Times New Roman" panose="02020603050405020304" pitchFamily="18" charset="0"/>
              </a:rPr>
              <a:t>A variable that is declared outside the function or block is called a global variable. Any function can change the value of the global variable. It is available to all the functions.</a:t>
            </a: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372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5940" y="539063"/>
            <a:ext cx="3307998" cy="2797262"/>
          </a:xfrm>
          <a:prstGeom prst="rect">
            <a:avLst/>
          </a:prstGeom>
        </p:spPr>
      </p:pic>
      <p:pic>
        <p:nvPicPr>
          <p:cNvPr id="3" name="Picture 2"/>
          <p:cNvPicPr>
            <a:picLocks noChangeAspect="1"/>
          </p:cNvPicPr>
          <p:nvPr/>
        </p:nvPicPr>
        <p:blipFill>
          <a:blip r:embed="rId3"/>
          <a:stretch>
            <a:fillRect/>
          </a:stretch>
        </p:blipFill>
        <p:spPr>
          <a:xfrm>
            <a:off x="4383938" y="2519104"/>
            <a:ext cx="6810375" cy="3895725"/>
          </a:xfrm>
          <a:prstGeom prst="rect">
            <a:avLst/>
          </a:prstGeom>
        </p:spPr>
      </p:pic>
    </p:spTree>
    <p:extLst>
      <p:ext uri="{BB962C8B-B14F-4D97-AF65-F5344CB8AC3E}">
        <p14:creationId xmlns:p14="http://schemas.microsoft.com/office/powerpoint/2010/main" val="8411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2445</TotalTime>
  <Words>1920</Words>
  <Application>Microsoft Office PowerPoint</Application>
  <PresentationFormat>Widescreen</PresentationFormat>
  <Paragraphs>336</Paragraphs>
  <Slides>52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MingLiU_HKSCS</vt:lpstr>
      <vt:lpstr>Arial</vt:lpstr>
      <vt:lpstr>Calibri</vt:lpstr>
      <vt:lpstr>Century Schoolbook</vt:lpstr>
      <vt:lpstr>Corbel</vt:lpstr>
      <vt:lpstr>inherit</vt:lpstr>
      <vt:lpstr>inter-regular</vt:lpstr>
      <vt:lpstr>Times New Roman</vt:lpstr>
      <vt:lpstr>Verdana</vt:lpstr>
      <vt:lpstr>Feathered</vt:lpstr>
      <vt:lpstr>Programming Fundamental</vt:lpstr>
      <vt:lpstr>Class 07 </vt:lpstr>
      <vt:lpstr>Content</vt:lpstr>
      <vt:lpstr>Variables</vt:lpstr>
      <vt:lpstr>Rules for defining variables </vt:lpstr>
      <vt:lpstr>Variable Declaration and initialization</vt:lpstr>
      <vt:lpstr>Types of Variables in C </vt:lpstr>
      <vt:lpstr>PowerPoint Presentation</vt:lpstr>
      <vt:lpstr>PowerPoint Presentation</vt:lpstr>
      <vt:lpstr>Static variables</vt:lpstr>
      <vt:lpstr>Static variable</vt:lpstr>
      <vt:lpstr>Example </vt:lpstr>
      <vt:lpstr>Class 08 </vt:lpstr>
      <vt:lpstr>Data types </vt:lpstr>
      <vt:lpstr>There are the following data types in C language.</vt:lpstr>
      <vt:lpstr>DATATYPES IN C </vt:lpstr>
      <vt:lpstr>Basic Data types</vt:lpstr>
      <vt:lpstr>PowerPoint Presentation</vt:lpstr>
      <vt:lpstr>PowerPoint Presentation</vt:lpstr>
      <vt:lpstr>Task</vt:lpstr>
      <vt:lpstr>Float vs double</vt:lpstr>
      <vt:lpstr>Signed vs unsigned</vt:lpstr>
      <vt:lpstr>Signed and Unsigned int</vt:lpstr>
      <vt:lpstr>Example</vt:lpstr>
      <vt:lpstr>ASCII TABLE</vt:lpstr>
      <vt:lpstr>Signed and unsigned char</vt:lpstr>
      <vt:lpstr>Example</vt:lpstr>
      <vt:lpstr>Format Specifiers</vt:lpstr>
      <vt:lpstr>How to print string </vt:lpstr>
      <vt:lpstr>Format Specifiers</vt:lpstr>
      <vt:lpstr>Escape sequences</vt:lpstr>
      <vt:lpstr>PowerPoint Presentation</vt:lpstr>
      <vt:lpstr>Defining Constants:</vt:lpstr>
      <vt:lpstr>Why constant?</vt:lpstr>
      <vt:lpstr>Constant Variables in C++</vt:lpstr>
      <vt:lpstr>Class 09 </vt:lpstr>
      <vt:lpstr>Linking, compiler, Loader</vt:lpstr>
      <vt:lpstr>Loader </vt:lpstr>
      <vt:lpstr>Linking</vt:lpstr>
      <vt:lpstr>PowerPoint Presentation</vt:lpstr>
      <vt:lpstr>PowerPoint Presentation</vt:lpstr>
      <vt:lpstr>PowerPoint Presentation</vt:lpstr>
      <vt:lpstr>Operators</vt:lpstr>
      <vt:lpstr>C Arithmetic Operators </vt:lpstr>
      <vt:lpstr>Example</vt:lpstr>
      <vt:lpstr>C Relational Operators</vt:lpstr>
      <vt:lpstr>Example</vt:lpstr>
      <vt:lpstr>Logical Operators</vt:lpstr>
      <vt:lpstr>Example</vt:lpstr>
      <vt:lpstr>Size of() operator</vt:lpstr>
      <vt:lpstr>Math Library</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Programing fundamental</dc:title>
  <dc:creator>Administrator</dc:creator>
  <cp:lastModifiedBy>Administrator</cp:lastModifiedBy>
  <cp:revision>134</cp:revision>
  <dcterms:created xsi:type="dcterms:W3CDTF">2021-08-09T10:01:30Z</dcterms:created>
  <dcterms:modified xsi:type="dcterms:W3CDTF">2021-09-23T10:42:35Z</dcterms:modified>
</cp:coreProperties>
</file>