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4"/>
  </p:notesMasterIdLst>
  <p:sldIdLst>
    <p:sldId id="358" r:id="rId2"/>
    <p:sldId id="359" r:id="rId3"/>
    <p:sldId id="504" r:id="rId4"/>
    <p:sldId id="496" r:id="rId5"/>
    <p:sldId id="497" r:id="rId6"/>
    <p:sldId id="498" r:id="rId7"/>
    <p:sldId id="499" r:id="rId8"/>
    <p:sldId id="493" r:id="rId9"/>
    <p:sldId id="495" r:id="rId10"/>
    <p:sldId id="494" r:id="rId11"/>
    <p:sldId id="500" r:id="rId12"/>
    <p:sldId id="502" r:id="rId13"/>
    <p:sldId id="503" r:id="rId14"/>
    <p:sldId id="501" r:id="rId15"/>
    <p:sldId id="506" r:id="rId16"/>
    <p:sldId id="505" r:id="rId17"/>
    <p:sldId id="507" r:id="rId18"/>
    <p:sldId id="508" r:id="rId19"/>
    <p:sldId id="509" r:id="rId20"/>
    <p:sldId id="510" r:id="rId21"/>
    <p:sldId id="511" r:id="rId22"/>
    <p:sldId id="520" r:id="rId23"/>
    <p:sldId id="512" r:id="rId24"/>
    <p:sldId id="518" r:id="rId25"/>
    <p:sldId id="513" r:id="rId26"/>
    <p:sldId id="514" r:id="rId27"/>
    <p:sldId id="515" r:id="rId28"/>
    <p:sldId id="521" r:id="rId29"/>
    <p:sldId id="516" r:id="rId30"/>
    <p:sldId id="519" r:id="rId31"/>
    <p:sldId id="522" r:id="rId32"/>
    <p:sldId id="523" r:id="rId33"/>
    <p:sldId id="517" r:id="rId34"/>
    <p:sldId id="524" r:id="rId35"/>
    <p:sldId id="525" r:id="rId36"/>
    <p:sldId id="526" r:id="rId37"/>
    <p:sldId id="527" r:id="rId38"/>
    <p:sldId id="528" r:id="rId39"/>
    <p:sldId id="529" r:id="rId40"/>
    <p:sldId id="530" r:id="rId41"/>
    <p:sldId id="532" r:id="rId42"/>
    <p:sldId id="540" r:id="rId43"/>
    <p:sldId id="541" r:id="rId44"/>
    <p:sldId id="542" r:id="rId45"/>
    <p:sldId id="533" r:id="rId46"/>
    <p:sldId id="534" r:id="rId47"/>
    <p:sldId id="535" r:id="rId48"/>
    <p:sldId id="536" r:id="rId49"/>
    <p:sldId id="537" r:id="rId50"/>
    <p:sldId id="538" r:id="rId51"/>
    <p:sldId id="539" r:id="rId52"/>
    <p:sldId id="44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p:cViewPr varScale="1">
        <p:scale>
          <a:sx n="112" d="100"/>
          <a:sy n="112"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AC4A6-90DB-4D76-AF9D-BC168C912F7B}" type="doc">
      <dgm:prSet loTypeId="urn:microsoft.com/office/officeart/2005/8/layout/pyramid2" loCatId="pyramid" qsTypeId="urn:microsoft.com/office/officeart/2005/8/quickstyle/simple1" qsCatId="simple" csTypeId="urn:microsoft.com/office/officeart/2005/8/colors/accent2_5" csCatId="accent2"/>
      <dgm:spPr/>
      <dgm:t>
        <a:bodyPr/>
        <a:lstStyle/>
        <a:p>
          <a:endParaRPr lang="en-US"/>
        </a:p>
      </dgm:t>
    </dgm:pt>
    <dgm:pt modelId="{349DED58-292B-4AE5-BCB3-631A7EAAD1CF}">
      <dgm:prSet/>
      <dgm:spPr/>
      <dgm:t>
        <a:bodyPr/>
        <a:lstStyle/>
        <a:p>
          <a:pPr rtl="0"/>
          <a:r>
            <a:rPr lang="en-US" smtClean="0"/>
            <a:t>(condition)?</a:t>
          </a:r>
          <a:endParaRPr lang="en-US"/>
        </a:p>
      </dgm:t>
    </dgm:pt>
    <dgm:pt modelId="{B57D74A9-2F8E-48D5-8E3F-A0A9C5CFB55F}" type="parTrans" cxnId="{CBE7F412-3E8F-48C6-BB1C-BCFAEC5D8DBC}">
      <dgm:prSet/>
      <dgm:spPr/>
      <dgm:t>
        <a:bodyPr/>
        <a:lstStyle/>
        <a:p>
          <a:endParaRPr lang="en-US"/>
        </a:p>
      </dgm:t>
    </dgm:pt>
    <dgm:pt modelId="{02C4FE6D-4004-4E06-B6CD-82AF3D4B6E2D}" type="sibTrans" cxnId="{CBE7F412-3E8F-48C6-BB1C-BCFAEC5D8DBC}">
      <dgm:prSet/>
      <dgm:spPr/>
      <dgm:t>
        <a:bodyPr/>
        <a:lstStyle/>
        <a:p>
          <a:endParaRPr lang="en-US"/>
        </a:p>
      </dgm:t>
    </dgm:pt>
    <dgm:pt modelId="{0CC0F3E9-37CF-4B49-B08B-F9CFE626B594}">
      <dgm:prSet/>
      <dgm:spPr/>
      <dgm:t>
        <a:bodyPr/>
        <a:lstStyle/>
        <a:p>
          <a:pPr rtl="0"/>
          <a:r>
            <a:rPr lang="en-US" smtClean="0"/>
            <a:t>Printf():</a:t>
          </a:r>
          <a:endParaRPr lang="en-US"/>
        </a:p>
      </dgm:t>
    </dgm:pt>
    <dgm:pt modelId="{5C23DA3D-9AFF-49F6-9F0F-DA5D2BD3929B}" type="parTrans" cxnId="{8A90BE12-3277-4F95-AB0E-04A8BD1272C9}">
      <dgm:prSet/>
      <dgm:spPr/>
      <dgm:t>
        <a:bodyPr/>
        <a:lstStyle/>
        <a:p>
          <a:endParaRPr lang="en-US"/>
        </a:p>
      </dgm:t>
    </dgm:pt>
    <dgm:pt modelId="{31B66066-702A-4B04-A780-D5E85D3E7805}" type="sibTrans" cxnId="{8A90BE12-3277-4F95-AB0E-04A8BD1272C9}">
      <dgm:prSet/>
      <dgm:spPr/>
      <dgm:t>
        <a:bodyPr/>
        <a:lstStyle/>
        <a:p>
          <a:endParaRPr lang="en-US"/>
        </a:p>
      </dgm:t>
    </dgm:pt>
    <dgm:pt modelId="{DFB5EC56-8CB0-45A2-93CF-E57A238AC00D}">
      <dgm:prSet/>
      <dgm:spPr/>
      <dgm:t>
        <a:bodyPr/>
        <a:lstStyle/>
        <a:p>
          <a:pPr rtl="0"/>
          <a:r>
            <a:rPr lang="en-US" smtClean="0"/>
            <a:t>Printf();</a:t>
          </a:r>
          <a:endParaRPr lang="en-US"/>
        </a:p>
      </dgm:t>
    </dgm:pt>
    <dgm:pt modelId="{AEDEE7DF-B530-4F9B-BD57-502A4C5EC028}" type="parTrans" cxnId="{841C9AC8-72AE-466B-A848-1EBFD9AB7701}">
      <dgm:prSet/>
      <dgm:spPr/>
      <dgm:t>
        <a:bodyPr/>
        <a:lstStyle/>
        <a:p>
          <a:endParaRPr lang="en-US"/>
        </a:p>
      </dgm:t>
    </dgm:pt>
    <dgm:pt modelId="{D53FE277-CB29-4428-8150-8435C0E0C34E}" type="sibTrans" cxnId="{841C9AC8-72AE-466B-A848-1EBFD9AB7701}">
      <dgm:prSet/>
      <dgm:spPr/>
      <dgm:t>
        <a:bodyPr/>
        <a:lstStyle/>
        <a:p>
          <a:endParaRPr lang="en-US"/>
        </a:p>
      </dgm:t>
    </dgm:pt>
    <dgm:pt modelId="{2DCCA1F0-7DFB-4F03-9F3C-88DCFAEC76C4}" type="pres">
      <dgm:prSet presAssocID="{81DAC4A6-90DB-4D76-AF9D-BC168C912F7B}" presName="compositeShape" presStyleCnt="0">
        <dgm:presLayoutVars>
          <dgm:dir/>
          <dgm:resizeHandles/>
        </dgm:presLayoutVars>
      </dgm:prSet>
      <dgm:spPr/>
      <dgm:t>
        <a:bodyPr/>
        <a:lstStyle/>
        <a:p>
          <a:endParaRPr lang="en-US"/>
        </a:p>
      </dgm:t>
    </dgm:pt>
    <dgm:pt modelId="{8B0A8035-AE88-402A-8D92-688FA648659C}" type="pres">
      <dgm:prSet presAssocID="{81DAC4A6-90DB-4D76-AF9D-BC168C912F7B}" presName="pyramid" presStyleLbl="node1" presStyleIdx="0" presStyleCnt="1"/>
      <dgm:spPr/>
    </dgm:pt>
    <dgm:pt modelId="{C77C781F-4799-47C7-8E9E-CAA3CF32ECBF}" type="pres">
      <dgm:prSet presAssocID="{81DAC4A6-90DB-4D76-AF9D-BC168C912F7B}" presName="theList" presStyleCnt="0"/>
      <dgm:spPr/>
    </dgm:pt>
    <dgm:pt modelId="{09BABF0D-DBB7-4EBB-A83C-FDE072D04788}" type="pres">
      <dgm:prSet presAssocID="{349DED58-292B-4AE5-BCB3-631A7EAAD1CF}" presName="aNode" presStyleLbl="fgAcc1" presStyleIdx="0" presStyleCnt="3">
        <dgm:presLayoutVars>
          <dgm:bulletEnabled val="1"/>
        </dgm:presLayoutVars>
      </dgm:prSet>
      <dgm:spPr/>
      <dgm:t>
        <a:bodyPr/>
        <a:lstStyle/>
        <a:p>
          <a:endParaRPr lang="en-US"/>
        </a:p>
      </dgm:t>
    </dgm:pt>
    <dgm:pt modelId="{1B88C9F1-A5BE-493F-95EC-86CC63EE0EA5}" type="pres">
      <dgm:prSet presAssocID="{349DED58-292B-4AE5-BCB3-631A7EAAD1CF}" presName="aSpace" presStyleCnt="0"/>
      <dgm:spPr/>
    </dgm:pt>
    <dgm:pt modelId="{D8071698-0588-40E3-8F44-73311FB5831B}" type="pres">
      <dgm:prSet presAssocID="{0CC0F3E9-37CF-4B49-B08B-F9CFE626B594}" presName="aNode" presStyleLbl="fgAcc1" presStyleIdx="1" presStyleCnt="3">
        <dgm:presLayoutVars>
          <dgm:bulletEnabled val="1"/>
        </dgm:presLayoutVars>
      </dgm:prSet>
      <dgm:spPr/>
      <dgm:t>
        <a:bodyPr/>
        <a:lstStyle/>
        <a:p>
          <a:endParaRPr lang="en-US"/>
        </a:p>
      </dgm:t>
    </dgm:pt>
    <dgm:pt modelId="{7AA942C7-9AA5-44DD-A90E-F551E919CBE7}" type="pres">
      <dgm:prSet presAssocID="{0CC0F3E9-37CF-4B49-B08B-F9CFE626B594}" presName="aSpace" presStyleCnt="0"/>
      <dgm:spPr/>
    </dgm:pt>
    <dgm:pt modelId="{CA874E2C-27E0-489C-949E-9464B5DC2FBC}" type="pres">
      <dgm:prSet presAssocID="{DFB5EC56-8CB0-45A2-93CF-E57A238AC00D}" presName="aNode" presStyleLbl="fgAcc1" presStyleIdx="2" presStyleCnt="3">
        <dgm:presLayoutVars>
          <dgm:bulletEnabled val="1"/>
        </dgm:presLayoutVars>
      </dgm:prSet>
      <dgm:spPr/>
      <dgm:t>
        <a:bodyPr/>
        <a:lstStyle/>
        <a:p>
          <a:endParaRPr lang="en-US"/>
        </a:p>
      </dgm:t>
    </dgm:pt>
    <dgm:pt modelId="{3299321C-7230-4B03-825A-34455C1200B5}" type="pres">
      <dgm:prSet presAssocID="{DFB5EC56-8CB0-45A2-93CF-E57A238AC00D}" presName="aSpace" presStyleCnt="0"/>
      <dgm:spPr/>
    </dgm:pt>
  </dgm:ptLst>
  <dgm:cxnLst>
    <dgm:cxn modelId="{222484F0-EE46-4058-B1F5-D3F7F82C1616}" type="presOf" srcId="{DFB5EC56-8CB0-45A2-93CF-E57A238AC00D}" destId="{CA874E2C-27E0-489C-949E-9464B5DC2FBC}" srcOrd="0" destOrd="0" presId="urn:microsoft.com/office/officeart/2005/8/layout/pyramid2"/>
    <dgm:cxn modelId="{8A90BE12-3277-4F95-AB0E-04A8BD1272C9}" srcId="{81DAC4A6-90DB-4D76-AF9D-BC168C912F7B}" destId="{0CC0F3E9-37CF-4B49-B08B-F9CFE626B594}" srcOrd="1" destOrd="0" parTransId="{5C23DA3D-9AFF-49F6-9F0F-DA5D2BD3929B}" sibTransId="{31B66066-702A-4B04-A780-D5E85D3E7805}"/>
    <dgm:cxn modelId="{841C9AC8-72AE-466B-A848-1EBFD9AB7701}" srcId="{81DAC4A6-90DB-4D76-AF9D-BC168C912F7B}" destId="{DFB5EC56-8CB0-45A2-93CF-E57A238AC00D}" srcOrd="2" destOrd="0" parTransId="{AEDEE7DF-B530-4F9B-BD57-502A4C5EC028}" sibTransId="{D53FE277-CB29-4428-8150-8435C0E0C34E}"/>
    <dgm:cxn modelId="{CBE7F412-3E8F-48C6-BB1C-BCFAEC5D8DBC}" srcId="{81DAC4A6-90DB-4D76-AF9D-BC168C912F7B}" destId="{349DED58-292B-4AE5-BCB3-631A7EAAD1CF}" srcOrd="0" destOrd="0" parTransId="{B57D74A9-2F8E-48D5-8E3F-A0A9C5CFB55F}" sibTransId="{02C4FE6D-4004-4E06-B6CD-82AF3D4B6E2D}"/>
    <dgm:cxn modelId="{35D2B95A-124E-4B0E-ABB4-242E0B97016B}" type="presOf" srcId="{0CC0F3E9-37CF-4B49-B08B-F9CFE626B594}" destId="{D8071698-0588-40E3-8F44-73311FB5831B}" srcOrd="0" destOrd="0" presId="urn:microsoft.com/office/officeart/2005/8/layout/pyramid2"/>
    <dgm:cxn modelId="{D94C3AA3-E3CB-45E4-91F9-7BDBBBE2D84C}" type="presOf" srcId="{81DAC4A6-90DB-4D76-AF9D-BC168C912F7B}" destId="{2DCCA1F0-7DFB-4F03-9F3C-88DCFAEC76C4}" srcOrd="0" destOrd="0" presId="urn:microsoft.com/office/officeart/2005/8/layout/pyramid2"/>
    <dgm:cxn modelId="{FF1C284F-C2B4-415B-828A-5323E7DD2609}" type="presOf" srcId="{349DED58-292B-4AE5-BCB3-631A7EAAD1CF}" destId="{09BABF0D-DBB7-4EBB-A83C-FDE072D04788}" srcOrd="0" destOrd="0" presId="urn:microsoft.com/office/officeart/2005/8/layout/pyramid2"/>
    <dgm:cxn modelId="{9F62D118-6544-4265-89CD-C36074C35AD2}" type="presParOf" srcId="{2DCCA1F0-7DFB-4F03-9F3C-88DCFAEC76C4}" destId="{8B0A8035-AE88-402A-8D92-688FA648659C}" srcOrd="0" destOrd="0" presId="urn:microsoft.com/office/officeart/2005/8/layout/pyramid2"/>
    <dgm:cxn modelId="{6447DC01-207D-4F40-A146-9750969D9619}" type="presParOf" srcId="{2DCCA1F0-7DFB-4F03-9F3C-88DCFAEC76C4}" destId="{C77C781F-4799-47C7-8E9E-CAA3CF32ECBF}" srcOrd="1" destOrd="0" presId="urn:microsoft.com/office/officeart/2005/8/layout/pyramid2"/>
    <dgm:cxn modelId="{0995AB3B-60F1-497D-B61E-A2515D88187A}" type="presParOf" srcId="{C77C781F-4799-47C7-8E9E-CAA3CF32ECBF}" destId="{09BABF0D-DBB7-4EBB-A83C-FDE072D04788}" srcOrd="0" destOrd="0" presId="urn:microsoft.com/office/officeart/2005/8/layout/pyramid2"/>
    <dgm:cxn modelId="{21A88A28-18F7-41F8-B45D-E3B4AFAF8D84}" type="presParOf" srcId="{C77C781F-4799-47C7-8E9E-CAA3CF32ECBF}" destId="{1B88C9F1-A5BE-493F-95EC-86CC63EE0EA5}" srcOrd="1" destOrd="0" presId="urn:microsoft.com/office/officeart/2005/8/layout/pyramid2"/>
    <dgm:cxn modelId="{850BC3BB-38C9-4A56-AD79-D410BDC0BAF2}" type="presParOf" srcId="{C77C781F-4799-47C7-8E9E-CAA3CF32ECBF}" destId="{D8071698-0588-40E3-8F44-73311FB5831B}" srcOrd="2" destOrd="0" presId="urn:microsoft.com/office/officeart/2005/8/layout/pyramid2"/>
    <dgm:cxn modelId="{76A68637-FBEF-4BC1-B666-A182C093D5A6}" type="presParOf" srcId="{C77C781F-4799-47C7-8E9E-CAA3CF32ECBF}" destId="{7AA942C7-9AA5-44DD-A90E-F551E919CBE7}" srcOrd="3" destOrd="0" presId="urn:microsoft.com/office/officeart/2005/8/layout/pyramid2"/>
    <dgm:cxn modelId="{9C7023FA-D9FB-4E7A-A89A-B77AD9DB0CD0}" type="presParOf" srcId="{C77C781F-4799-47C7-8E9E-CAA3CF32ECBF}" destId="{CA874E2C-27E0-489C-949E-9464B5DC2FBC}" srcOrd="4" destOrd="0" presId="urn:microsoft.com/office/officeart/2005/8/layout/pyramid2"/>
    <dgm:cxn modelId="{3642566D-91B3-43AC-B2C9-7B2C562996EC}" type="presParOf" srcId="{C77C781F-4799-47C7-8E9E-CAA3CF32ECBF}" destId="{3299321C-7230-4B03-825A-34455C1200B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1D1ABD-FD54-47BC-AAD3-FDF07A0171F1}"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CA45882C-1A31-41AF-AAA6-9E52B93A11A2}">
      <dgm:prSet custT="1"/>
      <dgm:spPr/>
      <dgm:t>
        <a:bodyPr/>
        <a:lstStyle/>
        <a:p>
          <a:pPr rtl="0"/>
          <a:r>
            <a:rPr lang="en-US" sz="1400" smtClean="0">
              <a:latin typeface="Times New Roman" panose="02020603050405020304" pitchFamily="18" charset="0"/>
              <a:cs typeface="Times New Roman" panose="02020603050405020304" pitchFamily="18" charset="0"/>
            </a:rPr>
            <a:t>The if statement evaluates the test expression inside the parenthesis ().</a:t>
          </a:r>
          <a:endParaRPr lang="en-US" sz="1400">
            <a:latin typeface="Times New Roman" panose="02020603050405020304" pitchFamily="18" charset="0"/>
            <a:cs typeface="Times New Roman" panose="02020603050405020304" pitchFamily="18" charset="0"/>
          </a:endParaRPr>
        </a:p>
      </dgm:t>
    </dgm:pt>
    <dgm:pt modelId="{8022309B-E926-4B7A-8AE4-94F9681FEFAF}" type="parTrans" cxnId="{1111185F-3E87-48A2-94CE-FD1FAFD831AF}">
      <dgm:prSet/>
      <dgm:spPr/>
      <dgm:t>
        <a:bodyPr/>
        <a:lstStyle/>
        <a:p>
          <a:endParaRPr lang="en-US" sz="2000">
            <a:latin typeface="Times New Roman" panose="02020603050405020304" pitchFamily="18" charset="0"/>
            <a:cs typeface="Times New Roman" panose="02020603050405020304" pitchFamily="18" charset="0"/>
          </a:endParaRPr>
        </a:p>
      </dgm:t>
    </dgm:pt>
    <dgm:pt modelId="{FBD5AFAD-CC68-40DC-94C3-F855DD41224A}" type="sibTrans" cxnId="{1111185F-3E87-48A2-94CE-FD1FAFD831AF}">
      <dgm:prSet/>
      <dgm:spPr/>
      <dgm:t>
        <a:bodyPr/>
        <a:lstStyle/>
        <a:p>
          <a:endParaRPr lang="en-US" sz="2000">
            <a:latin typeface="Times New Roman" panose="02020603050405020304" pitchFamily="18" charset="0"/>
            <a:cs typeface="Times New Roman" panose="02020603050405020304" pitchFamily="18" charset="0"/>
          </a:endParaRPr>
        </a:p>
      </dgm:t>
    </dgm:pt>
    <dgm:pt modelId="{D1C5A416-880E-4C22-A768-78E55B111C0A}">
      <dgm:prSet custT="1"/>
      <dgm:spPr/>
      <dgm:t>
        <a:bodyPr/>
        <a:lstStyle/>
        <a:p>
          <a:pPr rtl="0"/>
          <a:r>
            <a:rPr lang="en-US" sz="1400" smtClean="0">
              <a:latin typeface="Times New Roman" panose="02020603050405020304" pitchFamily="18" charset="0"/>
              <a:cs typeface="Times New Roman" panose="02020603050405020304" pitchFamily="18" charset="0"/>
            </a:rPr>
            <a:t>If the test expression is evaluated to true, statements inside the body of if are executed.</a:t>
          </a:r>
          <a:endParaRPr lang="en-US" sz="1400">
            <a:latin typeface="Times New Roman" panose="02020603050405020304" pitchFamily="18" charset="0"/>
            <a:cs typeface="Times New Roman" panose="02020603050405020304" pitchFamily="18" charset="0"/>
          </a:endParaRPr>
        </a:p>
      </dgm:t>
    </dgm:pt>
    <dgm:pt modelId="{A4AA3E7B-DAC1-4830-836A-A48C85046037}" type="parTrans" cxnId="{3F97121C-ABF1-4A88-B206-F20BD9C740CF}">
      <dgm:prSet/>
      <dgm:spPr/>
      <dgm:t>
        <a:bodyPr/>
        <a:lstStyle/>
        <a:p>
          <a:endParaRPr lang="en-US" sz="2000">
            <a:latin typeface="Times New Roman" panose="02020603050405020304" pitchFamily="18" charset="0"/>
            <a:cs typeface="Times New Roman" panose="02020603050405020304" pitchFamily="18" charset="0"/>
          </a:endParaRPr>
        </a:p>
      </dgm:t>
    </dgm:pt>
    <dgm:pt modelId="{2F0C148C-D5B2-4A72-BCF3-3FEE936B8E54}" type="sibTrans" cxnId="{3F97121C-ABF1-4A88-B206-F20BD9C740CF}">
      <dgm:prSet/>
      <dgm:spPr/>
      <dgm:t>
        <a:bodyPr/>
        <a:lstStyle/>
        <a:p>
          <a:endParaRPr lang="en-US" sz="2000">
            <a:latin typeface="Times New Roman" panose="02020603050405020304" pitchFamily="18" charset="0"/>
            <a:cs typeface="Times New Roman" panose="02020603050405020304" pitchFamily="18" charset="0"/>
          </a:endParaRPr>
        </a:p>
      </dgm:t>
    </dgm:pt>
    <dgm:pt modelId="{02F294DB-18A4-435D-87CB-59A865803B23}">
      <dgm:prSet custT="1"/>
      <dgm:spPr/>
      <dgm:t>
        <a:bodyPr/>
        <a:lstStyle/>
        <a:p>
          <a:pPr rtl="0"/>
          <a:r>
            <a:rPr lang="en-US" sz="1400" smtClean="0">
              <a:latin typeface="Times New Roman" panose="02020603050405020304" pitchFamily="18" charset="0"/>
              <a:cs typeface="Times New Roman" panose="02020603050405020304" pitchFamily="18" charset="0"/>
            </a:rPr>
            <a:t>If the test expression is evaluated to false, statements inside the body of if are not executed.</a:t>
          </a:r>
          <a:endParaRPr lang="en-US" sz="1400">
            <a:latin typeface="Times New Roman" panose="02020603050405020304" pitchFamily="18" charset="0"/>
            <a:cs typeface="Times New Roman" panose="02020603050405020304" pitchFamily="18" charset="0"/>
          </a:endParaRPr>
        </a:p>
      </dgm:t>
    </dgm:pt>
    <dgm:pt modelId="{035BF5C1-CC45-4A63-98FD-369A0948743A}" type="parTrans" cxnId="{6A0944A8-A9AE-49DE-BD12-9C56DBD490BE}">
      <dgm:prSet/>
      <dgm:spPr/>
      <dgm:t>
        <a:bodyPr/>
        <a:lstStyle/>
        <a:p>
          <a:endParaRPr lang="en-US" sz="2000">
            <a:latin typeface="Times New Roman" panose="02020603050405020304" pitchFamily="18" charset="0"/>
            <a:cs typeface="Times New Roman" panose="02020603050405020304" pitchFamily="18" charset="0"/>
          </a:endParaRPr>
        </a:p>
      </dgm:t>
    </dgm:pt>
    <dgm:pt modelId="{822D669B-094C-410D-907F-8B841AC4E23C}" type="sibTrans" cxnId="{6A0944A8-A9AE-49DE-BD12-9C56DBD490BE}">
      <dgm:prSet/>
      <dgm:spPr/>
      <dgm:t>
        <a:bodyPr/>
        <a:lstStyle/>
        <a:p>
          <a:endParaRPr lang="en-US" sz="2000">
            <a:latin typeface="Times New Roman" panose="02020603050405020304" pitchFamily="18" charset="0"/>
            <a:cs typeface="Times New Roman" panose="02020603050405020304" pitchFamily="18" charset="0"/>
          </a:endParaRPr>
        </a:p>
      </dgm:t>
    </dgm:pt>
    <dgm:pt modelId="{2703A02C-432C-4DC5-8768-39AE980B123F}" type="pres">
      <dgm:prSet presAssocID="{C11D1ABD-FD54-47BC-AAD3-FDF07A0171F1}" presName="compositeShape" presStyleCnt="0">
        <dgm:presLayoutVars>
          <dgm:chMax val="7"/>
          <dgm:dir/>
          <dgm:resizeHandles val="exact"/>
        </dgm:presLayoutVars>
      </dgm:prSet>
      <dgm:spPr/>
      <dgm:t>
        <a:bodyPr/>
        <a:lstStyle/>
        <a:p>
          <a:endParaRPr lang="en-US"/>
        </a:p>
      </dgm:t>
    </dgm:pt>
    <dgm:pt modelId="{AED7358E-73BA-47B6-961F-2BC0AE964B84}" type="pres">
      <dgm:prSet presAssocID="{CA45882C-1A31-41AF-AAA6-9E52B93A11A2}" presName="circ1" presStyleLbl="vennNode1" presStyleIdx="0" presStyleCnt="3"/>
      <dgm:spPr/>
      <dgm:t>
        <a:bodyPr/>
        <a:lstStyle/>
        <a:p>
          <a:endParaRPr lang="en-US"/>
        </a:p>
      </dgm:t>
    </dgm:pt>
    <dgm:pt modelId="{4B10C29B-6A45-4C14-98DA-AD9A654F75A4}" type="pres">
      <dgm:prSet presAssocID="{CA45882C-1A31-41AF-AAA6-9E52B93A11A2}" presName="circ1Tx" presStyleLbl="revTx" presStyleIdx="0" presStyleCnt="0">
        <dgm:presLayoutVars>
          <dgm:chMax val="0"/>
          <dgm:chPref val="0"/>
          <dgm:bulletEnabled val="1"/>
        </dgm:presLayoutVars>
      </dgm:prSet>
      <dgm:spPr/>
      <dgm:t>
        <a:bodyPr/>
        <a:lstStyle/>
        <a:p>
          <a:endParaRPr lang="en-US"/>
        </a:p>
      </dgm:t>
    </dgm:pt>
    <dgm:pt modelId="{60F34F09-BE77-4664-8AEC-39300A0435E0}" type="pres">
      <dgm:prSet presAssocID="{D1C5A416-880E-4C22-A768-78E55B111C0A}" presName="circ2" presStyleLbl="vennNode1" presStyleIdx="1" presStyleCnt="3"/>
      <dgm:spPr/>
      <dgm:t>
        <a:bodyPr/>
        <a:lstStyle/>
        <a:p>
          <a:endParaRPr lang="en-US"/>
        </a:p>
      </dgm:t>
    </dgm:pt>
    <dgm:pt modelId="{45F7B784-039A-44FD-AD32-C54FA4CF7691}" type="pres">
      <dgm:prSet presAssocID="{D1C5A416-880E-4C22-A768-78E55B111C0A}" presName="circ2Tx" presStyleLbl="revTx" presStyleIdx="0" presStyleCnt="0">
        <dgm:presLayoutVars>
          <dgm:chMax val="0"/>
          <dgm:chPref val="0"/>
          <dgm:bulletEnabled val="1"/>
        </dgm:presLayoutVars>
      </dgm:prSet>
      <dgm:spPr/>
      <dgm:t>
        <a:bodyPr/>
        <a:lstStyle/>
        <a:p>
          <a:endParaRPr lang="en-US"/>
        </a:p>
      </dgm:t>
    </dgm:pt>
    <dgm:pt modelId="{E8111190-5386-4F66-A92C-7CC302C7976A}" type="pres">
      <dgm:prSet presAssocID="{02F294DB-18A4-435D-87CB-59A865803B23}" presName="circ3" presStyleLbl="vennNode1" presStyleIdx="2" presStyleCnt="3"/>
      <dgm:spPr/>
      <dgm:t>
        <a:bodyPr/>
        <a:lstStyle/>
        <a:p>
          <a:endParaRPr lang="en-US"/>
        </a:p>
      </dgm:t>
    </dgm:pt>
    <dgm:pt modelId="{3D8C16F8-9608-474A-9A15-61B5D5A29F3E}" type="pres">
      <dgm:prSet presAssocID="{02F294DB-18A4-435D-87CB-59A865803B23}" presName="circ3Tx" presStyleLbl="revTx" presStyleIdx="0" presStyleCnt="0">
        <dgm:presLayoutVars>
          <dgm:chMax val="0"/>
          <dgm:chPref val="0"/>
          <dgm:bulletEnabled val="1"/>
        </dgm:presLayoutVars>
      </dgm:prSet>
      <dgm:spPr/>
      <dgm:t>
        <a:bodyPr/>
        <a:lstStyle/>
        <a:p>
          <a:endParaRPr lang="en-US"/>
        </a:p>
      </dgm:t>
    </dgm:pt>
  </dgm:ptLst>
  <dgm:cxnLst>
    <dgm:cxn modelId="{67E24363-BAE7-43E9-B82D-7A6150274A67}" type="presOf" srcId="{02F294DB-18A4-435D-87CB-59A865803B23}" destId="{E8111190-5386-4F66-A92C-7CC302C7976A}" srcOrd="0" destOrd="0" presId="urn:microsoft.com/office/officeart/2005/8/layout/venn1"/>
    <dgm:cxn modelId="{3F97121C-ABF1-4A88-B206-F20BD9C740CF}" srcId="{C11D1ABD-FD54-47BC-AAD3-FDF07A0171F1}" destId="{D1C5A416-880E-4C22-A768-78E55B111C0A}" srcOrd="1" destOrd="0" parTransId="{A4AA3E7B-DAC1-4830-836A-A48C85046037}" sibTransId="{2F0C148C-D5B2-4A72-BCF3-3FEE936B8E54}"/>
    <dgm:cxn modelId="{640C93EE-7C50-433C-A422-6A206F98ABF6}" type="presOf" srcId="{D1C5A416-880E-4C22-A768-78E55B111C0A}" destId="{60F34F09-BE77-4664-8AEC-39300A0435E0}" srcOrd="0" destOrd="0" presId="urn:microsoft.com/office/officeart/2005/8/layout/venn1"/>
    <dgm:cxn modelId="{0AD00079-BD62-4C2D-99BF-1E3A18DB451C}" type="presOf" srcId="{D1C5A416-880E-4C22-A768-78E55B111C0A}" destId="{45F7B784-039A-44FD-AD32-C54FA4CF7691}" srcOrd="1" destOrd="0" presId="urn:microsoft.com/office/officeart/2005/8/layout/venn1"/>
    <dgm:cxn modelId="{C1FCFD74-2937-4272-BB41-1EC2A94B1112}" type="presOf" srcId="{CA45882C-1A31-41AF-AAA6-9E52B93A11A2}" destId="{AED7358E-73BA-47B6-961F-2BC0AE964B84}" srcOrd="0" destOrd="0" presId="urn:microsoft.com/office/officeart/2005/8/layout/venn1"/>
    <dgm:cxn modelId="{65DEBB3A-1F28-4ABF-B064-10959FCA94F2}" type="presOf" srcId="{02F294DB-18A4-435D-87CB-59A865803B23}" destId="{3D8C16F8-9608-474A-9A15-61B5D5A29F3E}" srcOrd="1" destOrd="0" presId="urn:microsoft.com/office/officeart/2005/8/layout/venn1"/>
    <dgm:cxn modelId="{1111185F-3E87-48A2-94CE-FD1FAFD831AF}" srcId="{C11D1ABD-FD54-47BC-AAD3-FDF07A0171F1}" destId="{CA45882C-1A31-41AF-AAA6-9E52B93A11A2}" srcOrd="0" destOrd="0" parTransId="{8022309B-E926-4B7A-8AE4-94F9681FEFAF}" sibTransId="{FBD5AFAD-CC68-40DC-94C3-F855DD41224A}"/>
    <dgm:cxn modelId="{908C53B6-3182-444F-9BD8-02B644DD5E42}" type="presOf" srcId="{CA45882C-1A31-41AF-AAA6-9E52B93A11A2}" destId="{4B10C29B-6A45-4C14-98DA-AD9A654F75A4}" srcOrd="1" destOrd="0" presId="urn:microsoft.com/office/officeart/2005/8/layout/venn1"/>
    <dgm:cxn modelId="{6A0944A8-A9AE-49DE-BD12-9C56DBD490BE}" srcId="{C11D1ABD-FD54-47BC-AAD3-FDF07A0171F1}" destId="{02F294DB-18A4-435D-87CB-59A865803B23}" srcOrd="2" destOrd="0" parTransId="{035BF5C1-CC45-4A63-98FD-369A0948743A}" sibTransId="{822D669B-094C-410D-907F-8B841AC4E23C}"/>
    <dgm:cxn modelId="{F45FAF9C-1728-41A5-A396-DE424401C352}" type="presOf" srcId="{C11D1ABD-FD54-47BC-AAD3-FDF07A0171F1}" destId="{2703A02C-432C-4DC5-8768-39AE980B123F}" srcOrd="0" destOrd="0" presId="urn:microsoft.com/office/officeart/2005/8/layout/venn1"/>
    <dgm:cxn modelId="{7A6B7BC8-66F8-4001-9B52-073F66A9482A}" type="presParOf" srcId="{2703A02C-432C-4DC5-8768-39AE980B123F}" destId="{AED7358E-73BA-47B6-961F-2BC0AE964B84}" srcOrd="0" destOrd="0" presId="urn:microsoft.com/office/officeart/2005/8/layout/venn1"/>
    <dgm:cxn modelId="{7489A98B-FD95-4AC7-A16E-D0466D688E87}" type="presParOf" srcId="{2703A02C-432C-4DC5-8768-39AE980B123F}" destId="{4B10C29B-6A45-4C14-98DA-AD9A654F75A4}" srcOrd="1" destOrd="0" presId="urn:microsoft.com/office/officeart/2005/8/layout/venn1"/>
    <dgm:cxn modelId="{63C09A35-BEDE-4B2C-B2E5-A2D8F68A5F88}" type="presParOf" srcId="{2703A02C-432C-4DC5-8768-39AE980B123F}" destId="{60F34F09-BE77-4664-8AEC-39300A0435E0}" srcOrd="2" destOrd="0" presId="urn:microsoft.com/office/officeart/2005/8/layout/venn1"/>
    <dgm:cxn modelId="{FEDF0407-2CB6-415D-81B0-3CFB11119DCF}" type="presParOf" srcId="{2703A02C-432C-4DC5-8768-39AE980B123F}" destId="{45F7B784-039A-44FD-AD32-C54FA4CF7691}" srcOrd="3" destOrd="0" presId="urn:microsoft.com/office/officeart/2005/8/layout/venn1"/>
    <dgm:cxn modelId="{8A8DF1A4-FE0B-4E9A-A449-662B3BDCD247}" type="presParOf" srcId="{2703A02C-432C-4DC5-8768-39AE980B123F}" destId="{E8111190-5386-4F66-A92C-7CC302C7976A}" srcOrd="4" destOrd="0" presId="urn:microsoft.com/office/officeart/2005/8/layout/venn1"/>
    <dgm:cxn modelId="{0A3B274E-A7DB-45CE-B68C-002AB835D7C3}" type="presParOf" srcId="{2703A02C-432C-4DC5-8768-39AE980B123F}" destId="{3D8C16F8-9608-474A-9A15-61B5D5A29F3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FEE0B7-F16E-4492-80E7-8D503FA9A354}"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AC432592-D059-4D71-9A7B-A47907B1A067}">
      <dgm:prSet/>
      <dgm:spPr/>
      <dgm:t>
        <a:bodyPr/>
        <a:lstStyle/>
        <a:p>
          <a:pPr rtl="0"/>
          <a:r>
            <a:rPr lang="en-US" smtClean="0"/>
            <a:t>How if...else statement works?</a:t>
          </a:r>
          <a:endParaRPr lang="en-US"/>
        </a:p>
      </dgm:t>
    </dgm:pt>
    <dgm:pt modelId="{79CA9E76-472F-43DE-8CD5-75F63ED1E6EA}" type="parTrans" cxnId="{47B68297-5D0A-4664-B676-9B7A1E047775}">
      <dgm:prSet/>
      <dgm:spPr/>
      <dgm:t>
        <a:bodyPr/>
        <a:lstStyle/>
        <a:p>
          <a:endParaRPr lang="en-US"/>
        </a:p>
      </dgm:t>
    </dgm:pt>
    <dgm:pt modelId="{FD25CD18-4A84-43E0-A497-147A241489B8}" type="sibTrans" cxnId="{47B68297-5D0A-4664-B676-9B7A1E047775}">
      <dgm:prSet/>
      <dgm:spPr/>
      <dgm:t>
        <a:bodyPr/>
        <a:lstStyle/>
        <a:p>
          <a:endParaRPr lang="en-US"/>
        </a:p>
      </dgm:t>
    </dgm:pt>
    <dgm:pt modelId="{86DF6A25-8783-4259-B7BB-D4B78A23386C}">
      <dgm:prSet/>
      <dgm:spPr/>
      <dgm:t>
        <a:bodyPr/>
        <a:lstStyle/>
        <a:p>
          <a:pPr rtl="0"/>
          <a:r>
            <a:rPr lang="en-US" smtClean="0"/>
            <a:t>If the test expression is evaluated to true,</a:t>
          </a:r>
          <a:endParaRPr lang="en-US"/>
        </a:p>
      </dgm:t>
    </dgm:pt>
    <dgm:pt modelId="{3F9908C1-CC06-43BB-BD5B-28A0DF8894AC}" type="parTrans" cxnId="{2E1DDFEE-2146-4C55-B4E8-02553DDAF73A}">
      <dgm:prSet/>
      <dgm:spPr/>
      <dgm:t>
        <a:bodyPr/>
        <a:lstStyle/>
        <a:p>
          <a:endParaRPr lang="en-US"/>
        </a:p>
      </dgm:t>
    </dgm:pt>
    <dgm:pt modelId="{AB8C2AE3-313A-45A2-9627-2F8F24195C06}" type="sibTrans" cxnId="{2E1DDFEE-2146-4C55-B4E8-02553DDAF73A}">
      <dgm:prSet/>
      <dgm:spPr/>
      <dgm:t>
        <a:bodyPr/>
        <a:lstStyle/>
        <a:p>
          <a:endParaRPr lang="en-US"/>
        </a:p>
      </dgm:t>
    </dgm:pt>
    <dgm:pt modelId="{4D03AF8D-9D58-437B-94AC-8D6778FAF065}">
      <dgm:prSet/>
      <dgm:spPr/>
      <dgm:t>
        <a:bodyPr/>
        <a:lstStyle/>
        <a:p>
          <a:pPr rtl="0"/>
          <a:r>
            <a:rPr lang="en-US" smtClean="0"/>
            <a:t>statements inside the body of if are executed.</a:t>
          </a:r>
          <a:endParaRPr lang="en-US"/>
        </a:p>
      </dgm:t>
    </dgm:pt>
    <dgm:pt modelId="{DC30A9EF-8D7A-49E6-9169-61AA42C59AE0}" type="parTrans" cxnId="{4D423418-F812-4B99-8485-F4398FFB5254}">
      <dgm:prSet/>
      <dgm:spPr/>
      <dgm:t>
        <a:bodyPr/>
        <a:lstStyle/>
        <a:p>
          <a:endParaRPr lang="en-US"/>
        </a:p>
      </dgm:t>
    </dgm:pt>
    <dgm:pt modelId="{8F9D1EB3-817A-460B-9A3A-33F0349CCC22}" type="sibTrans" cxnId="{4D423418-F812-4B99-8485-F4398FFB5254}">
      <dgm:prSet/>
      <dgm:spPr/>
      <dgm:t>
        <a:bodyPr/>
        <a:lstStyle/>
        <a:p>
          <a:endParaRPr lang="en-US"/>
        </a:p>
      </dgm:t>
    </dgm:pt>
    <dgm:pt modelId="{01E985C7-F78C-4C8B-A427-0E1B9B53FA70}">
      <dgm:prSet/>
      <dgm:spPr/>
      <dgm:t>
        <a:bodyPr/>
        <a:lstStyle/>
        <a:p>
          <a:pPr rtl="0"/>
          <a:r>
            <a:rPr lang="en-US" smtClean="0"/>
            <a:t>statements inside the body of else are skipped from execution.</a:t>
          </a:r>
          <a:endParaRPr lang="en-US"/>
        </a:p>
      </dgm:t>
    </dgm:pt>
    <dgm:pt modelId="{7CFFEB02-C44C-4E94-9B19-EAD685021550}" type="parTrans" cxnId="{2A3202FF-870C-430C-B69A-8607D61058F4}">
      <dgm:prSet/>
      <dgm:spPr/>
      <dgm:t>
        <a:bodyPr/>
        <a:lstStyle/>
        <a:p>
          <a:endParaRPr lang="en-US"/>
        </a:p>
      </dgm:t>
    </dgm:pt>
    <dgm:pt modelId="{D5FC68E3-F3D2-45F0-9858-94A5BB0C13EB}" type="sibTrans" cxnId="{2A3202FF-870C-430C-B69A-8607D61058F4}">
      <dgm:prSet/>
      <dgm:spPr/>
      <dgm:t>
        <a:bodyPr/>
        <a:lstStyle/>
        <a:p>
          <a:endParaRPr lang="en-US"/>
        </a:p>
      </dgm:t>
    </dgm:pt>
    <dgm:pt modelId="{89AE75AF-AFB0-4988-AC3C-DC4A33E78914}">
      <dgm:prSet/>
      <dgm:spPr/>
      <dgm:t>
        <a:bodyPr/>
        <a:lstStyle/>
        <a:p>
          <a:pPr rtl="0"/>
          <a:r>
            <a:rPr lang="en-US" smtClean="0"/>
            <a:t>If the test expression is evaluated to false,</a:t>
          </a:r>
          <a:endParaRPr lang="en-US"/>
        </a:p>
      </dgm:t>
    </dgm:pt>
    <dgm:pt modelId="{DC875771-FA38-4DD9-987B-D724127AE0EA}" type="parTrans" cxnId="{803060ED-76A3-4584-B183-8106BEA8D0DD}">
      <dgm:prSet/>
      <dgm:spPr/>
      <dgm:t>
        <a:bodyPr/>
        <a:lstStyle/>
        <a:p>
          <a:endParaRPr lang="en-US"/>
        </a:p>
      </dgm:t>
    </dgm:pt>
    <dgm:pt modelId="{4FCC50D4-519B-49C2-A77C-A4D7A318FDBE}" type="sibTrans" cxnId="{803060ED-76A3-4584-B183-8106BEA8D0DD}">
      <dgm:prSet/>
      <dgm:spPr/>
      <dgm:t>
        <a:bodyPr/>
        <a:lstStyle/>
        <a:p>
          <a:endParaRPr lang="en-US"/>
        </a:p>
      </dgm:t>
    </dgm:pt>
    <dgm:pt modelId="{7217567D-05E8-40AC-841C-3BE7F755C1BC}">
      <dgm:prSet/>
      <dgm:spPr/>
      <dgm:t>
        <a:bodyPr/>
        <a:lstStyle/>
        <a:p>
          <a:endParaRPr lang="en-US"/>
        </a:p>
      </dgm:t>
    </dgm:pt>
    <dgm:pt modelId="{C0418E7C-EBD2-45C5-B991-A26822BADFC5}" type="parTrans" cxnId="{5EFE51B9-1904-4FE0-AC02-E524F7CEB7D9}">
      <dgm:prSet/>
      <dgm:spPr/>
      <dgm:t>
        <a:bodyPr/>
        <a:lstStyle/>
        <a:p>
          <a:endParaRPr lang="en-US"/>
        </a:p>
      </dgm:t>
    </dgm:pt>
    <dgm:pt modelId="{878095F5-89C4-4D91-A47E-EDD6D2C9132E}" type="sibTrans" cxnId="{5EFE51B9-1904-4FE0-AC02-E524F7CEB7D9}">
      <dgm:prSet/>
      <dgm:spPr/>
      <dgm:t>
        <a:bodyPr/>
        <a:lstStyle/>
        <a:p>
          <a:endParaRPr lang="en-US"/>
        </a:p>
      </dgm:t>
    </dgm:pt>
    <dgm:pt modelId="{B9346557-135E-402B-9FED-07F5816404D6}">
      <dgm:prSet/>
      <dgm:spPr/>
      <dgm:t>
        <a:bodyPr/>
        <a:lstStyle/>
        <a:p>
          <a:endParaRPr lang="en-US"/>
        </a:p>
      </dgm:t>
    </dgm:pt>
    <dgm:pt modelId="{A0E0F3D9-FD04-4955-A303-C89FC9DE75FF}" type="parTrans" cxnId="{8947A867-D972-4155-9135-93B0F0054789}">
      <dgm:prSet/>
      <dgm:spPr/>
      <dgm:t>
        <a:bodyPr/>
        <a:lstStyle/>
        <a:p>
          <a:endParaRPr lang="en-US"/>
        </a:p>
      </dgm:t>
    </dgm:pt>
    <dgm:pt modelId="{5ACBAC07-3311-45F5-8DE9-D642D5D51FE9}" type="sibTrans" cxnId="{8947A867-D972-4155-9135-93B0F0054789}">
      <dgm:prSet/>
      <dgm:spPr/>
      <dgm:t>
        <a:bodyPr/>
        <a:lstStyle/>
        <a:p>
          <a:endParaRPr lang="en-US"/>
        </a:p>
      </dgm:t>
    </dgm:pt>
    <dgm:pt modelId="{224B5B5A-2A4D-46FA-8583-A509BD6BA0D1}" type="pres">
      <dgm:prSet presAssocID="{EBFEE0B7-F16E-4492-80E7-8D503FA9A354}" presName="outerComposite" presStyleCnt="0">
        <dgm:presLayoutVars>
          <dgm:chMax val="5"/>
          <dgm:dir/>
          <dgm:resizeHandles val="exact"/>
        </dgm:presLayoutVars>
      </dgm:prSet>
      <dgm:spPr/>
      <dgm:t>
        <a:bodyPr/>
        <a:lstStyle/>
        <a:p>
          <a:endParaRPr lang="en-US"/>
        </a:p>
      </dgm:t>
    </dgm:pt>
    <dgm:pt modelId="{E3E55080-16D3-44AF-B9AD-F87052D931C2}" type="pres">
      <dgm:prSet presAssocID="{EBFEE0B7-F16E-4492-80E7-8D503FA9A354}" presName="dummyMaxCanvas" presStyleCnt="0">
        <dgm:presLayoutVars/>
      </dgm:prSet>
      <dgm:spPr/>
    </dgm:pt>
    <dgm:pt modelId="{41CCF286-6140-4E37-93CE-C9EEA3C75BDD}" type="pres">
      <dgm:prSet presAssocID="{EBFEE0B7-F16E-4492-80E7-8D503FA9A354}" presName="FiveNodes_1" presStyleLbl="node1" presStyleIdx="0" presStyleCnt="5">
        <dgm:presLayoutVars>
          <dgm:bulletEnabled val="1"/>
        </dgm:presLayoutVars>
      </dgm:prSet>
      <dgm:spPr/>
      <dgm:t>
        <a:bodyPr/>
        <a:lstStyle/>
        <a:p>
          <a:endParaRPr lang="en-US"/>
        </a:p>
      </dgm:t>
    </dgm:pt>
    <dgm:pt modelId="{5096233F-AB4A-48C5-8F4E-09EFC0B38648}" type="pres">
      <dgm:prSet presAssocID="{EBFEE0B7-F16E-4492-80E7-8D503FA9A354}" presName="FiveNodes_2" presStyleLbl="node1" presStyleIdx="1" presStyleCnt="5">
        <dgm:presLayoutVars>
          <dgm:bulletEnabled val="1"/>
        </dgm:presLayoutVars>
      </dgm:prSet>
      <dgm:spPr/>
      <dgm:t>
        <a:bodyPr/>
        <a:lstStyle/>
        <a:p>
          <a:endParaRPr lang="en-US"/>
        </a:p>
      </dgm:t>
    </dgm:pt>
    <dgm:pt modelId="{DE25A378-8097-416A-B800-D23B31C1F220}" type="pres">
      <dgm:prSet presAssocID="{EBFEE0B7-F16E-4492-80E7-8D503FA9A354}" presName="FiveNodes_3" presStyleLbl="node1" presStyleIdx="2" presStyleCnt="5">
        <dgm:presLayoutVars>
          <dgm:bulletEnabled val="1"/>
        </dgm:presLayoutVars>
      </dgm:prSet>
      <dgm:spPr/>
      <dgm:t>
        <a:bodyPr/>
        <a:lstStyle/>
        <a:p>
          <a:endParaRPr lang="en-US"/>
        </a:p>
      </dgm:t>
    </dgm:pt>
    <dgm:pt modelId="{875138FC-750F-439B-A5BE-2C684934DEFD}" type="pres">
      <dgm:prSet presAssocID="{EBFEE0B7-F16E-4492-80E7-8D503FA9A354}" presName="FiveNodes_4" presStyleLbl="node1" presStyleIdx="3" presStyleCnt="5">
        <dgm:presLayoutVars>
          <dgm:bulletEnabled val="1"/>
        </dgm:presLayoutVars>
      </dgm:prSet>
      <dgm:spPr/>
      <dgm:t>
        <a:bodyPr/>
        <a:lstStyle/>
        <a:p>
          <a:endParaRPr lang="en-US"/>
        </a:p>
      </dgm:t>
    </dgm:pt>
    <dgm:pt modelId="{05B7AD2E-FB82-408D-892E-2E3A5A484EBD}" type="pres">
      <dgm:prSet presAssocID="{EBFEE0B7-F16E-4492-80E7-8D503FA9A354}" presName="FiveNodes_5" presStyleLbl="node1" presStyleIdx="4" presStyleCnt="5">
        <dgm:presLayoutVars>
          <dgm:bulletEnabled val="1"/>
        </dgm:presLayoutVars>
      </dgm:prSet>
      <dgm:spPr/>
      <dgm:t>
        <a:bodyPr/>
        <a:lstStyle/>
        <a:p>
          <a:endParaRPr lang="en-US"/>
        </a:p>
      </dgm:t>
    </dgm:pt>
    <dgm:pt modelId="{8FFE770D-27BB-481A-8D5C-D6D8F94A837F}" type="pres">
      <dgm:prSet presAssocID="{EBFEE0B7-F16E-4492-80E7-8D503FA9A354}" presName="FiveConn_1-2" presStyleLbl="fgAccFollowNode1" presStyleIdx="0" presStyleCnt="4">
        <dgm:presLayoutVars>
          <dgm:bulletEnabled val="1"/>
        </dgm:presLayoutVars>
      </dgm:prSet>
      <dgm:spPr/>
      <dgm:t>
        <a:bodyPr/>
        <a:lstStyle/>
        <a:p>
          <a:endParaRPr lang="en-US"/>
        </a:p>
      </dgm:t>
    </dgm:pt>
    <dgm:pt modelId="{77E67D10-5B6B-4D9E-B681-3C1A5E704260}" type="pres">
      <dgm:prSet presAssocID="{EBFEE0B7-F16E-4492-80E7-8D503FA9A354}" presName="FiveConn_2-3" presStyleLbl="fgAccFollowNode1" presStyleIdx="1" presStyleCnt="4">
        <dgm:presLayoutVars>
          <dgm:bulletEnabled val="1"/>
        </dgm:presLayoutVars>
      </dgm:prSet>
      <dgm:spPr/>
      <dgm:t>
        <a:bodyPr/>
        <a:lstStyle/>
        <a:p>
          <a:endParaRPr lang="en-US"/>
        </a:p>
      </dgm:t>
    </dgm:pt>
    <dgm:pt modelId="{DCB19FD5-C07B-4DB5-A2C3-151C323A734F}" type="pres">
      <dgm:prSet presAssocID="{EBFEE0B7-F16E-4492-80E7-8D503FA9A354}" presName="FiveConn_3-4" presStyleLbl="fgAccFollowNode1" presStyleIdx="2" presStyleCnt="4">
        <dgm:presLayoutVars>
          <dgm:bulletEnabled val="1"/>
        </dgm:presLayoutVars>
      </dgm:prSet>
      <dgm:spPr/>
      <dgm:t>
        <a:bodyPr/>
        <a:lstStyle/>
        <a:p>
          <a:endParaRPr lang="en-US"/>
        </a:p>
      </dgm:t>
    </dgm:pt>
    <dgm:pt modelId="{DC37F28F-EA91-4220-9DD3-F20CE340CE67}" type="pres">
      <dgm:prSet presAssocID="{EBFEE0B7-F16E-4492-80E7-8D503FA9A354}" presName="FiveConn_4-5" presStyleLbl="fgAccFollowNode1" presStyleIdx="3" presStyleCnt="4">
        <dgm:presLayoutVars>
          <dgm:bulletEnabled val="1"/>
        </dgm:presLayoutVars>
      </dgm:prSet>
      <dgm:spPr/>
      <dgm:t>
        <a:bodyPr/>
        <a:lstStyle/>
        <a:p>
          <a:endParaRPr lang="en-US"/>
        </a:p>
      </dgm:t>
    </dgm:pt>
    <dgm:pt modelId="{FCBF1450-CC42-4A91-AC4A-82EA72794DD7}" type="pres">
      <dgm:prSet presAssocID="{EBFEE0B7-F16E-4492-80E7-8D503FA9A354}" presName="FiveNodes_1_text" presStyleLbl="node1" presStyleIdx="4" presStyleCnt="5">
        <dgm:presLayoutVars>
          <dgm:bulletEnabled val="1"/>
        </dgm:presLayoutVars>
      </dgm:prSet>
      <dgm:spPr/>
      <dgm:t>
        <a:bodyPr/>
        <a:lstStyle/>
        <a:p>
          <a:endParaRPr lang="en-US"/>
        </a:p>
      </dgm:t>
    </dgm:pt>
    <dgm:pt modelId="{EA542D84-80E7-4BDD-8874-1F62197C0CB9}" type="pres">
      <dgm:prSet presAssocID="{EBFEE0B7-F16E-4492-80E7-8D503FA9A354}" presName="FiveNodes_2_text" presStyleLbl="node1" presStyleIdx="4" presStyleCnt="5">
        <dgm:presLayoutVars>
          <dgm:bulletEnabled val="1"/>
        </dgm:presLayoutVars>
      </dgm:prSet>
      <dgm:spPr/>
      <dgm:t>
        <a:bodyPr/>
        <a:lstStyle/>
        <a:p>
          <a:endParaRPr lang="en-US"/>
        </a:p>
      </dgm:t>
    </dgm:pt>
    <dgm:pt modelId="{358EC931-2B97-455F-9F42-FDEFAD91B1D6}" type="pres">
      <dgm:prSet presAssocID="{EBFEE0B7-F16E-4492-80E7-8D503FA9A354}" presName="FiveNodes_3_text" presStyleLbl="node1" presStyleIdx="4" presStyleCnt="5">
        <dgm:presLayoutVars>
          <dgm:bulletEnabled val="1"/>
        </dgm:presLayoutVars>
      </dgm:prSet>
      <dgm:spPr/>
      <dgm:t>
        <a:bodyPr/>
        <a:lstStyle/>
        <a:p>
          <a:endParaRPr lang="en-US"/>
        </a:p>
      </dgm:t>
    </dgm:pt>
    <dgm:pt modelId="{EA97F653-9482-4F42-9602-ECA74068B4B3}" type="pres">
      <dgm:prSet presAssocID="{EBFEE0B7-F16E-4492-80E7-8D503FA9A354}" presName="FiveNodes_4_text" presStyleLbl="node1" presStyleIdx="4" presStyleCnt="5">
        <dgm:presLayoutVars>
          <dgm:bulletEnabled val="1"/>
        </dgm:presLayoutVars>
      </dgm:prSet>
      <dgm:spPr/>
      <dgm:t>
        <a:bodyPr/>
        <a:lstStyle/>
        <a:p>
          <a:endParaRPr lang="en-US"/>
        </a:p>
      </dgm:t>
    </dgm:pt>
    <dgm:pt modelId="{F3ECFABE-96E6-42D8-B739-5AE52E0CA200}" type="pres">
      <dgm:prSet presAssocID="{EBFEE0B7-F16E-4492-80E7-8D503FA9A354}" presName="FiveNodes_5_text" presStyleLbl="node1" presStyleIdx="4" presStyleCnt="5">
        <dgm:presLayoutVars>
          <dgm:bulletEnabled val="1"/>
        </dgm:presLayoutVars>
      </dgm:prSet>
      <dgm:spPr/>
      <dgm:t>
        <a:bodyPr/>
        <a:lstStyle/>
        <a:p>
          <a:endParaRPr lang="en-US"/>
        </a:p>
      </dgm:t>
    </dgm:pt>
  </dgm:ptLst>
  <dgm:cxnLst>
    <dgm:cxn modelId="{17A71C2D-B631-49AC-AEAA-49FB91B71737}" type="presOf" srcId="{AC432592-D059-4D71-9A7B-A47907B1A067}" destId="{41CCF286-6140-4E37-93CE-C9EEA3C75BDD}" srcOrd="0" destOrd="0" presId="urn:microsoft.com/office/officeart/2005/8/layout/vProcess5"/>
    <dgm:cxn modelId="{B81B5319-EF56-4140-A238-207239427284}" type="presOf" srcId="{01E985C7-F78C-4C8B-A427-0E1B9B53FA70}" destId="{875138FC-750F-439B-A5BE-2C684934DEFD}" srcOrd="0" destOrd="0" presId="urn:microsoft.com/office/officeart/2005/8/layout/vProcess5"/>
    <dgm:cxn modelId="{D2A6516A-8BA2-4803-BA20-EF93AFC260E1}" type="presOf" srcId="{86DF6A25-8783-4259-B7BB-D4B78A23386C}" destId="{EA542D84-80E7-4BDD-8874-1F62197C0CB9}" srcOrd="1" destOrd="0" presId="urn:microsoft.com/office/officeart/2005/8/layout/vProcess5"/>
    <dgm:cxn modelId="{F19E183C-C182-4456-8B47-D039C32821FC}" type="presOf" srcId="{89AE75AF-AFB0-4988-AC3C-DC4A33E78914}" destId="{F3ECFABE-96E6-42D8-B739-5AE52E0CA200}" srcOrd="1" destOrd="0" presId="urn:microsoft.com/office/officeart/2005/8/layout/vProcess5"/>
    <dgm:cxn modelId="{ABA5CAD8-42A6-4983-AEEB-DCB1AE2D66E6}" type="presOf" srcId="{D5FC68E3-F3D2-45F0-9858-94A5BB0C13EB}" destId="{DC37F28F-EA91-4220-9DD3-F20CE340CE67}" srcOrd="0" destOrd="0" presId="urn:microsoft.com/office/officeart/2005/8/layout/vProcess5"/>
    <dgm:cxn modelId="{45B18FE0-DDCC-4835-877B-EE41886599A1}" type="presOf" srcId="{4D03AF8D-9D58-437B-94AC-8D6778FAF065}" destId="{358EC931-2B97-455F-9F42-FDEFAD91B1D6}" srcOrd="1" destOrd="0" presId="urn:microsoft.com/office/officeart/2005/8/layout/vProcess5"/>
    <dgm:cxn modelId="{47B68297-5D0A-4664-B676-9B7A1E047775}" srcId="{EBFEE0B7-F16E-4492-80E7-8D503FA9A354}" destId="{AC432592-D059-4D71-9A7B-A47907B1A067}" srcOrd="0" destOrd="0" parTransId="{79CA9E76-472F-43DE-8CD5-75F63ED1E6EA}" sibTransId="{FD25CD18-4A84-43E0-A497-147A241489B8}"/>
    <dgm:cxn modelId="{2E1DDFEE-2146-4C55-B4E8-02553DDAF73A}" srcId="{EBFEE0B7-F16E-4492-80E7-8D503FA9A354}" destId="{86DF6A25-8783-4259-B7BB-D4B78A23386C}" srcOrd="1" destOrd="0" parTransId="{3F9908C1-CC06-43BB-BD5B-28A0DF8894AC}" sibTransId="{AB8C2AE3-313A-45A2-9627-2F8F24195C06}"/>
    <dgm:cxn modelId="{5E4621A5-7400-4E17-938A-4752EB1101DA}" type="presOf" srcId="{FD25CD18-4A84-43E0-A497-147A241489B8}" destId="{8FFE770D-27BB-481A-8D5C-D6D8F94A837F}" srcOrd="0" destOrd="0" presId="urn:microsoft.com/office/officeart/2005/8/layout/vProcess5"/>
    <dgm:cxn modelId="{951F2707-4341-4287-B418-B3C3A7111295}" type="presOf" srcId="{AB8C2AE3-313A-45A2-9627-2F8F24195C06}" destId="{77E67D10-5B6B-4D9E-B681-3C1A5E704260}" srcOrd="0" destOrd="0" presId="urn:microsoft.com/office/officeart/2005/8/layout/vProcess5"/>
    <dgm:cxn modelId="{B42541C9-EDF1-401A-ABE0-CF5646EB3E63}" type="presOf" srcId="{01E985C7-F78C-4C8B-A427-0E1B9B53FA70}" destId="{EA97F653-9482-4F42-9602-ECA74068B4B3}" srcOrd="1" destOrd="0" presId="urn:microsoft.com/office/officeart/2005/8/layout/vProcess5"/>
    <dgm:cxn modelId="{5EFE51B9-1904-4FE0-AC02-E524F7CEB7D9}" srcId="{EBFEE0B7-F16E-4492-80E7-8D503FA9A354}" destId="{7217567D-05E8-40AC-841C-3BE7F755C1BC}" srcOrd="5" destOrd="0" parTransId="{C0418E7C-EBD2-45C5-B991-A26822BADFC5}" sibTransId="{878095F5-89C4-4D91-A47E-EDD6D2C9132E}"/>
    <dgm:cxn modelId="{2A3202FF-870C-430C-B69A-8607D61058F4}" srcId="{EBFEE0B7-F16E-4492-80E7-8D503FA9A354}" destId="{01E985C7-F78C-4C8B-A427-0E1B9B53FA70}" srcOrd="3" destOrd="0" parTransId="{7CFFEB02-C44C-4E94-9B19-EAD685021550}" sibTransId="{D5FC68E3-F3D2-45F0-9858-94A5BB0C13EB}"/>
    <dgm:cxn modelId="{E668FDC4-B557-4007-A6B8-6C2C7249A8BA}" type="presOf" srcId="{86DF6A25-8783-4259-B7BB-D4B78A23386C}" destId="{5096233F-AB4A-48C5-8F4E-09EFC0B38648}" srcOrd="0" destOrd="0" presId="urn:microsoft.com/office/officeart/2005/8/layout/vProcess5"/>
    <dgm:cxn modelId="{8947A867-D972-4155-9135-93B0F0054789}" srcId="{EBFEE0B7-F16E-4492-80E7-8D503FA9A354}" destId="{B9346557-135E-402B-9FED-07F5816404D6}" srcOrd="6" destOrd="0" parTransId="{A0E0F3D9-FD04-4955-A303-C89FC9DE75FF}" sibTransId="{5ACBAC07-3311-45F5-8DE9-D642D5D51FE9}"/>
    <dgm:cxn modelId="{803060ED-76A3-4584-B183-8106BEA8D0DD}" srcId="{EBFEE0B7-F16E-4492-80E7-8D503FA9A354}" destId="{89AE75AF-AFB0-4988-AC3C-DC4A33E78914}" srcOrd="4" destOrd="0" parTransId="{DC875771-FA38-4DD9-987B-D724127AE0EA}" sibTransId="{4FCC50D4-519B-49C2-A77C-A4D7A318FDBE}"/>
    <dgm:cxn modelId="{DED78A94-E548-4E01-891D-7A48558F542A}" type="presOf" srcId="{89AE75AF-AFB0-4988-AC3C-DC4A33E78914}" destId="{05B7AD2E-FB82-408D-892E-2E3A5A484EBD}" srcOrd="0" destOrd="0" presId="urn:microsoft.com/office/officeart/2005/8/layout/vProcess5"/>
    <dgm:cxn modelId="{79B1C82F-3363-440E-82ED-2BD1C45D39CE}" type="presOf" srcId="{AC432592-D059-4D71-9A7B-A47907B1A067}" destId="{FCBF1450-CC42-4A91-AC4A-82EA72794DD7}" srcOrd="1" destOrd="0" presId="urn:microsoft.com/office/officeart/2005/8/layout/vProcess5"/>
    <dgm:cxn modelId="{82A97B82-59AF-4193-A401-47D7FE23E2BC}" type="presOf" srcId="{8F9D1EB3-817A-460B-9A3A-33F0349CCC22}" destId="{DCB19FD5-C07B-4DB5-A2C3-151C323A734F}" srcOrd="0" destOrd="0" presId="urn:microsoft.com/office/officeart/2005/8/layout/vProcess5"/>
    <dgm:cxn modelId="{0701A929-0F99-40F7-9C24-89DFA4D2F29E}" type="presOf" srcId="{EBFEE0B7-F16E-4492-80E7-8D503FA9A354}" destId="{224B5B5A-2A4D-46FA-8583-A509BD6BA0D1}" srcOrd="0" destOrd="0" presId="urn:microsoft.com/office/officeart/2005/8/layout/vProcess5"/>
    <dgm:cxn modelId="{EB9E54D2-9DD2-41A0-A6D1-DAA57BBF92EF}" type="presOf" srcId="{4D03AF8D-9D58-437B-94AC-8D6778FAF065}" destId="{DE25A378-8097-416A-B800-D23B31C1F220}" srcOrd="0" destOrd="0" presId="urn:microsoft.com/office/officeart/2005/8/layout/vProcess5"/>
    <dgm:cxn modelId="{4D423418-F812-4B99-8485-F4398FFB5254}" srcId="{EBFEE0B7-F16E-4492-80E7-8D503FA9A354}" destId="{4D03AF8D-9D58-437B-94AC-8D6778FAF065}" srcOrd="2" destOrd="0" parTransId="{DC30A9EF-8D7A-49E6-9169-61AA42C59AE0}" sibTransId="{8F9D1EB3-817A-460B-9A3A-33F0349CCC22}"/>
    <dgm:cxn modelId="{F1908BF0-1C4F-4318-9D2A-FC8909852361}" type="presParOf" srcId="{224B5B5A-2A4D-46FA-8583-A509BD6BA0D1}" destId="{E3E55080-16D3-44AF-B9AD-F87052D931C2}" srcOrd="0" destOrd="0" presId="urn:microsoft.com/office/officeart/2005/8/layout/vProcess5"/>
    <dgm:cxn modelId="{14D13B5D-569F-4AD3-9E4F-2C3438B96186}" type="presParOf" srcId="{224B5B5A-2A4D-46FA-8583-A509BD6BA0D1}" destId="{41CCF286-6140-4E37-93CE-C9EEA3C75BDD}" srcOrd="1" destOrd="0" presId="urn:microsoft.com/office/officeart/2005/8/layout/vProcess5"/>
    <dgm:cxn modelId="{88CE32BA-7520-49E1-B6DD-00943DA546DC}" type="presParOf" srcId="{224B5B5A-2A4D-46FA-8583-A509BD6BA0D1}" destId="{5096233F-AB4A-48C5-8F4E-09EFC0B38648}" srcOrd="2" destOrd="0" presId="urn:microsoft.com/office/officeart/2005/8/layout/vProcess5"/>
    <dgm:cxn modelId="{D320FF35-CC57-4AE5-952F-A7E118A6B929}" type="presParOf" srcId="{224B5B5A-2A4D-46FA-8583-A509BD6BA0D1}" destId="{DE25A378-8097-416A-B800-D23B31C1F220}" srcOrd="3" destOrd="0" presId="urn:microsoft.com/office/officeart/2005/8/layout/vProcess5"/>
    <dgm:cxn modelId="{AE16B084-5D6D-4AA6-A419-C551CB04EC3A}" type="presParOf" srcId="{224B5B5A-2A4D-46FA-8583-A509BD6BA0D1}" destId="{875138FC-750F-439B-A5BE-2C684934DEFD}" srcOrd="4" destOrd="0" presId="urn:microsoft.com/office/officeart/2005/8/layout/vProcess5"/>
    <dgm:cxn modelId="{634342C9-40E0-48C0-B792-EE7568DAEF59}" type="presParOf" srcId="{224B5B5A-2A4D-46FA-8583-A509BD6BA0D1}" destId="{05B7AD2E-FB82-408D-892E-2E3A5A484EBD}" srcOrd="5" destOrd="0" presId="urn:microsoft.com/office/officeart/2005/8/layout/vProcess5"/>
    <dgm:cxn modelId="{412C8DE4-98F5-426E-A706-1B5519082EE4}" type="presParOf" srcId="{224B5B5A-2A4D-46FA-8583-A509BD6BA0D1}" destId="{8FFE770D-27BB-481A-8D5C-D6D8F94A837F}" srcOrd="6" destOrd="0" presId="urn:microsoft.com/office/officeart/2005/8/layout/vProcess5"/>
    <dgm:cxn modelId="{F4B9FB6E-7379-45A8-A180-C8A6E66210AA}" type="presParOf" srcId="{224B5B5A-2A4D-46FA-8583-A509BD6BA0D1}" destId="{77E67D10-5B6B-4D9E-B681-3C1A5E704260}" srcOrd="7" destOrd="0" presId="urn:microsoft.com/office/officeart/2005/8/layout/vProcess5"/>
    <dgm:cxn modelId="{31B31C69-6A31-4F83-80D7-28F7C296D421}" type="presParOf" srcId="{224B5B5A-2A4D-46FA-8583-A509BD6BA0D1}" destId="{DCB19FD5-C07B-4DB5-A2C3-151C323A734F}" srcOrd="8" destOrd="0" presId="urn:microsoft.com/office/officeart/2005/8/layout/vProcess5"/>
    <dgm:cxn modelId="{0BD7E1EB-5AB3-426F-BDFC-EAFB533258FE}" type="presParOf" srcId="{224B5B5A-2A4D-46FA-8583-A509BD6BA0D1}" destId="{DC37F28F-EA91-4220-9DD3-F20CE340CE67}" srcOrd="9" destOrd="0" presId="urn:microsoft.com/office/officeart/2005/8/layout/vProcess5"/>
    <dgm:cxn modelId="{BDE46F7D-92E4-43D5-A877-7B0759330E40}" type="presParOf" srcId="{224B5B5A-2A4D-46FA-8583-A509BD6BA0D1}" destId="{FCBF1450-CC42-4A91-AC4A-82EA72794DD7}" srcOrd="10" destOrd="0" presId="urn:microsoft.com/office/officeart/2005/8/layout/vProcess5"/>
    <dgm:cxn modelId="{EB4F07D9-0CC9-41FA-9B5A-533BD71850DC}" type="presParOf" srcId="{224B5B5A-2A4D-46FA-8583-A509BD6BA0D1}" destId="{EA542D84-80E7-4BDD-8874-1F62197C0CB9}" srcOrd="11" destOrd="0" presId="urn:microsoft.com/office/officeart/2005/8/layout/vProcess5"/>
    <dgm:cxn modelId="{B88F73A9-E1F2-42C2-9B0A-C2B9CAA5E117}" type="presParOf" srcId="{224B5B5A-2A4D-46FA-8583-A509BD6BA0D1}" destId="{358EC931-2B97-455F-9F42-FDEFAD91B1D6}" srcOrd="12" destOrd="0" presId="urn:microsoft.com/office/officeart/2005/8/layout/vProcess5"/>
    <dgm:cxn modelId="{4E51A4F4-2878-4A4F-8752-9458C443567E}" type="presParOf" srcId="{224B5B5A-2A4D-46FA-8583-A509BD6BA0D1}" destId="{EA97F653-9482-4F42-9602-ECA74068B4B3}" srcOrd="13" destOrd="0" presId="urn:microsoft.com/office/officeart/2005/8/layout/vProcess5"/>
    <dgm:cxn modelId="{9332A5C9-0946-4E1D-B847-FCD23E0A2A88}" type="presParOf" srcId="{224B5B5A-2A4D-46FA-8583-A509BD6BA0D1}" destId="{F3ECFABE-96E6-42D8-B739-5AE52E0CA200}"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10/2/2021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07526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10/2/2021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10/2/2021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10/2/2021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10/2/2021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10/2/2021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10/2/2021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10/2/2021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Programming Fundamental</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993349"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a:t>
            </a:r>
            <a:r>
              <a:rPr lang="en-US" dirty="0" smtClean="0">
                <a:solidFill>
                  <a:schemeClr val="bg1">
                    <a:lumMod val="95000"/>
                  </a:schemeClr>
                </a:solidFill>
                <a:latin typeface="Times New Roman" panose="02020603050405020304" pitchFamily="18" charset="0"/>
                <a:cs typeface="Times New Roman" panose="02020603050405020304" pitchFamily="18" charset="0"/>
              </a:rPr>
              <a:t>eek 04</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3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graphicFrame>
        <p:nvGraphicFramePr>
          <p:cNvPr id="5" name="Table 4"/>
          <p:cNvGraphicFramePr>
            <a:graphicFrameLocks noGrp="1"/>
          </p:cNvGraphicFramePr>
          <p:nvPr>
            <p:extLst>
              <p:ext uri="{D42A27DB-BD31-4B8C-83A1-F6EECF244321}">
                <p14:modId xmlns:p14="http://schemas.microsoft.com/office/powerpoint/2010/main" val="1159788795"/>
              </p:ext>
            </p:extLst>
          </p:nvPr>
        </p:nvGraphicFramePr>
        <p:xfrm>
          <a:off x="3852069" y="2503805"/>
          <a:ext cx="6934200" cy="3520440"/>
        </p:xfrm>
        <a:graphic>
          <a:graphicData uri="http://schemas.openxmlformats.org/drawingml/2006/table">
            <a:tbl>
              <a:tblPr>
                <a:tableStyleId>{93296810-A885-4BE3-A3E7-6D5BEEA58F35}</a:tableStyleId>
              </a:tblPr>
              <a:tblGrid>
                <a:gridCol w="3467100"/>
                <a:gridCol w="3467100"/>
              </a:tblGrid>
              <a:tr h="0">
                <a:tc>
                  <a:txBody>
                    <a:bodyPr/>
                    <a:lstStyle/>
                    <a:p>
                      <a:pPr algn="l"/>
                      <a:r>
                        <a:rPr lang="en-US" dirty="0">
                          <a:effectLst/>
                        </a:rPr>
                        <a:t>Operators</a:t>
                      </a:r>
                      <a:endParaRPr lang="en-US" b="0" dirty="0">
                        <a:effectLst/>
                      </a:endParaRPr>
                    </a:p>
                  </a:txBody>
                  <a:tcPr marL="228600" marR="228600" marT="114300" marB="114300" anchor="ctr"/>
                </a:tc>
                <a:tc>
                  <a:txBody>
                    <a:bodyPr/>
                    <a:lstStyle/>
                    <a:p>
                      <a:pPr algn="l"/>
                      <a:r>
                        <a:rPr lang="en-US">
                          <a:effectLst/>
                        </a:rPr>
                        <a:t>Meaning of operators</a:t>
                      </a:r>
                      <a:endParaRPr lang="en-US" b="0">
                        <a:effectLst/>
                      </a:endParaRPr>
                    </a:p>
                  </a:txBody>
                  <a:tcPr marL="228600" marR="228600" marT="114300" marB="114300" anchor="ctr"/>
                </a:tc>
              </a:tr>
              <a:tr h="0">
                <a:tc>
                  <a:txBody>
                    <a:bodyPr/>
                    <a:lstStyle/>
                    <a:p>
                      <a:r>
                        <a:rPr lang="en-US" dirty="0">
                          <a:effectLst/>
                        </a:rPr>
                        <a:t>&amp;</a:t>
                      </a:r>
                    </a:p>
                  </a:txBody>
                  <a:tcPr marL="228600" marR="228600" marT="114300" marB="114300" anchor="ctr"/>
                </a:tc>
                <a:tc>
                  <a:txBody>
                    <a:bodyPr/>
                    <a:lstStyle/>
                    <a:p>
                      <a:r>
                        <a:rPr lang="en-US" u="none" strike="noStrike" dirty="0">
                          <a:effectLst/>
                        </a:rPr>
                        <a:t>Bitwise AND</a:t>
                      </a:r>
                      <a:endParaRPr lang="en-US" dirty="0">
                        <a:effectLst/>
                      </a:endParaRPr>
                    </a:p>
                  </a:txBody>
                  <a:tcPr marL="228600" marR="228600" marT="114300" marB="114300" anchor="ctr"/>
                </a:tc>
              </a:tr>
              <a:tr h="0">
                <a:tc>
                  <a:txBody>
                    <a:bodyPr/>
                    <a:lstStyle/>
                    <a:p>
                      <a:r>
                        <a:rPr lang="en-US">
                          <a:effectLst/>
                        </a:rPr>
                        <a:t>|</a:t>
                      </a:r>
                    </a:p>
                  </a:txBody>
                  <a:tcPr marL="228600" marR="228600" marT="114300" marB="114300" anchor="ctr"/>
                </a:tc>
                <a:tc>
                  <a:txBody>
                    <a:bodyPr/>
                    <a:lstStyle/>
                    <a:p>
                      <a:r>
                        <a:rPr lang="en-US" u="none" strike="noStrike" dirty="0">
                          <a:effectLst/>
                        </a:rPr>
                        <a:t>Bitwise OR</a:t>
                      </a:r>
                      <a:endParaRPr lang="en-US" dirty="0">
                        <a:effectLst/>
                      </a:endParaRPr>
                    </a:p>
                  </a:txBody>
                  <a:tcPr marL="228600" marR="228600" marT="114300" marB="114300" anchor="ctr"/>
                </a:tc>
              </a:tr>
              <a:tr h="0">
                <a:tc>
                  <a:txBody>
                    <a:bodyPr/>
                    <a:lstStyle/>
                    <a:p>
                      <a:r>
                        <a:rPr lang="en-US">
                          <a:effectLst/>
                        </a:rPr>
                        <a:t>^</a:t>
                      </a:r>
                    </a:p>
                  </a:txBody>
                  <a:tcPr marL="228600" marR="228600" marT="114300" marB="114300" anchor="ctr"/>
                </a:tc>
                <a:tc>
                  <a:txBody>
                    <a:bodyPr/>
                    <a:lstStyle/>
                    <a:p>
                      <a:r>
                        <a:rPr lang="en-US" u="none" strike="noStrike" dirty="0">
                          <a:effectLst/>
                        </a:rPr>
                        <a:t>Bitwise XOR</a:t>
                      </a:r>
                      <a:endParaRPr lang="en-US" dirty="0">
                        <a:effectLst/>
                      </a:endParaRPr>
                    </a:p>
                  </a:txBody>
                  <a:tcPr marL="228600" marR="228600" marT="114300" marB="114300" anchor="ctr"/>
                </a:tc>
              </a:tr>
              <a:tr h="0">
                <a:tc>
                  <a:txBody>
                    <a:bodyPr/>
                    <a:lstStyle/>
                    <a:p>
                      <a:r>
                        <a:rPr lang="en-US">
                          <a:effectLst/>
                        </a:rPr>
                        <a:t>~</a:t>
                      </a:r>
                    </a:p>
                  </a:txBody>
                  <a:tcPr marL="228600" marR="228600" marT="114300" marB="114300" anchor="ctr"/>
                </a:tc>
                <a:tc>
                  <a:txBody>
                    <a:bodyPr/>
                    <a:lstStyle/>
                    <a:p>
                      <a:r>
                        <a:rPr lang="en-US" u="none" strike="noStrike" dirty="0">
                          <a:effectLst/>
                        </a:rPr>
                        <a:t>Bitwise complement</a:t>
                      </a:r>
                      <a:endParaRPr lang="en-US" dirty="0">
                        <a:effectLst/>
                      </a:endParaRPr>
                    </a:p>
                  </a:txBody>
                  <a:tcPr marL="228600" marR="228600" marT="114300" marB="114300" anchor="ctr"/>
                </a:tc>
              </a:tr>
              <a:tr h="0">
                <a:tc>
                  <a:txBody>
                    <a:bodyPr/>
                    <a:lstStyle/>
                    <a:p>
                      <a:r>
                        <a:rPr lang="en-US">
                          <a:effectLst/>
                        </a:rPr>
                        <a:t>&lt;&lt;</a:t>
                      </a:r>
                    </a:p>
                  </a:txBody>
                  <a:tcPr marL="228600" marR="228600" marT="114300" marB="114300" anchor="ctr"/>
                </a:tc>
                <a:tc>
                  <a:txBody>
                    <a:bodyPr/>
                    <a:lstStyle/>
                    <a:p>
                      <a:r>
                        <a:rPr lang="en-US" u="none" strike="noStrike" dirty="0">
                          <a:effectLst/>
                        </a:rPr>
                        <a:t>Shift left</a:t>
                      </a:r>
                      <a:endParaRPr lang="en-US" dirty="0">
                        <a:effectLst/>
                      </a:endParaRPr>
                    </a:p>
                  </a:txBody>
                  <a:tcPr marL="228600" marR="228600" marT="114300" marB="114300" anchor="ctr"/>
                </a:tc>
              </a:tr>
              <a:tr h="0">
                <a:tc>
                  <a:txBody>
                    <a:bodyPr/>
                    <a:lstStyle/>
                    <a:p>
                      <a:r>
                        <a:rPr lang="en-US">
                          <a:effectLst/>
                        </a:rPr>
                        <a:t>&gt;&gt;</a:t>
                      </a:r>
                    </a:p>
                  </a:txBody>
                  <a:tcPr marL="228600" marR="228600" marT="114300" marB="114300" anchor="ctr"/>
                </a:tc>
                <a:tc>
                  <a:txBody>
                    <a:bodyPr/>
                    <a:lstStyle/>
                    <a:p>
                      <a:r>
                        <a:rPr lang="en-US" u="none" strike="noStrike" dirty="0">
                          <a:effectLst/>
                        </a:rPr>
                        <a:t>Shift right</a:t>
                      </a:r>
                      <a:endParaRPr lang="en-US" dirty="0">
                        <a:effectLst/>
                      </a:endParaRPr>
                    </a:p>
                  </a:txBody>
                  <a:tcPr marL="228600" marR="228600" marT="114300" marB="114300" anchor="ctr"/>
                </a:tc>
              </a:tr>
            </a:tbl>
          </a:graphicData>
        </a:graphic>
      </p:graphicFrame>
    </p:spTree>
    <p:extLst>
      <p:ext uri="{BB962C8B-B14F-4D97-AF65-F5344CB8AC3E}">
        <p14:creationId xmlns:p14="http://schemas.microsoft.com/office/powerpoint/2010/main" val="139367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 -AND Operator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4288452"/>
              </p:ext>
            </p:extLst>
          </p:nvPr>
        </p:nvGraphicFramePr>
        <p:xfrm>
          <a:off x="3276600" y="2472266"/>
          <a:ext cx="8128002" cy="22250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a&amp;b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pic>
        <p:nvPicPr>
          <p:cNvPr id="6" name="Picture 5"/>
          <p:cNvPicPr>
            <a:picLocks noChangeAspect="1"/>
          </p:cNvPicPr>
          <p:nvPr/>
        </p:nvPicPr>
        <p:blipFill>
          <a:blip r:embed="rId2"/>
          <a:stretch>
            <a:fillRect/>
          </a:stretch>
        </p:blipFill>
        <p:spPr>
          <a:xfrm>
            <a:off x="3823759" y="4956703"/>
            <a:ext cx="2495550" cy="1685925"/>
          </a:xfrm>
          <a:prstGeom prst="rect">
            <a:avLst/>
          </a:prstGeom>
        </p:spPr>
      </p:pic>
      <p:pic>
        <p:nvPicPr>
          <p:cNvPr id="7" name="Picture 6"/>
          <p:cNvPicPr>
            <a:picLocks noChangeAspect="1"/>
          </p:cNvPicPr>
          <p:nvPr/>
        </p:nvPicPr>
        <p:blipFill>
          <a:blip r:embed="rId3"/>
          <a:stretch>
            <a:fillRect/>
          </a:stretch>
        </p:blipFill>
        <p:spPr>
          <a:xfrm>
            <a:off x="7312553" y="4956703"/>
            <a:ext cx="3099927" cy="1685925"/>
          </a:xfrm>
          <a:prstGeom prst="rect">
            <a:avLst/>
          </a:prstGeom>
        </p:spPr>
      </p:pic>
    </p:spTree>
    <p:extLst>
      <p:ext uri="{BB962C8B-B14F-4D97-AF65-F5344CB8AC3E}">
        <p14:creationId xmlns:p14="http://schemas.microsoft.com/office/powerpoint/2010/main" val="23159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 -AND Operator</a:t>
            </a:r>
            <a:endParaRPr lang="en-US" dirty="0"/>
          </a:p>
        </p:txBody>
      </p:sp>
      <p:graphicFrame>
        <p:nvGraphicFramePr>
          <p:cNvPr id="5" name="Table 4"/>
          <p:cNvGraphicFramePr>
            <a:graphicFrameLocks noGrp="1"/>
          </p:cNvGraphicFramePr>
          <p:nvPr/>
        </p:nvGraphicFramePr>
        <p:xfrm>
          <a:off x="3276600" y="2472266"/>
          <a:ext cx="8128002" cy="22250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a&amp;b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pic>
        <p:nvPicPr>
          <p:cNvPr id="3" name="Picture 2"/>
          <p:cNvPicPr>
            <a:picLocks noChangeAspect="1"/>
          </p:cNvPicPr>
          <p:nvPr/>
        </p:nvPicPr>
        <p:blipFill>
          <a:blip r:embed="rId2"/>
          <a:stretch>
            <a:fillRect/>
          </a:stretch>
        </p:blipFill>
        <p:spPr>
          <a:xfrm>
            <a:off x="3450695" y="4851928"/>
            <a:ext cx="2886075" cy="1790700"/>
          </a:xfrm>
          <a:prstGeom prst="rect">
            <a:avLst/>
          </a:prstGeom>
        </p:spPr>
      </p:pic>
      <p:pic>
        <p:nvPicPr>
          <p:cNvPr id="4" name="Picture 3"/>
          <p:cNvPicPr>
            <a:picLocks noChangeAspect="1"/>
          </p:cNvPicPr>
          <p:nvPr/>
        </p:nvPicPr>
        <p:blipFill>
          <a:blip r:embed="rId3"/>
          <a:stretch>
            <a:fillRect/>
          </a:stretch>
        </p:blipFill>
        <p:spPr>
          <a:xfrm>
            <a:off x="7214128" y="4851928"/>
            <a:ext cx="2809875" cy="1657350"/>
          </a:xfrm>
          <a:prstGeom prst="rect">
            <a:avLst/>
          </a:prstGeom>
        </p:spPr>
      </p:pic>
    </p:spTree>
    <p:extLst>
      <p:ext uri="{BB962C8B-B14F-4D97-AF65-F5344CB8AC3E}">
        <p14:creationId xmlns:p14="http://schemas.microsoft.com/office/powerpoint/2010/main" val="1022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 -AND Operator</a:t>
            </a:r>
            <a:endParaRPr lang="en-US" dirty="0"/>
          </a:p>
        </p:txBody>
      </p:sp>
      <p:graphicFrame>
        <p:nvGraphicFramePr>
          <p:cNvPr id="5" name="Table 4"/>
          <p:cNvGraphicFramePr>
            <a:graphicFrameLocks noGrp="1"/>
          </p:cNvGraphicFramePr>
          <p:nvPr/>
        </p:nvGraphicFramePr>
        <p:xfrm>
          <a:off x="3276600" y="2472266"/>
          <a:ext cx="8128002" cy="222504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a&amp;b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a^b</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pic>
        <p:nvPicPr>
          <p:cNvPr id="3" name="Picture 2"/>
          <p:cNvPicPr>
            <a:picLocks noChangeAspect="1"/>
          </p:cNvPicPr>
          <p:nvPr/>
        </p:nvPicPr>
        <p:blipFill>
          <a:blip r:embed="rId2"/>
          <a:stretch>
            <a:fillRect/>
          </a:stretch>
        </p:blipFill>
        <p:spPr>
          <a:xfrm>
            <a:off x="3861858" y="4956703"/>
            <a:ext cx="2876550" cy="1638300"/>
          </a:xfrm>
          <a:prstGeom prst="rect">
            <a:avLst/>
          </a:prstGeom>
        </p:spPr>
      </p:pic>
      <p:pic>
        <p:nvPicPr>
          <p:cNvPr id="4" name="Picture 3"/>
          <p:cNvPicPr>
            <a:picLocks noChangeAspect="1"/>
          </p:cNvPicPr>
          <p:nvPr/>
        </p:nvPicPr>
        <p:blipFill>
          <a:blip r:embed="rId3"/>
          <a:stretch>
            <a:fillRect/>
          </a:stretch>
        </p:blipFill>
        <p:spPr>
          <a:xfrm>
            <a:off x="7215187" y="4956703"/>
            <a:ext cx="2638425" cy="1495425"/>
          </a:xfrm>
          <a:prstGeom prst="rect">
            <a:avLst/>
          </a:prstGeom>
        </p:spPr>
      </p:pic>
    </p:spTree>
    <p:extLst>
      <p:ext uri="{BB962C8B-B14F-4D97-AF65-F5344CB8AC3E}">
        <p14:creationId xmlns:p14="http://schemas.microsoft.com/office/powerpoint/2010/main" val="2353461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Operator- left and Right</a:t>
            </a:r>
            <a:endParaRPr lang="en-US" dirty="0"/>
          </a:p>
        </p:txBody>
      </p:sp>
      <p:sp>
        <p:nvSpPr>
          <p:cNvPr id="3" name="Rectangle 2"/>
          <p:cNvSpPr/>
          <p:nvPr/>
        </p:nvSpPr>
        <p:spPr>
          <a:xfrm>
            <a:off x="2933700" y="2482334"/>
            <a:ext cx="461536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There are two shift operators in C programming</a:t>
            </a:r>
            <a:endParaRPr lang="en-US" dirty="0"/>
          </a:p>
        </p:txBody>
      </p:sp>
      <p:sp>
        <p:nvSpPr>
          <p:cNvPr id="4" name="Text Placeholder 5"/>
          <p:cNvSpPr txBox="1">
            <a:spLocks/>
          </p:cNvSpPr>
          <p:nvPr/>
        </p:nvSpPr>
        <p:spPr>
          <a:xfrm>
            <a:off x="2933699" y="2456408"/>
            <a:ext cx="4160520" cy="823912"/>
          </a:xfrm>
          <a:prstGeom prst="rect">
            <a:avLst/>
          </a:prstGeom>
        </p:spPr>
        <p:txBody>
          <a:bodyPr>
            <a:normAutofit fontScale="92500" lnSpcReduction="1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Right shift operator</a:t>
            </a:r>
          </a:p>
          <a:p>
            <a:endParaRPr lang="en-US" dirty="0"/>
          </a:p>
        </p:txBody>
      </p:sp>
      <p:sp>
        <p:nvSpPr>
          <p:cNvPr id="5" name="Text Placeholder 7"/>
          <p:cNvSpPr txBox="1">
            <a:spLocks/>
          </p:cNvSpPr>
          <p:nvPr/>
        </p:nvSpPr>
        <p:spPr>
          <a:xfrm>
            <a:off x="7543751" y="2456408"/>
            <a:ext cx="4160520" cy="823912"/>
          </a:xfrm>
          <a:prstGeom prst="rect">
            <a:avLst/>
          </a:prstGeom>
        </p:spPr>
        <p:txBody>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Left shift operator.</a:t>
            </a:r>
          </a:p>
          <a:p>
            <a:endParaRPr lang="en-US" dirty="0"/>
          </a:p>
        </p:txBody>
      </p:sp>
      <p:pic>
        <p:nvPicPr>
          <p:cNvPr id="6" name="Picture 5"/>
          <p:cNvPicPr>
            <a:picLocks noChangeAspect="1"/>
          </p:cNvPicPr>
          <p:nvPr/>
        </p:nvPicPr>
        <p:blipFill>
          <a:blip r:embed="rId2"/>
          <a:stretch>
            <a:fillRect/>
          </a:stretch>
        </p:blipFill>
        <p:spPr>
          <a:xfrm>
            <a:off x="2331719" y="4267729"/>
            <a:ext cx="4762500" cy="1285875"/>
          </a:xfrm>
          <a:prstGeom prst="rect">
            <a:avLst/>
          </a:prstGeom>
        </p:spPr>
      </p:pic>
      <p:pic>
        <p:nvPicPr>
          <p:cNvPr id="7" name="Picture 6"/>
          <p:cNvPicPr>
            <a:picLocks noChangeAspect="1"/>
          </p:cNvPicPr>
          <p:nvPr/>
        </p:nvPicPr>
        <p:blipFill>
          <a:blip r:embed="rId3"/>
          <a:stretch>
            <a:fillRect/>
          </a:stretch>
        </p:blipFill>
        <p:spPr>
          <a:xfrm>
            <a:off x="7189844" y="4494212"/>
            <a:ext cx="4648200" cy="1000125"/>
          </a:xfrm>
          <a:prstGeom prst="rect">
            <a:avLst/>
          </a:prstGeom>
        </p:spPr>
      </p:pic>
    </p:spTree>
    <p:extLst>
      <p:ext uri="{BB962C8B-B14F-4D97-AF65-F5344CB8AC3E}">
        <p14:creationId xmlns:p14="http://schemas.microsoft.com/office/powerpoint/2010/main" val="167912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p:cNvPicPr>
          <p:nvPr/>
        </p:nvPicPr>
        <p:blipFill>
          <a:blip r:embed="rId2"/>
          <a:stretch>
            <a:fillRect/>
          </a:stretch>
        </p:blipFill>
        <p:spPr>
          <a:xfrm>
            <a:off x="5019145" y="3446992"/>
            <a:ext cx="3762375" cy="2114550"/>
          </a:xfrm>
          <a:prstGeom prst="rect">
            <a:avLst/>
          </a:prstGeom>
        </p:spPr>
      </p:pic>
      <p:sp>
        <p:nvSpPr>
          <p:cNvPr id="4" name="Text Placeholder 5"/>
          <p:cNvSpPr txBox="1">
            <a:spLocks/>
          </p:cNvSpPr>
          <p:nvPr/>
        </p:nvSpPr>
        <p:spPr>
          <a:xfrm>
            <a:off x="2933698" y="2456408"/>
            <a:ext cx="7302501" cy="823912"/>
          </a:xfrm>
          <a:prstGeom prst="rect">
            <a:avLst/>
          </a:prstGeom>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Two inputs from user a character data type and perform shift left and right operator. </a:t>
            </a:r>
            <a:endParaRPr lang="en-US" dirty="0"/>
          </a:p>
        </p:txBody>
      </p:sp>
    </p:spTree>
    <p:extLst>
      <p:ext uri="{BB962C8B-B14F-4D97-AF65-F5344CB8AC3E}">
        <p14:creationId xmlns:p14="http://schemas.microsoft.com/office/powerpoint/2010/main" val="1507740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Precedence in C</a:t>
            </a:r>
            <a:r>
              <a:rPr lang="en-US" dirty="0"/>
              <a:t/>
            </a:r>
            <a:br>
              <a:rPr lang="en-US" dirty="0"/>
            </a:br>
            <a:endParaRPr lang="en-US" dirty="0"/>
          </a:p>
        </p:txBody>
      </p:sp>
      <p:pic>
        <p:nvPicPr>
          <p:cNvPr id="3" name="image2.jpg" descr="Lightbox"/>
          <p:cNvPicPr/>
          <p:nvPr/>
        </p:nvPicPr>
        <p:blipFill>
          <a:blip r:embed="rId2"/>
          <a:srcRect l="6647" t="7199" r="19069" b="5083"/>
          <a:stretch>
            <a:fillRect/>
          </a:stretch>
        </p:blipFill>
        <p:spPr>
          <a:xfrm>
            <a:off x="4525962" y="2658005"/>
            <a:ext cx="4257675" cy="3133725"/>
          </a:xfrm>
          <a:prstGeom prst="rect">
            <a:avLst/>
          </a:prstGeom>
          <a:ln/>
        </p:spPr>
      </p:pic>
    </p:spTree>
    <p:extLst>
      <p:ext uri="{BB962C8B-B14F-4D97-AF65-F5344CB8AC3E}">
        <p14:creationId xmlns:p14="http://schemas.microsoft.com/office/powerpoint/2010/main" val="3370142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p:cNvPicPr>
          <p:nvPr/>
        </p:nvPicPr>
        <p:blipFill>
          <a:blip r:embed="rId2"/>
          <a:stretch>
            <a:fillRect/>
          </a:stretch>
        </p:blipFill>
        <p:spPr>
          <a:xfrm>
            <a:off x="3672945" y="2719387"/>
            <a:ext cx="6505575" cy="3552825"/>
          </a:xfrm>
          <a:prstGeom prst="rect">
            <a:avLst/>
          </a:prstGeom>
        </p:spPr>
      </p:pic>
    </p:spTree>
    <p:extLst>
      <p:ext uri="{BB962C8B-B14F-4D97-AF65-F5344CB8AC3E}">
        <p14:creationId xmlns:p14="http://schemas.microsoft.com/office/powerpoint/2010/main" val="325506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Concept</a:t>
            </a:r>
            <a:endParaRPr lang="en-US" dirty="0"/>
          </a:p>
        </p:txBody>
      </p:sp>
      <p:sp>
        <p:nvSpPr>
          <p:cNvPr id="3" name="Rectangle 2"/>
          <p:cNvSpPr/>
          <p:nvPr/>
        </p:nvSpPr>
        <p:spPr>
          <a:xfrm>
            <a:off x="3048000" y="2690336"/>
            <a:ext cx="6096000" cy="1477328"/>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to conditional statements</a:t>
            </a: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structure</a:t>
            </a: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–else structure</a:t>
            </a:r>
          </a:p>
          <a:p>
            <a:r>
              <a:rPr lang="en-US" dirty="0" smtClean="0">
                <a:latin typeface="Times New Roman" panose="02020603050405020304" pitchFamily="18" charset="0"/>
                <a:cs typeface="Times New Roman" panose="02020603050405020304" pitchFamily="18" charset="0"/>
              </a:rPr>
              <a:t>If-else-if </a:t>
            </a:r>
            <a:r>
              <a:rPr lang="en-US" dirty="0">
                <a:latin typeface="Times New Roman" panose="02020603050405020304" pitchFamily="18" charset="0"/>
                <a:cs typeface="Times New Roman" panose="02020603050405020304" pitchFamily="18" charset="0"/>
              </a:rPr>
              <a:t>structure</a:t>
            </a:r>
          </a:p>
          <a:p>
            <a:r>
              <a:rPr lang="en-US" dirty="0" smtClean="0">
                <a:latin typeface="Times New Roman" panose="02020603050405020304" pitchFamily="18" charset="0"/>
                <a:cs typeface="Times New Roman" panose="02020603050405020304" pitchFamily="18" charset="0"/>
              </a:rPr>
              <a:t>Switch </a:t>
            </a:r>
            <a:r>
              <a:rPr lang="en-US" dirty="0">
                <a:latin typeface="Times New Roman" panose="02020603050405020304" pitchFamily="18" charset="0"/>
                <a:cs typeface="Times New Roman" panose="02020603050405020304" pitchFamily="18" charset="0"/>
              </a:rPr>
              <a:t>statements</a:t>
            </a:r>
          </a:p>
        </p:txBody>
      </p:sp>
      <p:pic>
        <p:nvPicPr>
          <p:cNvPr id="11266" name="Picture 2" descr="Lightbox"/>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988" t="3201" r="7233" b="3644"/>
          <a:stretch/>
        </p:blipFill>
        <p:spPr bwMode="auto">
          <a:xfrm>
            <a:off x="6180666" y="3014439"/>
            <a:ext cx="528746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84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4" name="Rectangle 3"/>
          <p:cNvSpPr/>
          <p:nvPr/>
        </p:nvSpPr>
        <p:spPr>
          <a:xfrm>
            <a:off x="2933700" y="1542533"/>
            <a:ext cx="6881999" cy="369332"/>
          </a:xfrm>
          <a:prstGeom prst="rect">
            <a:avLst/>
          </a:prstGeom>
        </p:spPr>
        <p:txBody>
          <a:bodyPr wrap="square">
            <a:spAutoFit/>
          </a:bodyPr>
          <a:lstStyle/>
          <a:p>
            <a:r>
              <a:rPr lang="en-US" dirty="0"/>
              <a:t>The syntax of the if statement in C programming is:</a:t>
            </a:r>
          </a:p>
        </p:txBody>
      </p:sp>
      <p:pic>
        <p:nvPicPr>
          <p:cNvPr id="5" name="Picture 4"/>
          <p:cNvPicPr>
            <a:picLocks noChangeAspect="1"/>
          </p:cNvPicPr>
          <p:nvPr/>
        </p:nvPicPr>
        <p:blipFill>
          <a:blip r:embed="rId2"/>
          <a:stretch>
            <a:fillRect/>
          </a:stretch>
        </p:blipFill>
        <p:spPr>
          <a:xfrm>
            <a:off x="3070225" y="3099857"/>
            <a:ext cx="3034242" cy="1451159"/>
          </a:xfrm>
          <a:prstGeom prst="rect">
            <a:avLst/>
          </a:prstGeom>
        </p:spPr>
      </p:pic>
      <p:graphicFrame>
        <p:nvGraphicFramePr>
          <p:cNvPr id="8" name="Diagram 7"/>
          <p:cNvGraphicFramePr/>
          <p:nvPr>
            <p:extLst>
              <p:ext uri="{D42A27DB-BD31-4B8C-83A1-F6EECF244321}">
                <p14:modId xmlns:p14="http://schemas.microsoft.com/office/powerpoint/2010/main" val="3185775508"/>
              </p:ext>
            </p:extLst>
          </p:nvPr>
        </p:nvGraphicFramePr>
        <p:xfrm>
          <a:off x="4758267" y="2294468"/>
          <a:ext cx="6946004" cy="3479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7678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10</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04233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descr="How if statement works in C programmi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50709" y="2563812"/>
            <a:ext cx="5019675" cy="18669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f statement in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7223" y="2391835"/>
            <a:ext cx="2927048"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if statement</a:t>
            </a:r>
            <a:br>
              <a:rPr lang="en-US" b="1" dirty="0"/>
            </a:br>
            <a:endParaRPr lang="en-US" dirty="0"/>
          </a:p>
        </p:txBody>
      </p:sp>
      <p:sp>
        <p:nvSpPr>
          <p:cNvPr id="4" name="Rectangle 3"/>
          <p:cNvSpPr/>
          <p:nvPr/>
        </p:nvSpPr>
        <p:spPr>
          <a:xfrm>
            <a:off x="3285067" y="2360643"/>
            <a:ext cx="4258733" cy="4154984"/>
          </a:xfrm>
          <a:prstGeom prst="rect">
            <a:avLst/>
          </a:prstGeom>
          <a:solidFill>
            <a:schemeClr val="accent2">
              <a:lumMod val="40000"/>
              <a:lumOff val="60000"/>
            </a:schemeClr>
          </a:solidFill>
          <a:ln>
            <a:solidFill>
              <a:srgbClr val="00B050"/>
            </a:solidFill>
          </a:ln>
        </p:spPr>
        <p:txBody>
          <a:bodyPr wrap="square">
            <a:spAutoFit/>
          </a:bodyPr>
          <a:lstStyle/>
          <a:p>
            <a:r>
              <a:rPr lang="en-US" sz="1600" dirty="0">
                <a:latin typeface="Times New Roman" panose="02020603050405020304" pitchFamily="18" charset="0"/>
                <a:cs typeface="Times New Roman" panose="02020603050405020304" pitchFamily="18" charset="0"/>
              </a:rPr>
              <a:t>#include &lt;stdio.h&gt;</a:t>
            </a:r>
          </a:p>
          <a:p>
            <a:r>
              <a:rPr lang="en-US" sz="1600" dirty="0">
                <a:latin typeface="Times New Roman" panose="02020603050405020304" pitchFamily="18" charset="0"/>
                <a:cs typeface="Times New Roman" panose="02020603050405020304" pitchFamily="18" charset="0"/>
              </a:rPr>
              <a:t>int main() {</a:t>
            </a:r>
          </a:p>
          <a:p>
            <a:r>
              <a:rPr lang="en-US" sz="1600" dirty="0">
                <a:latin typeface="Times New Roman" panose="02020603050405020304" pitchFamily="18" charset="0"/>
                <a:cs typeface="Times New Roman" panose="02020603050405020304" pitchFamily="18" charset="0"/>
              </a:rPr>
              <a:t>    int number;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printf("Enter an integer: ");</a:t>
            </a:r>
          </a:p>
          <a:p>
            <a:r>
              <a:rPr lang="en-US" sz="1600" dirty="0">
                <a:latin typeface="Times New Roman" panose="02020603050405020304" pitchFamily="18" charset="0"/>
                <a:cs typeface="Times New Roman" panose="02020603050405020304" pitchFamily="18" charset="0"/>
              </a:rPr>
              <a:t>    scanf("%d", &amp;number);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true if number is less than 0</a:t>
            </a:r>
          </a:p>
          <a:p>
            <a:r>
              <a:rPr lang="en-US" sz="1600" dirty="0">
                <a:latin typeface="Times New Roman" panose="02020603050405020304" pitchFamily="18" charset="0"/>
                <a:cs typeface="Times New Roman" panose="02020603050405020304" pitchFamily="18" charset="0"/>
              </a:rPr>
              <a:t>    if (number &lt; 0) {</a:t>
            </a:r>
          </a:p>
          <a:p>
            <a:r>
              <a:rPr lang="en-US" sz="1600" dirty="0">
                <a:latin typeface="Times New Roman" panose="02020603050405020304" pitchFamily="18" charset="0"/>
                <a:cs typeface="Times New Roman" panose="02020603050405020304" pitchFamily="18" charset="0"/>
              </a:rPr>
              <a:t>        printf("You entered %d.\n", number);</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printf("The if statement is easy.");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
        <p:nvSpPr>
          <p:cNvPr id="5" name="Flowchart: Document 4"/>
          <p:cNvSpPr/>
          <p:nvPr/>
        </p:nvSpPr>
        <p:spPr>
          <a:xfrm>
            <a:off x="8517467" y="2514600"/>
            <a:ext cx="2455333" cy="1312333"/>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Enter an integer: -2</a:t>
            </a:r>
          </a:p>
          <a:p>
            <a:pPr algn="ctr"/>
            <a:r>
              <a:rPr lang="en-US">
                <a:latin typeface="Times New Roman" panose="02020603050405020304" pitchFamily="18" charset="0"/>
                <a:cs typeface="Times New Roman" panose="02020603050405020304" pitchFamily="18" charset="0"/>
              </a:rPr>
              <a:t>You entered -2.</a:t>
            </a:r>
          </a:p>
          <a:p>
            <a:pPr algn="ctr"/>
            <a:r>
              <a:rPr lang="en-US">
                <a:latin typeface="Times New Roman" panose="02020603050405020304" pitchFamily="18" charset="0"/>
                <a:cs typeface="Times New Roman" panose="02020603050405020304" pitchFamily="18" charset="0"/>
              </a:rPr>
              <a:t>The if statement is easy.</a:t>
            </a:r>
            <a:endParaRPr lang="en-US" dirty="0">
              <a:latin typeface="Times New Roman" panose="02020603050405020304" pitchFamily="18" charset="0"/>
              <a:cs typeface="Times New Roman" panose="02020603050405020304" pitchFamily="18" charset="0"/>
            </a:endParaRPr>
          </a:p>
        </p:txBody>
      </p:sp>
      <p:sp>
        <p:nvSpPr>
          <p:cNvPr id="9" name="Flowchart: Document 8"/>
          <p:cNvSpPr/>
          <p:nvPr/>
        </p:nvSpPr>
        <p:spPr>
          <a:xfrm>
            <a:off x="8585200" y="4326467"/>
            <a:ext cx="2455333" cy="1312333"/>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Enter an integer: 5</a:t>
            </a:r>
          </a:p>
          <a:p>
            <a:pPr algn="ctr"/>
            <a:r>
              <a:rPr lang="en-US" dirty="0">
                <a:latin typeface="Times New Roman" panose="02020603050405020304" pitchFamily="18" charset="0"/>
                <a:cs typeface="Times New Roman" panose="02020603050405020304" pitchFamily="18" charset="0"/>
              </a:rPr>
              <a:t>The if statement is easy.</a:t>
            </a:r>
          </a:p>
        </p:txBody>
      </p:sp>
    </p:spTree>
    <p:extLst>
      <p:ext uri="{BB962C8B-B14F-4D97-AF65-F5344CB8AC3E}">
        <p14:creationId xmlns:p14="http://schemas.microsoft.com/office/powerpoint/2010/main" val="56244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lstStyle/>
          <a:p>
            <a:r>
              <a:rPr lang="en-US" dirty="0">
                <a:solidFill>
                  <a:srgbClr val="610B4B"/>
                </a:solidFill>
                <a:latin typeface="erdana"/>
              </a:rPr>
              <a:t>Program to find the largest number of the three.</a:t>
            </a:r>
          </a:p>
          <a:p>
            <a:endParaRPr lang="en-US" dirty="0"/>
          </a:p>
        </p:txBody>
      </p:sp>
      <p:sp>
        <p:nvSpPr>
          <p:cNvPr id="6" name="Text Placeholder 5"/>
          <p:cNvSpPr>
            <a:spLocks noGrp="1"/>
          </p:cNvSpPr>
          <p:nvPr>
            <p:ph type="body" sz="half" idx="2"/>
          </p:nvPr>
        </p:nvSpPr>
        <p:spPr/>
        <p:txBody>
          <a:bodyPr/>
          <a:lstStyle/>
          <a:p>
            <a:endParaRPr lang="en-US"/>
          </a:p>
        </p:txBody>
      </p:sp>
      <p:sp>
        <p:nvSpPr>
          <p:cNvPr id="4" name="Rectangle 3"/>
          <p:cNvSpPr/>
          <p:nvPr/>
        </p:nvSpPr>
        <p:spPr>
          <a:xfrm>
            <a:off x="965200" y="1080912"/>
            <a:ext cx="6096000" cy="4832092"/>
          </a:xfrm>
          <a:prstGeom prst="rect">
            <a:avLst/>
          </a:prstGeom>
          <a:solidFill>
            <a:schemeClr val="accent2">
              <a:lumMod val="40000"/>
              <a:lumOff val="60000"/>
            </a:schemeClr>
          </a:solidFill>
          <a:ln>
            <a:solidFill>
              <a:srgbClr val="00B050"/>
            </a:solidFill>
          </a:ln>
        </p:spPr>
        <p:txBody>
          <a:bodyPr>
            <a:spAutoFit/>
          </a:bodyPr>
          <a:lstStyle/>
          <a:p>
            <a:r>
              <a:rPr lang="en-US" sz="1400" dirty="0">
                <a:latin typeface="Times New Roman" panose="02020603050405020304" pitchFamily="18" charset="0"/>
                <a:cs typeface="Times New Roman" panose="02020603050405020304" pitchFamily="18" charset="0"/>
              </a:rPr>
              <a:t>int main()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int a, b, c;   </a:t>
            </a:r>
          </a:p>
          <a:p>
            <a:r>
              <a:rPr lang="en-US" sz="1400" dirty="0">
                <a:latin typeface="Times New Roman" panose="02020603050405020304" pitchFamily="18" charset="0"/>
                <a:cs typeface="Times New Roman" panose="02020603050405020304" pitchFamily="18" charset="0"/>
              </a:rPr>
              <a:t>     printf("Enter three numbers?");  </a:t>
            </a:r>
          </a:p>
          <a:p>
            <a:r>
              <a:rPr lang="en-US" sz="1400" dirty="0">
                <a:latin typeface="Times New Roman" panose="02020603050405020304" pitchFamily="18" charset="0"/>
                <a:cs typeface="Times New Roman" panose="02020603050405020304" pitchFamily="18" charset="0"/>
              </a:rPr>
              <a:t>    scanf("%d %d %</a:t>
            </a:r>
            <a:r>
              <a:rPr lang="en-US" sz="1400" dirty="0" err="1">
                <a:latin typeface="Times New Roman" panose="02020603050405020304" pitchFamily="18" charset="0"/>
                <a:cs typeface="Times New Roman" panose="02020603050405020304" pitchFamily="18" charset="0"/>
              </a:rPr>
              <a:t>d",&amp;a,&amp;b,&amp;c</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if(a&gt;b &amp;&amp; a&gt;c)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printf("%d is </a:t>
            </a:r>
            <a:r>
              <a:rPr lang="en-US" sz="1400" dirty="0" err="1">
                <a:latin typeface="Times New Roman" panose="02020603050405020304" pitchFamily="18" charset="0"/>
                <a:cs typeface="Times New Roman" panose="02020603050405020304" pitchFamily="18" charset="0"/>
              </a:rPr>
              <a:t>largest",a</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if(b&gt;a  &amp;&amp; b &gt; c)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printf("%d is </a:t>
            </a:r>
            <a:r>
              <a:rPr lang="en-US" sz="1400" dirty="0" err="1">
                <a:latin typeface="Times New Roman" panose="02020603050405020304" pitchFamily="18" charset="0"/>
                <a:cs typeface="Times New Roman" panose="02020603050405020304" pitchFamily="18" charset="0"/>
              </a:rPr>
              <a:t>largest",b</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if(c&gt;a &amp;&amp; c&gt;b)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printf("%d is </a:t>
            </a:r>
            <a:r>
              <a:rPr lang="en-US" sz="1400" dirty="0" err="1">
                <a:latin typeface="Times New Roman" panose="02020603050405020304" pitchFamily="18" charset="0"/>
                <a:cs typeface="Times New Roman" panose="02020603050405020304" pitchFamily="18" charset="0"/>
              </a:rPr>
              <a:t>largest",c</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if(a == b &amp;&amp; a == c)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printf("All are equal");   </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62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if...else Statement</a:t>
            </a:r>
            <a:br>
              <a:rPr lang="en-US" b="1" dirty="0"/>
            </a:br>
            <a:endParaRPr lang="en-US" dirty="0"/>
          </a:p>
        </p:txBody>
      </p:sp>
      <p:pic>
        <p:nvPicPr>
          <p:cNvPr id="3" name="Picture 2"/>
          <p:cNvPicPr>
            <a:picLocks noChangeAspect="1"/>
          </p:cNvPicPr>
          <p:nvPr/>
        </p:nvPicPr>
        <p:blipFill>
          <a:blip r:embed="rId2"/>
          <a:stretch>
            <a:fillRect/>
          </a:stretch>
        </p:blipFill>
        <p:spPr>
          <a:xfrm>
            <a:off x="3222095" y="2372784"/>
            <a:ext cx="3648075" cy="1333500"/>
          </a:xfrm>
          <a:prstGeom prst="rect">
            <a:avLst/>
          </a:prstGeom>
        </p:spPr>
      </p:pic>
      <p:graphicFrame>
        <p:nvGraphicFramePr>
          <p:cNvPr id="6" name="Diagram 5"/>
          <p:cNvGraphicFramePr/>
          <p:nvPr>
            <p:extLst>
              <p:ext uri="{D42A27DB-BD31-4B8C-83A1-F6EECF244321}">
                <p14:modId xmlns:p14="http://schemas.microsoft.com/office/powerpoint/2010/main" val="2663166005"/>
              </p:ext>
            </p:extLst>
          </p:nvPr>
        </p:nvGraphicFramePr>
        <p:xfrm>
          <a:off x="5608271" y="3770406"/>
          <a:ext cx="6096000" cy="25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067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pic>
        <p:nvPicPr>
          <p:cNvPr id="8194" name="Picture 2" descr="https://cdn.guru99.com/images/2013/04/if_then_flow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735" y="2705628"/>
            <a:ext cx="400050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66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122" name="Picture 2" descr="How if...else statement works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908" y="2438400"/>
            <a:ext cx="52101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560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if...else statement</a:t>
            </a:r>
            <a:br>
              <a:rPr lang="en-US" b="1" dirty="0"/>
            </a:br>
            <a:endParaRPr lang="en-US" dirty="0"/>
          </a:p>
        </p:txBody>
      </p:sp>
      <p:sp>
        <p:nvSpPr>
          <p:cNvPr id="3" name="Rectangle 2"/>
          <p:cNvSpPr/>
          <p:nvPr/>
        </p:nvSpPr>
        <p:spPr>
          <a:xfrm>
            <a:off x="2836333" y="2286844"/>
            <a:ext cx="4919134" cy="4247317"/>
          </a:xfrm>
          <a:prstGeom prst="rect">
            <a:avLst/>
          </a:prstGeom>
          <a:solidFill>
            <a:schemeClr val="accent2">
              <a:lumMod val="40000"/>
              <a:lumOff val="60000"/>
            </a:schemeClr>
          </a:solidFill>
        </p:spPr>
        <p:txBody>
          <a:bodyPr wrap="square">
            <a:sp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include &lt;stdio.h&gt;</a:t>
            </a:r>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    int number;</a:t>
            </a:r>
          </a:p>
          <a:p>
            <a:r>
              <a:rPr lang="en-US" dirty="0">
                <a:latin typeface="Times New Roman" panose="02020603050405020304" pitchFamily="18" charset="0"/>
                <a:cs typeface="Times New Roman" panose="02020603050405020304" pitchFamily="18" charset="0"/>
              </a:rPr>
              <a:t>    printf("Enter an integer: ");</a:t>
            </a:r>
          </a:p>
          <a:p>
            <a:r>
              <a:rPr lang="en-US" dirty="0">
                <a:latin typeface="Times New Roman" panose="02020603050405020304" pitchFamily="18" charset="0"/>
                <a:cs typeface="Times New Roman" panose="02020603050405020304" pitchFamily="18" charset="0"/>
              </a:rPr>
              <a:t>    scanf("%d", &amp;number);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True if the remainder is 0</a:t>
            </a:r>
          </a:p>
          <a:p>
            <a:r>
              <a:rPr lang="en-US" dirty="0">
                <a:latin typeface="Times New Roman" panose="02020603050405020304" pitchFamily="18" charset="0"/>
                <a:cs typeface="Times New Roman" panose="02020603050405020304" pitchFamily="18" charset="0"/>
              </a:rPr>
              <a:t>    if  (number%2 == 0) {</a:t>
            </a:r>
          </a:p>
          <a:p>
            <a:r>
              <a:rPr lang="en-US" dirty="0">
                <a:latin typeface="Times New Roman" panose="02020603050405020304" pitchFamily="18" charset="0"/>
                <a:cs typeface="Times New Roman" panose="02020603050405020304" pitchFamily="18" charset="0"/>
              </a:rPr>
              <a:t>        printf("%d is an even </a:t>
            </a:r>
            <a:r>
              <a:rPr lang="en-US" dirty="0" err="1">
                <a:latin typeface="Times New Roman" panose="02020603050405020304" pitchFamily="18" charset="0"/>
                <a:cs typeface="Times New Roman" panose="02020603050405020304" pitchFamily="18" charset="0"/>
              </a:rPr>
              <a:t>integer.",number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 {</a:t>
            </a:r>
          </a:p>
          <a:p>
            <a:r>
              <a:rPr lang="en-US" dirty="0">
                <a:latin typeface="Times New Roman" panose="02020603050405020304" pitchFamily="18" charset="0"/>
                <a:cs typeface="Times New Roman" panose="02020603050405020304" pitchFamily="18" charset="0"/>
              </a:rPr>
              <a:t>        printf("%d is an odd </a:t>
            </a:r>
            <a:r>
              <a:rPr lang="en-US" dirty="0" err="1">
                <a:latin typeface="Times New Roman" panose="02020603050405020304" pitchFamily="18" charset="0"/>
                <a:cs typeface="Times New Roman" panose="02020603050405020304" pitchFamily="18" charset="0"/>
              </a:rPr>
              <a:t>integer.",number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0;</a:t>
            </a:r>
          </a:p>
          <a:p>
            <a:r>
              <a:rPr lang="en-US" dirty="0">
                <a:latin typeface="Times New Roman" panose="02020603050405020304" pitchFamily="18" charset="0"/>
                <a:cs typeface="Times New Roman" panose="02020603050405020304" pitchFamily="18" charset="0"/>
              </a:rPr>
              <a:t>}</a:t>
            </a:r>
          </a:p>
        </p:txBody>
      </p:sp>
      <p:sp>
        <p:nvSpPr>
          <p:cNvPr id="4" name="Snip and Round Single Corner Rectangle 3"/>
          <p:cNvSpPr/>
          <p:nvPr/>
        </p:nvSpPr>
        <p:spPr>
          <a:xfrm>
            <a:off x="8356600" y="3852333"/>
            <a:ext cx="2472267" cy="1270000"/>
          </a:xfrm>
          <a:prstGeom prst="snip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a:t>Enter an integer: 7</a:t>
            </a:r>
          </a:p>
          <a:p>
            <a:pPr algn="ctr"/>
            <a:r>
              <a:rPr lang="de-DE"/>
              <a:t>7 is an odd integer.</a:t>
            </a:r>
            <a:endParaRPr lang="en-US"/>
          </a:p>
        </p:txBody>
      </p:sp>
    </p:spTree>
    <p:extLst>
      <p:ext uri="{BB962C8B-B14F-4D97-AF65-F5344CB8AC3E}">
        <p14:creationId xmlns:p14="http://schemas.microsoft.com/office/powerpoint/2010/main" val="78863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else-if</a:t>
            </a:r>
            <a:endParaRPr lang="en-US" dirty="0"/>
          </a:p>
        </p:txBody>
      </p:sp>
      <p:pic>
        <p:nvPicPr>
          <p:cNvPr id="3" name="Picture 2"/>
          <p:cNvPicPr>
            <a:picLocks noChangeAspect="1"/>
          </p:cNvPicPr>
          <p:nvPr/>
        </p:nvPicPr>
        <p:blipFill>
          <a:blip r:embed="rId2"/>
          <a:stretch>
            <a:fillRect/>
          </a:stretch>
        </p:blipFill>
        <p:spPr>
          <a:xfrm>
            <a:off x="2992966" y="2634721"/>
            <a:ext cx="3407833" cy="3566054"/>
          </a:xfrm>
          <a:prstGeom prst="rect">
            <a:avLst/>
          </a:prstGeom>
        </p:spPr>
      </p:pic>
      <p:sp>
        <p:nvSpPr>
          <p:cNvPr id="5" name="Rectangle 4"/>
          <p:cNvSpPr/>
          <p:nvPr/>
        </p:nvSpPr>
        <p:spPr>
          <a:xfrm>
            <a:off x="6747933" y="3263586"/>
            <a:ext cx="4741334"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if...else statement executes two different codes depending upon whether the test expression is true or false. Sometimes, a choice has to be made from more than 2 possibilities.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if...else ladder allows you to check between multiple test expressions and execute different statements.</a:t>
            </a:r>
          </a:p>
        </p:txBody>
      </p:sp>
    </p:spTree>
    <p:extLst>
      <p:ext uri="{BB962C8B-B14F-4D97-AF65-F5344CB8AC3E}">
        <p14:creationId xmlns:p14="http://schemas.microsoft.com/office/powerpoint/2010/main" val="3976053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10242" name="Picture 2" descr="if-else-if ladder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267" y="2235373"/>
            <a:ext cx="6112934" cy="462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6282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Text Placeholder 4"/>
          <p:cNvSpPr>
            <a:spLocks noGrp="1"/>
          </p:cNvSpPr>
          <p:nvPr>
            <p:ph type="body" sz="half" idx="2"/>
          </p:nvPr>
        </p:nvSpPr>
        <p:spPr/>
        <p:txBody>
          <a:bodyPr/>
          <a:lstStyle/>
          <a:p>
            <a:r>
              <a:rPr lang="en-US" dirty="0"/>
              <a:t>Enter two integers: </a:t>
            </a:r>
            <a:r>
              <a:rPr lang="en-US" dirty="0" smtClean="0"/>
              <a:t>12 23</a:t>
            </a:r>
            <a:endParaRPr lang="en-US" dirty="0"/>
          </a:p>
          <a:p>
            <a:r>
              <a:rPr lang="en-US" dirty="0"/>
              <a:t>Result: 12 &lt; 23</a:t>
            </a:r>
          </a:p>
        </p:txBody>
      </p:sp>
      <p:sp>
        <p:nvSpPr>
          <p:cNvPr id="3" name="Rectangle 2"/>
          <p:cNvSpPr/>
          <p:nvPr/>
        </p:nvSpPr>
        <p:spPr>
          <a:xfrm>
            <a:off x="110067" y="155912"/>
            <a:ext cx="6096000" cy="5940088"/>
          </a:xfrm>
          <a:prstGeom prst="rect">
            <a:avLst/>
          </a:prstGeom>
          <a:solidFill>
            <a:schemeClr val="accent2">
              <a:lumMod val="40000"/>
              <a:lumOff val="60000"/>
            </a:schemeClr>
          </a:solidFill>
          <a:ln>
            <a:solidFill>
              <a:srgbClr val="00B050"/>
            </a:solidFill>
          </a:ln>
        </p:spPr>
        <p:txBody>
          <a:bodyPr>
            <a:spAutoFit/>
          </a:bodyPr>
          <a:lstStyle/>
          <a:p>
            <a:r>
              <a:rPr lang="en-US" sz="1600" dirty="0">
                <a:latin typeface="Times New Roman" panose="02020603050405020304" pitchFamily="18" charset="0"/>
                <a:cs typeface="Times New Roman" panose="02020603050405020304" pitchFamily="18" charset="0"/>
              </a:rPr>
              <a:t>#include &lt;stdio.h&gt;</a:t>
            </a:r>
          </a:p>
          <a:p>
            <a:r>
              <a:rPr lang="en-US" sz="1600" dirty="0">
                <a:latin typeface="Times New Roman" panose="02020603050405020304" pitchFamily="18" charset="0"/>
                <a:cs typeface="Times New Roman" panose="02020603050405020304" pitchFamily="18" charset="0"/>
              </a:rPr>
              <a:t>int main() {</a:t>
            </a:r>
          </a:p>
          <a:p>
            <a:r>
              <a:rPr lang="en-US" sz="1600" dirty="0">
                <a:latin typeface="Times New Roman" panose="02020603050405020304" pitchFamily="18" charset="0"/>
                <a:cs typeface="Times New Roman" panose="02020603050405020304" pitchFamily="18" charset="0"/>
              </a:rPr>
              <a:t>    int number1, number2;</a:t>
            </a:r>
          </a:p>
          <a:p>
            <a:r>
              <a:rPr lang="en-US" sz="1600" dirty="0">
                <a:latin typeface="Times New Roman" panose="02020603050405020304" pitchFamily="18" charset="0"/>
                <a:cs typeface="Times New Roman" panose="02020603050405020304" pitchFamily="18" charset="0"/>
              </a:rPr>
              <a:t>    printf("Enter two integers: ");</a:t>
            </a:r>
          </a:p>
          <a:p>
            <a:r>
              <a:rPr lang="en-US" sz="1600" dirty="0">
                <a:latin typeface="Times New Roman" panose="02020603050405020304" pitchFamily="18" charset="0"/>
                <a:cs typeface="Times New Roman" panose="02020603050405020304" pitchFamily="18" charset="0"/>
              </a:rPr>
              <a:t>    scanf("%d %d", &amp;number1, &amp;number2);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//checks if the two integers are equal.</a:t>
            </a:r>
          </a:p>
          <a:p>
            <a:r>
              <a:rPr lang="en-US" sz="1600" dirty="0">
                <a:latin typeface="Times New Roman" panose="02020603050405020304" pitchFamily="18" charset="0"/>
                <a:cs typeface="Times New Roman" panose="02020603050405020304" pitchFamily="18" charset="0"/>
              </a:rPr>
              <a:t>    if(number1 == number2) {</a:t>
            </a:r>
          </a:p>
          <a:p>
            <a:r>
              <a:rPr lang="en-US" sz="1600" dirty="0">
                <a:latin typeface="Times New Roman" panose="02020603050405020304" pitchFamily="18" charset="0"/>
                <a:cs typeface="Times New Roman" panose="02020603050405020304" pitchFamily="18" charset="0"/>
              </a:rPr>
              <a:t>        printf("Result: %d = %d",number1,number2);</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//checks if number1 is greater than number2.</a:t>
            </a:r>
          </a:p>
          <a:p>
            <a:r>
              <a:rPr lang="en-US" sz="1600" dirty="0">
                <a:latin typeface="Times New Roman" panose="02020603050405020304" pitchFamily="18" charset="0"/>
                <a:cs typeface="Times New Roman" panose="02020603050405020304" pitchFamily="18" charset="0"/>
              </a:rPr>
              <a:t>    else if (number1 &gt; number2) {</a:t>
            </a:r>
          </a:p>
          <a:p>
            <a:r>
              <a:rPr lang="en-US" sz="1600" dirty="0">
                <a:latin typeface="Times New Roman" panose="02020603050405020304" pitchFamily="18" charset="0"/>
                <a:cs typeface="Times New Roman" panose="02020603050405020304" pitchFamily="18" charset="0"/>
              </a:rPr>
              <a:t>        printf("Result: %d &gt; %d", number1, number2);</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//checks if both test expressions are false</a:t>
            </a:r>
          </a:p>
          <a:p>
            <a:r>
              <a:rPr lang="en-US" sz="1600" dirty="0">
                <a:latin typeface="Times New Roman" panose="02020603050405020304" pitchFamily="18" charset="0"/>
                <a:cs typeface="Times New Roman" panose="02020603050405020304" pitchFamily="18" charset="0"/>
              </a:rPr>
              <a:t>    else {</a:t>
            </a:r>
          </a:p>
          <a:p>
            <a:r>
              <a:rPr lang="en-US" sz="1600" dirty="0">
                <a:latin typeface="Times New Roman" panose="02020603050405020304" pitchFamily="18" charset="0"/>
                <a:cs typeface="Times New Roman" panose="02020603050405020304" pitchFamily="18" charset="0"/>
              </a:rPr>
              <a:t>        printf("Result: %d &lt; %d",number1, number2);</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4786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How to perform logical operation on two different variables.</a:t>
            </a:r>
            <a:endParaRPr lang="en-US" dirty="0"/>
          </a:p>
        </p:txBody>
      </p:sp>
      <p:pic>
        <p:nvPicPr>
          <p:cNvPr id="5" name="Picture 4"/>
          <p:cNvPicPr>
            <a:picLocks noChangeAspect="1"/>
          </p:cNvPicPr>
          <p:nvPr/>
        </p:nvPicPr>
        <p:blipFill>
          <a:blip r:embed="rId2"/>
          <a:stretch>
            <a:fillRect/>
          </a:stretch>
        </p:blipFill>
        <p:spPr>
          <a:xfrm>
            <a:off x="4490508" y="3202516"/>
            <a:ext cx="4210050" cy="1943100"/>
          </a:xfrm>
          <a:prstGeom prst="rect">
            <a:avLst/>
          </a:prstGeom>
        </p:spPr>
      </p:pic>
      <p:pic>
        <p:nvPicPr>
          <p:cNvPr id="6" name="Picture 5"/>
          <p:cNvPicPr>
            <a:picLocks noChangeAspect="1"/>
          </p:cNvPicPr>
          <p:nvPr/>
        </p:nvPicPr>
        <p:blipFill>
          <a:blip r:embed="rId3"/>
          <a:stretch>
            <a:fillRect/>
          </a:stretch>
        </p:blipFill>
        <p:spPr>
          <a:xfrm>
            <a:off x="4555067" y="5160993"/>
            <a:ext cx="3200400" cy="1238250"/>
          </a:xfrm>
          <a:prstGeom prst="rect">
            <a:avLst/>
          </a:prstGeom>
        </p:spPr>
      </p:pic>
    </p:spTree>
    <p:extLst>
      <p:ext uri="{BB962C8B-B14F-4D97-AF65-F5344CB8AC3E}">
        <p14:creationId xmlns:p14="http://schemas.microsoft.com/office/powerpoint/2010/main" val="3717773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Example</a:t>
            </a:r>
            <a:endParaRPr lang="en-US" dirty="0"/>
          </a:p>
        </p:txBody>
      </p:sp>
      <p:sp>
        <p:nvSpPr>
          <p:cNvPr id="9" name="Content Placeholder 8"/>
          <p:cNvSpPr>
            <a:spLocks noGrp="1"/>
          </p:cNvSpPr>
          <p:nvPr>
            <p:ph idx="1"/>
          </p:nvPr>
        </p:nvSpPr>
        <p:spPr/>
        <p:txBody>
          <a:bodyPr>
            <a:normAutofit fontScale="92500" lnSpcReduction="20000"/>
          </a:bodyPr>
          <a:lstStyle/>
          <a:p>
            <a:r>
              <a:rPr lang="en-US" dirty="0"/>
              <a:t>#include &lt;stdio.h&gt;</a:t>
            </a:r>
          </a:p>
          <a:p>
            <a:r>
              <a:rPr lang="en-US" dirty="0" smtClean="0"/>
              <a:t>int </a:t>
            </a:r>
            <a:r>
              <a:rPr lang="en-US" dirty="0"/>
              <a:t>main () {</a:t>
            </a:r>
          </a:p>
          <a:p>
            <a:r>
              <a:rPr lang="en-US" dirty="0" smtClean="0"/>
              <a:t>int </a:t>
            </a:r>
            <a:r>
              <a:rPr lang="en-US" dirty="0"/>
              <a:t>a = 100;</a:t>
            </a:r>
          </a:p>
          <a:p>
            <a:r>
              <a:rPr lang="en-US" dirty="0" smtClean="0"/>
              <a:t>if</a:t>
            </a:r>
            <a:r>
              <a:rPr lang="en-US" dirty="0"/>
              <a:t>( a == 10 ) {</a:t>
            </a:r>
          </a:p>
          <a:p>
            <a:r>
              <a:rPr lang="en-US" dirty="0" smtClean="0"/>
              <a:t>printf</a:t>
            </a:r>
            <a:r>
              <a:rPr lang="en-US" dirty="0"/>
              <a:t>("Value of a is 10\n" );</a:t>
            </a:r>
          </a:p>
          <a:p>
            <a:r>
              <a:rPr lang="en-US" dirty="0"/>
              <a:t>   } else if( a == 20 ) {</a:t>
            </a:r>
          </a:p>
          <a:p>
            <a:r>
              <a:rPr lang="en-US" dirty="0" smtClean="0"/>
              <a:t>printf</a:t>
            </a:r>
            <a:r>
              <a:rPr lang="en-US" dirty="0"/>
              <a:t>("Value of a is 20\n" );</a:t>
            </a:r>
          </a:p>
          <a:p>
            <a:r>
              <a:rPr lang="en-US" dirty="0"/>
              <a:t>   } else if( a == 30 ) {</a:t>
            </a:r>
          </a:p>
          <a:p>
            <a:r>
              <a:rPr lang="en-US" dirty="0" smtClean="0"/>
              <a:t>printf</a:t>
            </a:r>
            <a:r>
              <a:rPr lang="en-US" dirty="0"/>
              <a:t>("Value of a is 30\n" );</a:t>
            </a:r>
          </a:p>
          <a:p>
            <a:r>
              <a:rPr lang="en-US" dirty="0"/>
              <a:t>   } else {</a:t>
            </a:r>
          </a:p>
          <a:p>
            <a:r>
              <a:rPr lang="en-US" dirty="0" smtClean="0"/>
              <a:t>printf</a:t>
            </a:r>
            <a:r>
              <a:rPr lang="en-US" dirty="0"/>
              <a:t>("None of the values is matching\n" );</a:t>
            </a:r>
          </a:p>
          <a:p>
            <a:r>
              <a:rPr lang="en-US" dirty="0"/>
              <a:t>   </a:t>
            </a:r>
            <a:r>
              <a:rPr lang="en-US" dirty="0" smtClean="0"/>
              <a:t>} </a:t>
            </a:r>
            <a:endParaRPr lang="en-US" dirty="0"/>
          </a:p>
          <a:p>
            <a:r>
              <a:rPr lang="en-US" dirty="0"/>
              <a:t>   printf("Exact value of a is: %d\n", a </a:t>
            </a:r>
            <a:r>
              <a:rPr lang="en-US" dirty="0" smtClean="0"/>
              <a:t>);</a:t>
            </a:r>
            <a:endParaRPr lang="en-US" dirty="0"/>
          </a:p>
          <a:p>
            <a:r>
              <a:rPr lang="en-US" dirty="0"/>
              <a:t>   return 0;</a:t>
            </a:r>
          </a:p>
          <a:p>
            <a:r>
              <a:rPr lang="en-US" dirty="0"/>
              <a:t>}</a:t>
            </a:r>
          </a:p>
        </p:txBody>
      </p:sp>
      <p:sp>
        <p:nvSpPr>
          <p:cNvPr id="10" name="Text Placeholder 9"/>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48207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 between (if vs else if)</a:t>
            </a:r>
            <a:endParaRPr lang="en-US" dirty="0"/>
          </a:p>
        </p:txBody>
      </p:sp>
      <p:sp>
        <p:nvSpPr>
          <p:cNvPr id="7" name="Rectangle 6"/>
          <p:cNvSpPr/>
          <p:nvPr/>
        </p:nvSpPr>
        <p:spPr>
          <a:xfrm>
            <a:off x="2933700" y="2514599"/>
            <a:ext cx="9601200" cy="397031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Int num </a:t>
            </a:r>
            <a:r>
              <a:rPr lang="en-US" dirty="0">
                <a:latin typeface="Times New Roman" panose="02020603050405020304" pitchFamily="18" charset="0"/>
                <a:cs typeface="Times New Roman" panose="02020603050405020304" pitchFamily="18" charset="0"/>
              </a:rPr>
              <a:t>= 40;</a:t>
            </a:r>
          </a:p>
          <a:p>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this first condition is checked, evaluates to `false`, the next condition will be checked</a:t>
            </a:r>
          </a:p>
          <a:p>
            <a:r>
              <a:rPr lang="en-US" dirty="0">
                <a:latin typeface="Times New Roman" panose="02020603050405020304" pitchFamily="18" charset="0"/>
                <a:cs typeface="Times New Roman" panose="02020603050405020304" pitchFamily="18" charset="0"/>
              </a:rPr>
              <a:t>if(num &lt; 40){</a:t>
            </a:r>
          </a:p>
          <a:p>
            <a:r>
              <a:rPr lang="en-US" dirty="0">
                <a:solidFill>
                  <a:srgbClr val="FF0000"/>
                </a:solidFill>
                <a:latin typeface="Times New Roman" panose="02020603050405020304" pitchFamily="18" charset="0"/>
                <a:cs typeface="Times New Roman" panose="02020603050405020304" pitchFamily="18" charset="0"/>
              </a:rPr>
              <a:t>  //do something</a:t>
            </a:r>
          </a:p>
          <a:p>
            <a:r>
              <a:rPr lang="en-US" dirty="0">
                <a:latin typeface="Times New Roman" panose="02020603050405020304" pitchFamily="18" charset="0"/>
                <a:cs typeface="Times New Roman" panose="02020603050405020304" pitchFamily="18" charset="0"/>
              </a:rPr>
              <a:t>}</a:t>
            </a:r>
          </a:p>
          <a:p>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the previous condition was evaluated to `false` so the following condition will be checked, and it evaluates to `true` so code inside this `else if` block will execute</a:t>
            </a:r>
          </a:p>
          <a:p>
            <a:r>
              <a:rPr lang="en-US" dirty="0">
                <a:latin typeface="Times New Roman" panose="02020603050405020304" pitchFamily="18" charset="0"/>
                <a:cs typeface="Times New Roman" panose="02020603050405020304" pitchFamily="18" charset="0"/>
              </a:rPr>
              <a:t>else if(num &gt;= 10 &amp;&amp; num &lt;= 50) {</a:t>
            </a:r>
          </a:p>
          <a:p>
            <a:r>
              <a:rPr lang="en-US" dirty="0">
                <a:solidFill>
                  <a:srgbClr val="FF0000"/>
                </a:solidFill>
                <a:latin typeface="Times New Roman" panose="02020603050405020304" pitchFamily="18" charset="0"/>
                <a:cs typeface="Times New Roman" panose="02020603050405020304" pitchFamily="18" charset="0"/>
              </a:rPr>
              <a:t>  //do something else</a:t>
            </a:r>
          </a:p>
          <a:p>
            <a:r>
              <a:rPr lang="en-US" dirty="0">
                <a:latin typeface="Times New Roman" panose="02020603050405020304" pitchFamily="18" charset="0"/>
                <a:cs typeface="Times New Roman" panose="02020603050405020304" pitchFamily="18" charset="0"/>
              </a:rPr>
              <a:t>}</a:t>
            </a:r>
          </a:p>
          <a:p>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the following condition will not be checked as the previous condition evaluated to `true`</a:t>
            </a:r>
          </a:p>
          <a:p>
            <a:r>
              <a:rPr lang="en-US" dirty="0">
                <a:latin typeface="Times New Roman" panose="02020603050405020304" pitchFamily="18" charset="0"/>
                <a:cs typeface="Times New Roman" panose="02020603050405020304" pitchFamily="18" charset="0"/>
              </a:rPr>
              <a:t>else if(num &gt; 50) {</a:t>
            </a:r>
          </a:p>
          <a:p>
            <a:r>
              <a:rPr lang="en-US" dirty="0">
                <a:latin typeface="Times New Roman" panose="02020603050405020304" pitchFamily="18" charset="0"/>
                <a:cs typeface="Times New Roman" panose="02020603050405020304" pitchFamily="18" charset="0"/>
              </a:rPr>
              <a:t>  //do a thing</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35910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 between (if vs else if)</a:t>
            </a:r>
            <a:endParaRPr lang="en-US" dirty="0"/>
          </a:p>
        </p:txBody>
      </p:sp>
      <p:sp>
        <p:nvSpPr>
          <p:cNvPr id="7" name="Rectangle 6"/>
          <p:cNvSpPr/>
          <p:nvPr/>
        </p:nvSpPr>
        <p:spPr>
          <a:xfrm>
            <a:off x="2696633" y="2463799"/>
            <a:ext cx="9601200"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let num = 40;</a:t>
            </a:r>
          </a:p>
          <a:p>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the following condition evaluates to `false`, the next condition will be checked</a:t>
            </a:r>
          </a:p>
          <a:p>
            <a:r>
              <a:rPr lang="en-US" dirty="0">
                <a:latin typeface="Times New Roman" panose="02020603050405020304" pitchFamily="18" charset="0"/>
                <a:cs typeface="Times New Roman" panose="02020603050405020304" pitchFamily="18" charset="0"/>
              </a:rPr>
              <a:t>if(num &lt; 10){</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/do something</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//the following condition is the only on that evaluates to `true`, code inside this `if` block will execute</a:t>
            </a:r>
          </a:p>
          <a:p>
            <a:r>
              <a:rPr lang="en-US" dirty="0">
                <a:latin typeface="Times New Roman" panose="02020603050405020304" pitchFamily="18" charset="0"/>
                <a:cs typeface="Times New Roman" panose="02020603050405020304" pitchFamily="18" charset="0"/>
              </a:rPr>
              <a:t>if(num &gt;= 10 &amp;&amp; num &lt;= 50) {</a:t>
            </a:r>
          </a:p>
          <a:p>
            <a:r>
              <a:rPr lang="en-US" dirty="0" smtClean="0">
                <a:latin typeface="Times New Roman" panose="02020603050405020304" pitchFamily="18" charset="0"/>
                <a:cs typeface="Times New Roman" panose="02020603050405020304" pitchFamily="18" charset="0"/>
              </a:rPr>
              <a:t>	printf(</a:t>
            </a:r>
            <a:r>
              <a:rPr lang="en-US" dirty="0">
                <a:latin typeface="Times New Roman" panose="02020603050405020304" pitchFamily="18" charset="0"/>
                <a:cs typeface="Times New Roman" panose="02020603050405020304" pitchFamily="18" charset="0"/>
              </a:rPr>
              <a:t>'test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//this condition will still be checked even though the previous condition was evaluated to `true`</a:t>
            </a:r>
          </a:p>
          <a:p>
            <a:r>
              <a:rPr lang="en-US" dirty="0">
                <a:latin typeface="Times New Roman" panose="02020603050405020304" pitchFamily="18" charset="0"/>
                <a:cs typeface="Times New Roman" panose="02020603050405020304" pitchFamily="18" charset="0"/>
              </a:rPr>
              <a:t>if(num &gt; 50) {</a:t>
            </a:r>
          </a:p>
          <a:p>
            <a:r>
              <a:rPr lang="en-US" dirty="0">
                <a:latin typeface="Times New Roman" panose="02020603050405020304" pitchFamily="18" charset="0"/>
                <a:cs typeface="Times New Roman" panose="02020603050405020304" pitchFamily="18" charset="0"/>
              </a:rPr>
              <a:t>  //do a thing</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4925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Switch statement</a:t>
            </a:r>
            <a:endParaRPr lang="en-US" dirty="0"/>
          </a:p>
        </p:txBody>
      </p:sp>
      <p:sp>
        <p:nvSpPr>
          <p:cNvPr id="3" name="Rectangle 2"/>
          <p:cNvSpPr/>
          <p:nvPr/>
        </p:nvSpPr>
        <p:spPr>
          <a:xfrm>
            <a:off x="5636683" y="3030034"/>
            <a:ext cx="6198821"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expression is evaluated once and compared with the values of each case label.</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If there is a match, the corresponding statements after the matching label are executed. For example, if the value of the expression is equal to constant2, statements after case constant2: are executed until break is encountered.</a:t>
            </a:r>
          </a:p>
          <a:p>
            <a:pPr algn="just"/>
            <a:r>
              <a:rPr lang="en-US" sz="1600" dirty="0">
                <a:latin typeface="Times New Roman" panose="02020603050405020304" pitchFamily="18" charset="0"/>
                <a:cs typeface="Times New Roman" panose="02020603050405020304" pitchFamily="18" charset="0"/>
              </a:rPr>
              <a:t>If there is no match, the default statements are executed.</a:t>
            </a:r>
          </a:p>
        </p:txBody>
      </p:sp>
      <p:pic>
        <p:nvPicPr>
          <p:cNvPr id="4" name="Picture 3"/>
          <p:cNvPicPr>
            <a:picLocks noChangeAspect="1"/>
          </p:cNvPicPr>
          <p:nvPr/>
        </p:nvPicPr>
        <p:blipFill>
          <a:blip r:embed="rId2"/>
          <a:stretch>
            <a:fillRect/>
          </a:stretch>
        </p:blipFill>
        <p:spPr>
          <a:xfrm>
            <a:off x="2933700" y="2632101"/>
            <a:ext cx="2457450" cy="3009900"/>
          </a:xfrm>
          <a:prstGeom prst="rect">
            <a:avLst/>
          </a:prstGeom>
        </p:spPr>
      </p:pic>
    </p:spTree>
    <p:extLst>
      <p:ext uri="{BB962C8B-B14F-4D97-AF65-F5344CB8AC3E}">
        <p14:creationId xmlns:p14="http://schemas.microsoft.com/office/powerpoint/2010/main" val="1018842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2050" name="Picture 2" descr="Flowchart of switch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75" y="2275945"/>
            <a:ext cx="3101540" cy="446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202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Simple Calculator</a:t>
            </a:r>
            <a:br>
              <a:rPr lang="en-US" b="1" dirty="0"/>
            </a:br>
            <a:r>
              <a:rPr lang="en-US" dirty="0"/>
              <a:t/>
            </a:r>
            <a:br>
              <a:rPr lang="en-US" dirty="0"/>
            </a:br>
            <a:endParaRPr lang="en-US" dirty="0"/>
          </a:p>
        </p:txBody>
      </p:sp>
      <p:sp>
        <p:nvSpPr>
          <p:cNvPr id="4" name="Rectangle 3"/>
          <p:cNvSpPr/>
          <p:nvPr/>
        </p:nvSpPr>
        <p:spPr>
          <a:xfrm>
            <a:off x="7645402" y="2212405"/>
            <a:ext cx="3860800" cy="261610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1600" dirty="0">
                <a:solidFill>
                  <a:schemeClr val="tx1"/>
                </a:solidFill>
                <a:latin typeface="Times New Roman" panose="02020603050405020304" pitchFamily="18" charset="0"/>
                <a:cs typeface="Times New Roman" panose="02020603050405020304" pitchFamily="18" charset="0"/>
              </a:rPr>
              <a:t>#include &lt;stdio.h&gt;</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int main() {</a:t>
            </a:r>
          </a:p>
          <a:p>
            <a:r>
              <a:rPr lang="en-US" sz="1600" dirty="0">
                <a:solidFill>
                  <a:schemeClr val="tx1"/>
                </a:solidFill>
                <a:latin typeface="Times New Roman" panose="02020603050405020304" pitchFamily="18" charset="0"/>
                <a:cs typeface="Times New Roman" panose="02020603050405020304" pitchFamily="18" charset="0"/>
              </a:rPr>
              <a:t>    char operator;</a:t>
            </a:r>
          </a:p>
          <a:p>
            <a:r>
              <a:rPr lang="en-US" sz="1600" dirty="0">
                <a:solidFill>
                  <a:schemeClr val="tx1"/>
                </a:solidFill>
                <a:latin typeface="Times New Roman" panose="02020603050405020304" pitchFamily="18" charset="0"/>
                <a:cs typeface="Times New Roman" panose="02020603050405020304" pitchFamily="18" charset="0"/>
              </a:rPr>
              <a:t>    double n1, n2;</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    printf("Enter an operator (+, -, *, /): ");</a:t>
            </a:r>
          </a:p>
          <a:p>
            <a:r>
              <a:rPr lang="en-US" sz="1600" dirty="0">
                <a:solidFill>
                  <a:schemeClr val="tx1"/>
                </a:solidFill>
                <a:latin typeface="Times New Roman" panose="02020603050405020304" pitchFamily="18" charset="0"/>
                <a:cs typeface="Times New Roman" panose="02020603050405020304" pitchFamily="18" charset="0"/>
              </a:rPr>
              <a:t>    scanf("%c", &amp;operator);</a:t>
            </a:r>
          </a:p>
          <a:p>
            <a:r>
              <a:rPr lang="en-US" sz="1600" dirty="0">
                <a:solidFill>
                  <a:schemeClr val="tx1"/>
                </a:solidFill>
                <a:latin typeface="Times New Roman" panose="02020603050405020304" pitchFamily="18" charset="0"/>
                <a:cs typeface="Times New Roman" panose="02020603050405020304" pitchFamily="18" charset="0"/>
              </a:rPr>
              <a:t>    printf("Enter two operands: ");</a:t>
            </a:r>
          </a:p>
          <a:p>
            <a:r>
              <a:rPr lang="en-US" sz="1600" dirty="0">
                <a:solidFill>
                  <a:schemeClr val="tx1"/>
                </a:solidFill>
                <a:latin typeface="Times New Roman" panose="02020603050405020304" pitchFamily="18" charset="0"/>
                <a:cs typeface="Times New Roman" panose="02020603050405020304" pitchFamily="18" charset="0"/>
              </a:rPr>
              <a:t>    scanf("%lf %lf",&amp;n1, &amp;n2);</a:t>
            </a:r>
          </a:p>
        </p:txBody>
      </p:sp>
      <p:sp>
        <p:nvSpPr>
          <p:cNvPr id="5" name="Rectangle 4"/>
          <p:cNvSpPr/>
          <p:nvPr/>
        </p:nvSpPr>
        <p:spPr>
          <a:xfrm>
            <a:off x="88223" y="148947"/>
            <a:ext cx="6096000" cy="6463308"/>
          </a:xfrm>
          <a:prstGeom prst="rect">
            <a:avLst/>
          </a:prstGeom>
          <a:solidFill>
            <a:schemeClr val="accent2"/>
          </a:solidFill>
        </p:spPr>
        <p:txBody>
          <a:bodyPr>
            <a:spAutoFit/>
          </a:bodyPr>
          <a:lstStyle/>
          <a:p>
            <a:r>
              <a:rPr lang="en-US" sz="1600" dirty="0">
                <a:latin typeface="Times New Roman" panose="02020603050405020304" pitchFamily="18" charset="0"/>
                <a:cs typeface="Times New Roman" panose="02020603050405020304" pitchFamily="18" charset="0"/>
              </a:rPr>
              <a:t>switch(operator)</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case '+':</a:t>
            </a:r>
          </a:p>
          <a:p>
            <a:r>
              <a:rPr lang="en-US" sz="1600" dirty="0">
                <a:latin typeface="Times New Roman" panose="02020603050405020304" pitchFamily="18" charset="0"/>
                <a:cs typeface="Times New Roman" panose="02020603050405020304" pitchFamily="18" charset="0"/>
              </a:rPr>
              <a:t>            printf("%.1lf + %.1lf = %.1lf",n1, n2, n1+n2);</a:t>
            </a:r>
          </a:p>
          <a:p>
            <a:r>
              <a:rPr lang="en-US" sz="1600" dirty="0">
                <a:latin typeface="Times New Roman" panose="02020603050405020304" pitchFamily="18" charset="0"/>
                <a:cs typeface="Times New Roman" panose="02020603050405020304" pitchFamily="18" charset="0"/>
              </a:rPr>
              <a:t>            break;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case '-':</a:t>
            </a:r>
          </a:p>
          <a:p>
            <a:r>
              <a:rPr lang="en-US" sz="1600" dirty="0">
                <a:latin typeface="Times New Roman" panose="02020603050405020304" pitchFamily="18" charset="0"/>
                <a:cs typeface="Times New Roman" panose="02020603050405020304" pitchFamily="18" charset="0"/>
              </a:rPr>
              <a:t>            printf("%.1lf - %.1lf = %.1lf",n1, n2, n1-n2);</a:t>
            </a:r>
          </a:p>
          <a:p>
            <a:r>
              <a:rPr lang="en-US" sz="1600" dirty="0">
                <a:latin typeface="Times New Roman" panose="02020603050405020304" pitchFamily="18" charset="0"/>
                <a:cs typeface="Times New Roman" panose="02020603050405020304" pitchFamily="18" charset="0"/>
              </a:rPr>
              <a:t>            break;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case '*':</a:t>
            </a:r>
          </a:p>
          <a:p>
            <a:r>
              <a:rPr lang="en-US" sz="1600" dirty="0">
                <a:latin typeface="Times New Roman" panose="02020603050405020304" pitchFamily="18" charset="0"/>
                <a:cs typeface="Times New Roman" panose="02020603050405020304" pitchFamily="18" charset="0"/>
              </a:rPr>
              <a:t>            printf("%.1lf * %.1lf = %.1lf",n1, n2, n1*n2);</a:t>
            </a:r>
          </a:p>
          <a:p>
            <a:r>
              <a:rPr lang="en-US" sz="1600" dirty="0">
                <a:latin typeface="Times New Roman" panose="02020603050405020304" pitchFamily="18" charset="0"/>
                <a:cs typeface="Times New Roman" panose="02020603050405020304" pitchFamily="18" charset="0"/>
              </a:rPr>
              <a:t>            break;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case '/':</a:t>
            </a:r>
          </a:p>
          <a:p>
            <a:r>
              <a:rPr lang="en-US" sz="1600" dirty="0">
                <a:latin typeface="Times New Roman" panose="02020603050405020304" pitchFamily="18" charset="0"/>
                <a:cs typeface="Times New Roman" panose="02020603050405020304" pitchFamily="18" charset="0"/>
              </a:rPr>
              <a:t>            printf("%.1lf / %.1lf = %.1lf",n1, n2, n1/n2);</a:t>
            </a:r>
          </a:p>
          <a:p>
            <a:r>
              <a:rPr lang="en-US" sz="1600" dirty="0">
                <a:latin typeface="Times New Roman" panose="02020603050405020304" pitchFamily="18" charset="0"/>
                <a:cs typeface="Times New Roman" panose="02020603050405020304" pitchFamily="18" charset="0"/>
              </a:rPr>
              <a:t>            break;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operator doesn't match any case constant +, -, *, /</a:t>
            </a:r>
          </a:p>
          <a:p>
            <a:r>
              <a:rPr lang="en-US" sz="1600" dirty="0">
                <a:latin typeface="Times New Roman" panose="02020603050405020304" pitchFamily="18" charset="0"/>
                <a:cs typeface="Times New Roman" panose="02020603050405020304" pitchFamily="18" charset="0"/>
              </a:rPr>
              <a:t>        default:</a:t>
            </a:r>
          </a:p>
          <a:p>
            <a:r>
              <a:rPr lang="en-US" sz="1600" dirty="0">
                <a:latin typeface="Times New Roman" panose="02020603050405020304" pitchFamily="18" charset="0"/>
                <a:cs typeface="Times New Roman" panose="02020603050405020304" pitchFamily="18" charset="0"/>
              </a:rPr>
              <a:t>            printf("Error! operator is not correct");</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8189914" y="5148262"/>
            <a:ext cx="2771775" cy="981075"/>
          </a:xfrm>
          <a:prstGeom prst="rect">
            <a:avLst/>
          </a:prstGeom>
        </p:spPr>
      </p:pic>
    </p:spTree>
    <p:extLst>
      <p:ext uri="{BB962C8B-B14F-4D97-AF65-F5344CB8AC3E}">
        <p14:creationId xmlns:p14="http://schemas.microsoft.com/office/powerpoint/2010/main" val="3946766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p:sp>
        <p:nvSpPr>
          <p:cNvPr id="7" name="Rectangle 6"/>
          <p:cNvSpPr/>
          <p:nvPr/>
        </p:nvSpPr>
        <p:spPr>
          <a:xfrm>
            <a:off x="2827866" y="2253609"/>
            <a:ext cx="6096000" cy="4247317"/>
          </a:xfrm>
          <a:prstGeom prst="rect">
            <a:avLst/>
          </a:prstGeom>
          <a:solidFill>
            <a:schemeClr val="accent2"/>
          </a:solidFill>
        </p:spPr>
        <p:txBody>
          <a:bodyPr>
            <a:spAutoFit/>
          </a:bodyPr>
          <a:lstStyle/>
          <a:p>
            <a:r>
              <a:rPr lang="en-US" dirty="0">
                <a:latin typeface="Times New Roman" panose="02020603050405020304" pitchFamily="18" charset="0"/>
                <a:cs typeface="Times New Roman" panose="02020603050405020304" pitchFamily="18" charset="0"/>
              </a:rPr>
              <a:t>#include &lt;stdio.h&gt;</a:t>
            </a:r>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int language = 10;</a:t>
            </a:r>
          </a:p>
          <a:p>
            <a:r>
              <a:rPr lang="en-US" dirty="0">
                <a:latin typeface="Times New Roman" panose="02020603050405020304" pitchFamily="18" charset="0"/>
                <a:cs typeface="Times New Roman" panose="02020603050405020304" pitchFamily="18" charset="0"/>
              </a:rPr>
              <a:t>  switch (language) {</a:t>
            </a:r>
          </a:p>
          <a:p>
            <a:r>
              <a:rPr lang="en-US" dirty="0">
                <a:latin typeface="Times New Roman" panose="02020603050405020304" pitchFamily="18" charset="0"/>
                <a:cs typeface="Times New Roman" panose="02020603050405020304" pitchFamily="18" charset="0"/>
              </a:rPr>
              <a:t>  case 1:</a:t>
            </a:r>
          </a:p>
          <a:p>
            <a:r>
              <a:rPr lang="en-US" dirty="0">
                <a:latin typeface="Times New Roman" panose="02020603050405020304" pitchFamily="18" charset="0"/>
                <a:cs typeface="Times New Roman" panose="02020603050405020304" pitchFamily="18" charset="0"/>
              </a:rPr>
              <a:t>    printf("C#\n");</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2:</a:t>
            </a:r>
          </a:p>
          <a:p>
            <a:r>
              <a:rPr lang="en-US" dirty="0">
                <a:latin typeface="Times New Roman" panose="02020603050405020304" pitchFamily="18" charset="0"/>
                <a:cs typeface="Times New Roman" panose="02020603050405020304" pitchFamily="18" charset="0"/>
              </a:rPr>
              <a:t>    printf("C\n");</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case 3:</a:t>
            </a:r>
          </a:p>
          <a:p>
            <a:r>
              <a:rPr lang="en-US" dirty="0">
                <a:latin typeface="Times New Roman" panose="02020603050405020304" pitchFamily="18" charset="0"/>
                <a:cs typeface="Times New Roman" panose="02020603050405020304" pitchFamily="18" charset="0"/>
              </a:rPr>
              <a:t>    printf("C++\n");</a:t>
            </a:r>
          </a:p>
          <a:p>
            <a:r>
              <a:rPr lang="en-US" dirty="0">
                <a:latin typeface="Times New Roman" panose="02020603050405020304" pitchFamily="18" charset="0"/>
                <a:cs typeface="Times New Roman" panose="02020603050405020304" pitchFamily="18" charset="0"/>
              </a:rPr>
              <a:t>    break;</a:t>
            </a:r>
          </a:p>
          <a:p>
            <a:r>
              <a:rPr lang="en-US" dirty="0">
                <a:latin typeface="Times New Roman" panose="02020603050405020304" pitchFamily="18" charset="0"/>
                <a:cs typeface="Times New Roman" panose="02020603050405020304" pitchFamily="18" charset="0"/>
              </a:rPr>
              <a:t>  default:</a:t>
            </a:r>
          </a:p>
          <a:p>
            <a:r>
              <a:rPr lang="en-US" dirty="0">
                <a:latin typeface="Times New Roman" panose="02020603050405020304" pitchFamily="18" charset="0"/>
                <a:cs typeface="Times New Roman" panose="02020603050405020304" pitchFamily="18" charset="0"/>
              </a:rPr>
              <a:t>    printf("Other programming language\n");}}</a:t>
            </a:r>
          </a:p>
        </p:txBody>
      </p:sp>
      <p:sp>
        <p:nvSpPr>
          <p:cNvPr id="8" name="Horizontal Scroll 7"/>
          <p:cNvSpPr/>
          <p:nvPr/>
        </p:nvSpPr>
        <p:spPr>
          <a:xfrm>
            <a:off x="6485467" y="3318933"/>
            <a:ext cx="3852333" cy="1422400"/>
          </a:xfrm>
          <a:prstGeom prst="horizontalScroll">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Other programming language</a:t>
            </a:r>
          </a:p>
        </p:txBody>
      </p:sp>
    </p:spTree>
    <p:extLst>
      <p:ext uri="{BB962C8B-B14F-4D97-AF65-F5344CB8AC3E}">
        <p14:creationId xmlns:p14="http://schemas.microsoft.com/office/powerpoint/2010/main" val="316449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2933700" y="2242110"/>
            <a:ext cx="6096000" cy="452431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r>
              <a:rPr lang="en-US" dirty="0">
                <a:solidFill>
                  <a:schemeClr val="tx1"/>
                </a:solidFill>
                <a:latin typeface="Times New Roman" panose="02020603050405020304" pitchFamily="18" charset="0"/>
                <a:cs typeface="Times New Roman" panose="02020603050405020304" pitchFamily="18" charset="0"/>
              </a:rPr>
              <a:t>#include &lt;stdio.h&gt;</a:t>
            </a:r>
          </a:p>
          <a:p>
            <a:r>
              <a:rPr lang="en-US" dirty="0">
                <a:solidFill>
                  <a:schemeClr val="tx1"/>
                </a:solidFill>
                <a:latin typeface="Times New Roman" panose="02020603050405020304" pitchFamily="18" charset="0"/>
                <a:cs typeface="Times New Roman" panose="02020603050405020304" pitchFamily="18" charset="0"/>
              </a:rPr>
              <a:t>int main() {</a:t>
            </a:r>
          </a:p>
          <a:p>
            <a:r>
              <a:rPr lang="en-US" dirty="0">
                <a:solidFill>
                  <a:schemeClr val="tx1"/>
                </a:solidFill>
                <a:latin typeface="Times New Roman" panose="02020603050405020304" pitchFamily="18" charset="0"/>
                <a:cs typeface="Times New Roman" panose="02020603050405020304" pitchFamily="18" charset="0"/>
              </a:rPr>
              <a:t>int number=5;</a:t>
            </a:r>
          </a:p>
          <a:p>
            <a:r>
              <a:rPr lang="en-US" dirty="0">
                <a:solidFill>
                  <a:schemeClr val="tx1"/>
                </a:solidFill>
                <a:latin typeface="Times New Roman" panose="02020603050405020304" pitchFamily="18" charset="0"/>
                <a:cs typeface="Times New Roman" panose="02020603050405020304" pitchFamily="18" charset="0"/>
              </a:rPr>
              <a:t>switch (number) {</a:t>
            </a:r>
          </a:p>
          <a:p>
            <a:r>
              <a:rPr lang="en-US" dirty="0">
                <a:solidFill>
                  <a:schemeClr val="tx1"/>
                </a:solidFill>
                <a:latin typeface="Times New Roman" panose="02020603050405020304" pitchFamily="18" charset="0"/>
                <a:cs typeface="Times New Roman" panose="02020603050405020304" pitchFamily="18" charset="0"/>
              </a:rPr>
              <a:t>  case 1:</a:t>
            </a:r>
          </a:p>
          <a:p>
            <a:r>
              <a:rPr lang="en-US" dirty="0">
                <a:solidFill>
                  <a:schemeClr val="tx1"/>
                </a:solidFill>
                <a:latin typeface="Times New Roman" panose="02020603050405020304" pitchFamily="18" charset="0"/>
                <a:cs typeface="Times New Roman" panose="02020603050405020304" pitchFamily="18" charset="0"/>
              </a:rPr>
              <a:t>  case 2:</a:t>
            </a:r>
          </a:p>
          <a:p>
            <a:r>
              <a:rPr lang="en-US" dirty="0">
                <a:solidFill>
                  <a:schemeClr val="tx1"/>
                </a:solidFill>
                <a:latin typeface="Times New Roman" panose="02020603050405020304" pitchFamily="18" charset="0"/>
                <a:cs typeface="Times New Roman" panose="02020603050405020304" pitchFamily="18" charset="0"/>
              </a:rPr>
              <a:t>  case 3:</a:t>
            </a:r>
          </a:p>
          <a:p>
            <a:r>
              <a:rPr lang="en-US" dirty="0">
                <a:solidFill>
                  <a:schemeClr val="tx1"/>
                </a:solidFill>
                <a:latin typeface="Times New Roman" panose="02020603050405020304" pitchFamily="18" charset="0"/>
                <a:cs typeface="Times New Roman" panose="02020603050405020304" pitchFamily="18" charset="0"/>
              </a:rPr>
              <a:t>    printf("One, Two, or Three.\n");</a:t>
            </a:r>
          </a:p>
          <a:p>
            <a:r>
              <a:rPr lang="en-US" dirty="0">
                <a:solidFill>
                  <a:schemeClr val="tx1"/>
                </a:solidFill>
                <a:latin typeface="Times New Roman" panose="02020603050405020304" pitchFamily="18" charset="0"/>
                <a:cs typeface="Times New Roman" panose="02020603050405020304" pitchFamily="18" charset="0"/>
              </a:rPr>
              <a:t>    break;</a:t>
            </a:r>
          </a:p>
          <a:p>
            <a:r>
              <a:rPr lang="en-US" dirty="0">
                <a:solidFill>
                  <a:schemeClr val="tx1"/>
                </a:solidFill>
                <a:latin typeface="Times New Roman" panose="02020603050405020304" pitchFamily="18" charset="0"/>
                <a:cs typeface="Times New Roman" panose="02020603050405020304" pitchFamily="18" charset="0"/>
              </a:rPr>
              <a:t>  case 4:</a:t>
            </a:r>
          </a:p>
          <a:p>
            <a:r>
              <a:rPr lang="en-US" dirty="0">
                <a:solidFill>
                  <a:schemeClr val="tx1"/>
                </a:solidFill>
                <a:latin typeface="Times New Roman" panose="02020603050405020304" pitchFamily="18" charset="0"/>
                <a:cs typeface="Times New Roman" panose="02020603050405020304" pitchFamily="18" charset="0"/>
              </a:rPr>
              <a:t>  case 5:</a:t>
            </a:r>
          </a:p>
          <a:p>
            <a:r>
              <a:rPr lang="en-US" dirty="0">
                <a:solidFill>
                  <a:schemeClr val="tx1"/>
                </a:solidFill>
                <a:latin typeface="Times New Roman" panose="02020603050405020304" pitchFamily="18" charset="0"/>
                <a:cs typeface="Times New Roman" panose="02020603050405020304" pitchFamily="18" charset="0"/>
              </a:rPr>
              <a:t>  case 6:</a:t>
            </a:r>
          </a:p>
          <a:p>
            <a:r>
              <a:rPr lang="en-US" dirty="0">
                <a:solidFill>
                  <a:schemeClr val="tx1"/>
                </a:solidFill>
                <a:latin typeface="Times New Roman" panose="02020603050405020304" pitchFamily="18" charset="0"/>
                <a:cs typeface="Times New Roman" panose="02020603050405020304" pitchFamily="18" charset="0"/>
              </a:rPr>
              <a:t>    printf("Four, Five, or Six.\n");</a:t>
            </a:r>
          </a:p>
          <a:p>
            <a:r>
              <a:rPr lang="en-US" dirty="0">
                <a:solidFill>
                  <a:schemeClr val="tx1"/>
                </a:solidFill>
                <a:latin typeface="Times New Roman" panose="02020603050405020304" pitchFamily="18" charset="0"/>
                <a:cs typeface="Times New Roman" panose="02020603050405020304" pitchFamily="18" charset="0"/>
              </a:rPr>
              <a:t>    break;</a:t>
            </a:r>
          </a:p>
          <a:p>
            <a:r>
              <a:rPr lang="en-US" dirty="0">
                <a:solidFill>
                  <a:schemeClr val="tx1"/>
                </a:solidFill>
                <a:latin typeface="Times New Roman" panose="02020603050405020304" pitchFamily="18" charset="0"/>
                <a:cs typeface="Times New Roman" panose="02020603050405020304" pitchFamily="18" charset="0"/>
              </a:rPr>
              <a:t>  default:</a:t>
            </a:r>
          </a:p>
          <a:p>
            <a:r>
              <a:rPr lang="en-US" dirty="0">
                <a:solidFill>
                  <a:schemeClr val="tx1"/>
                </a:solidFill>
                <a:latin typeface="Times New Roman" panose="02020603050405020304" pitchFamily="18" charset="0"/>
                <a:cs typeface="Times New Roman" panose="02020603050405020304" pitchFamily="18" charset="0"/>
              </a:rPr>
              <a:t>    printf("Greater than Six.\n");}}</a:t>
            </a:r>
          </a:p>
        </p:txBody>
      </p:sp>
      <p:sp>
        <p:nvSpPr>
          <p:cNvPr id="5" name="Flowchart: Document 4"/>
          <p:cNvSpPr/>
          <p:nvPr/>
        </p:nvSpPr>
        <p:spPr>
          <a:xfrm>
            <a:off x="7611533" y="3759200"/>
            <a:ext cx="3953934" cy="1854200"/>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When working with switch case in C, you group multiple cases with unique labels. You need to introduce a break statement in each case to branch at the end of a switch statement.</a:t>
            </a:r>
          </a:p>
        </p:txBody>
      </p:sp>
    </p:spTree>
    <p:extLst>
      <p:ext uri="{BB962C8B-B14F-4D97-AF65-F5344CB8AC3E}">
        <p14:creationId xmlns:p14="http://schemas.microsoft.com/office/powerpoint/2010/main" val="4291633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2"/>
          <p:cNvSpPr/>
          <p:nvPr/>
        </p:nvSpPr>
        <p:spPr>
          <a:xfrm>
            <a:off x="2933700" y="2226733"/>
            <a:ext cx="3556000" cy="452431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solidFill>
                  <a:schemeClr val="tx1"/>
                </a:solidFill>
                <a:latin typeface="Times New Roman" panose="02020603050405020304" pitchFamily="18" charset="0"/>
                <a:cs typeface="Times New Roman" panose="02020603050405020304" pitchFamily="18" charset="0"/>
              </a:rPr>
              <a:t>#include &lt;stdio.h&gt;</a:t>
            </a:r>
          </a:p>
          <a:p>
            <a:r>
              <a:rPr lang="en-US" dirty="0">
                <a:solidFill>
                  <a:schemeClr val="tx1"/>
                </a:solidFill>
                <a:latin typeface="Times New Roman" panose="02020603050405020304" pitchFamily="18" charset="0"/>
                <a:cs typeface="Times New Roman" panose="02020603050405020304" pitchFamily="18" charset="0"/>
              </a:rPr>
              <a:t>int main()</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int a = 10;</a:t>
            </a:r>
          </a:p>
          <a:p>
            <a:r>
              <a:rPr lang="en-US" dirty="0">
                <a:solidFill>
                  <a:schemeClr val="tx1"/>
                </a:solidFill>
                <a:latin typeface="Times New Roman" panose="02020603050405020304" pitchFamily="18" charset="0"/>
                <a:cs typeface="Times New Roman" panose="02020603050405020304" pitchFamily="18" charset="0"/>
              </a:rPr>
              <a:t>		int b = 20;</a:t>
            </a:r>
          </a:p>
          <a:p>
            <a:r>
              <a:rPr lang="en-US" dirty="0">
                <a:solidFill>
                  <a:schemeClr val="tx1"/>
                </a:solidFill>
                <a:latin typeface="Times New Roman" panose="02020603050405020304" pitchFamily="18" charset="0"/>
                <a:cs typeface="Times New Roman" panose="02020603050405020304" pitchFamily="18" charset="0"/>
              </a:rPr>
              <a:t>     switch (a == 10 &amp;&amp; b &gt; 30)</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case 1:</a:t>
            </a:r>
          </a:p>
          <a:p>
            <a:r>
              <a:rPr lang="en-US" dirty="0">
                <a:solidFill>
                  <a:schemeClr val="tx1"/>
                </a:solidFill>
                <a:latin typeface="Times New Roman" panose="02020603050405020304" pitchFamily="18" charset="0"/>
                <a:cs typeface="Times New Roman" panose="02020603050405020304" pitchFamily="18" charset="0"/>
              </a:rPr>
              <a:t>            printf("CaseD ");</a:t>
            </a:r>
          </a:p>
          <a:p>
            <a:r>
              <a:rPr lang="en-US" dirty="0">
                <a:solidFill>
                  <a:schemeClr val="tx1"/>
                </a:solidFill>
                <a:latin typeface="Times New Roman" panose="02020603050405020304" pitchFamily="18" charset="0"/>
                <a:cs typeface="Times New Roman" panose="02020603050405020304" pitchFamily="18" charset="0"/>
              </a:rPr>
              <a:t>            break;</a:t>
            </a:r>
          </a:p>
          <a:p>
            <a:r>
              <a:rPr lang="en-US" dirty="0">
                <a:solidFill>
                  <a:schemeClr val="tx1"/>
                </a:solidFill>
                <a:latin typeface="Times New Roman" panose="02020603050405020304" pitchFamily="18" charset="0"/>
                <a:cs typeface="Times New Roman" panose="02020603050405020304" pitchFamily="18" charset="0"/>
              </a:rPr>
              <a:t>         case 0:</a:t>
            </a:r>
          </a:p>
          <a:p>
            <a:r>
              <a:rPr lang="en-US" dirty="0">
                <a:solidFill>
                  <a:schemeClr val="tx1"/>
                </a:solidFill>
                <a:latin typeface="Times New Roman" panose="02020603050405020304" pitchFamily="18" charset="0"/>
                <a:cs typeface="Times New Roman" panose="02020603050405020304" pitchFamily="18" charset="0"/>
              </a:rPr>
              <a:t>            printf("CaseB");</a:t>
            </a:r>
          </a:p>
          <a:p>
            <a:r>
              <a:rPr lang="en-US" dirty="0">
                <a:solidFill>
                  <a:schemeClr val="tx1"/>
                </a:solidFill>
                <a:latin typeface="Times New Roman" panose="02020603050405020304" pitchFamily="18" charset="0"/>
                <a:cs typeface="Times New Roman" panose="02020603050405020304" pitchFamily="18" charset="0"/>
              </a:rPr>
              <a:t>            break;</a:t>
            </a:r>
          </a:p>
          <a:p>
            <a:r>
              <a:rPr lang="en-US" dirty="0">
                <a:solidFill>
                  <a:schemeClr val="tx1"/>
                </a:solidFill>
                <a:latin typeface="Times New Roman" panose="02020603050405020304" pitchFamily="18" charset="0"/>
                <a:cs typeface="Times New Roman" panose="02020603050405020304" pitchFamily="18" charset="0"/>
              </a:rPr>
              <a:t>         default:</a:t>
            </a:r>
          </a:p>
          <a:p>
            <a:r>
              <a:rPr lang="en-US" dirty="0">
                <a:solidFill>
                  <a:schemeClr val="tx1"/>
                </a:solidFill>
                <a:latin typeface="Times New Roman" panose="02020603050405020304" pitchFamily="18" charset="0"/>
                <a:cs typeface="Times New Roman" panose="02020603050405020304" pitchFamily="18" charset="0"/>
              </a:rPr>
              <a:t>            printf("Default ");</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return </a:t>
            </a:r>
            <a:r>
              <a:rPr lang="en-US" dirty="0">
                <a:solidFill>
                  <a:schemeClr val="tx1"/>
                </a:solidFill>
                <a:latin typeface="Times New Roman" panose="02020603050405020304" pitchFamily="18" charset="0"/>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42746" y="1449489"/>
            <a:ext cx="2025121" cy="679571"/>
          </a:xfrm>
          <a:prstGeom prst="rect">
            <a:avLst/>
          </a:prstGeom>
        </p:spPr>
      </p:pic>
      <p:sp>
        <p:nvSpPr>
          <p:cNvPr id="5" name="Rectangle 4"/>
          <p:cNvSpPr/>
          <p:nvPr/>
        </p:nvSpPr>
        <p:spPr>
          <a:xfrm>
            <a:off x="7857066" y="2226733"/>
            <a:ext cx="2861733" cy="424731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solidFill>
                  <a:schemeClr val="tx1"/>
                </a:solidFill>
                <a:latin typeface="Times New Roman" panose="02020603050405020304" pitchFamily="18" charset="0"/>
                <a:cs typeface="Times New Roman" panose="02020603050405020304" pitchFamily="18" charset="0"/>
              </a:rPr>
              <a:t>#include &lt;stdio.h&gt;</a:t>
            </a:r>
          </a:p>
          <a:p>
            <a:r>
              <a:rPr lang="en-US" dirty="0">
                <a:solidFill>
                  <a:schemeClr val="tx1"/>
                </a:solidFill>
                <a:latin typeface="Times New Roman" panose="02020603050405020304" pitchFamily="18" charset="0"/>
                <a:cs typeface="Times New Roman" panose="02020603050405020304" pitchFamily="18" charset="0"/>
              </a:rPr>
              <a:t>int main()</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int a = 10;</a:t>
            </a:r>
          </a:p>
          <a:p>
            <a:r>
              <a:rPr lang="en-US" dirty="0">
                <a:solidFill>
                  <a:schemeClr val="tx1"/>
                </a:solidFill>
                <a:latin typeface="Times New Roman" panose="02020603050405020304" pitchFamily="18" charset="0"/>
                <a:cs typeface="Times New Roman" panose="02020603050405020304" pitchFamily="18" charset="0"/>
              </a:rPr>
              <a:t>     switch (a == 10)</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case 1:</a:t>
            </a:r>
          </a:p>
          <a:p>
            <a:r>
              <a:rPr lang="en-US" dirty="0">
                <a:solidFill>
                  <a:schemeClr val="tx1"/>
                </a:solidFill>
                <a:latin typeface="Times New Roman" panose="02020603050405020304" pitchFamily="18" charset="0"/>
                <a:cs typeface="Times New Roman" panose="02020603050405020304" pitchFamily="18" charset="0"/>
              </a:rPr>
              <a:t>            printf("CaseD ");</a:t>
            </a:r>
          </a:p>
          <a:p>
            <a:r>
              <a:rPr lang="en-US" dirty="0">
                <a:solidFill>
                  <a:schemeClr val="tx1"/>
                </a:solidFill>
                <a:latin typeface="Times New Roman" panose="02020603050405020304" pitchFamily="18" charset="0"/>
                <a:cs typeface="Times New Roman" panose="02020603050405020304" pitchFamily="18" charset="0"/>
              </a:rPr>
              <a:t>            break;</a:t>
            </a:r>
          </a:p>
          <a:p>
            <a:r>
              <a:rPr lang="en-US" dirty="0">
                <a:solidFill>
                  <a:schemeClr val="tx1"/>
                </a:solidFill>
                <a:latin typeface="Times New Roman" panose="02020603050405020304" pitchFamily="18" charset="0"/>
                <a:cs typeface="Times New Roman" panose="02020603050405020304" pitchFamily="18" charset="0"/>
              </a:rPr>
              <a:t>         case 0:</a:t>
            </a:r>
          </a:p>
          <a:p>
            <a:r>
              <a:rPr lang="en-US" dirty="0">
                <a:solidFill>
                  <a:schemeClr val="tx1"/>
                </a:solidFill>
                <a:latin typeface="Times New Roman" panose="02020603050405020304" pitchFamily="18" charset="0"/>
                <a:cs typeface="Times New Roman" panose="02020603050405020304" pitchFamily="18" charset="0"/>
              </a:rPr>
              <a:t>            printf("CaseB");</a:t>
            </a:r>
          </a:p>
          <a:p>
            <a:r>
              <a:rPr lang="en-US" dirty="0">
                <a:solidFill>
                  <a:schemeClr val="tx1"/>
                </a:solidFill>
                <a:latin typeface="Times New Roman" panose="02020603050405020304" pitchFamily="18" charset="0"/>
                <a:cs typeface="Times New Roman" panose="02020603050405020304" pitchFamily="18" charset="0"/>
              </a:rPr>
              <a:t>            break;</a:t>
            </a:r>
          </a:p>
          <a:p>
            <a:r>
              <a:rPr lang="en-US" dirty="0">
                <a:solidFill>
                  <a:schemeClr val="tx1"/>
                </a:solidFill>
                <a:latin typeface="Times New Roman" panose="02020603050405020304" pitchFamily="18" charset="0"/>
                <a:cs typeface="Times New Roman" panose="02020603050405020304" pitchFamily="18" charset="0"/>
              </a:rPr>
              <a:t>         default:</a:t>
            </a:r>
          </a:p>
          <a:p>
            <a:r>
              <a:rPr lang="en-US" dirty="0">
                <a:solidFill>
                  <a:schemeClr val="tx1"/>
                </a:solidFill>
                <a:latin typeface="Times New Roman" panose="02020603050405020304" pitchFamily="18" charset="0"/>
                <a:cs typeface="Times New Roman" panose="02020603050405020304" pitchFamily="18" charset="0"/>
              </a:rPr>
              <a:t>            printf("Default ");</a:t>
            </a:r>
          </a:p>
          <a:p>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return </a:t>
            </a:r>
            <a:r>
              <a:rPr lang="en-US" dirty="0">
                <a:solidFill>
                  <a:schemeClr val="tx1"/>
                </a:solidFill>
                <a:latin typeface="Times New Roman" panose="02020603050405020304" pitchFamily="18" charset="0"/>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402107" y="1449488"/>
            <a:ext cx="1461560" cy="660059"/>
          </a:xfrm>
          <a:prstGeom prst="rect">
            <a:avLst/>
          </a:prstGeom>
        </p:spPr>
      </p:pic>
    </p:spTree>
    <p:extLst>
      <p:ext uri="{BB962C8B-B14F-4D97-AF65-F5344CB8AC3E}">
        <p14:creationId xmlns:p14="http://schemas.microsoft.com/office/powerpoint/2010/main" val="122838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Case doesn’t always need to have order 1, 2, 3 and so on. They can have any integer value after case keyword. Also, case doesn’t need to be in an ascending order always, you can specify them in any order as per the need of the program.</a:t>
            </a:r>
          </a:p>
          <a:p>
            <a:r>
              <a:rPr lang="en-US" dirty="0">
                <a:latin typeface="Times New Roman" panose="02020603050405020304" pitchFamily="18" charset="0"/>
                <a:cs typeface="Times New Roman" panose="02020603050405020304" pitchFamily="18" charset="0"/>
              </a:rPr>
              <a:t>2) You can also use characters in switch case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741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2496362"/>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627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break;</a:t>
            </a:r>
            <a:endParaRPr lang="en-US" dirty="0"/>
          </a:p>
        </p:txBody>
      </p:sp>
      <p:sp>
        <p:nvSpPr>
          <p:cNvPr id="3" name="Content Placeholder 2"/>
          <p:cNvSpPr>
            <a:spLocks noGrp="1"/>
          </p:cNvSpPr>
          <p:nvPr>
            <p:ph idx="1"/>
          </p:nvPr>
        </p:nvSpPr>
        <p:spPr>
          <a:xfrm>
            <a:off x="3420533" y="2438400"/>
            <a:ext cx="8283738" cy="134620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Break statements are useful when you want your program-flow to come out of the switch body. Whenever a break statement is encountered in the switch body, the control comes out of the switch case statement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What if ? We forget to write “break” keyword?</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2875" y="1348703"/>
            <a:ext cx="2790825" cy="5181600"/>
          </a:xfrm>
          <a:prstGeom prst="rect">
            <a:avLst/>
          </a:prstGeom>
        </p:spPr>
      </p:pic>
      <p:sp>
        <p:nvSpPr>
          <p:cNvPr id="7" name="Rectangle 2"/>
          <p:cNvSpPr>
            <a:spLocks noChangeArrowheads="1"/>
          </p:cNvSpPr>
          <p:nvPr/>
        </p:nvSpPr>
        <p:spPr bwMode="auto">
          <a:xfrm>
            <a:off x="1871133" y="1689528"/>
            <a:ext cx="694267" cy="261610"/>
          </a:xfrm>
          <a:prstGeom prst="rect">
            <a:avLst/>
          </a:prstGeom>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B91AF"/>
                </a:solidFill>
                <a:effectLst/>
                <a:latin typeface="Courier New" panose="02070309020205020404" pitchFamily="49" charset="0"/>
                <a:cs typeface="Courier New" panose="02070309020205020404" pitchFamily="49" charset="0"/>
              </a:rPr>
              <a:t>Case</a:t>
            </a:r>
            <a:r>
              <a:rPr kumimoji="0" 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smtClean="0">
                <a:ln>
                  <a:noFill/>
                </a:ln>
                <a:solidFill>
                  <a:srgbClr val="800000"/>
                </a:solidFill>
                <a:effectLst/>
                <a:latin typeface="Courier New" panose="02070309020205020404" pitchFamily="49" charset="0"/>
                <a:cs typeface="Courier New" panose="02070309020205020404" pitchFamily="49" charset="0"/>
              </a:rPr>
              <a:t>2</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892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break;</a:t>
            </a:r>
            <a:endParaRPr lang="en-US" dirty="0"/>
          </a:p>
        </p:txBody>
      </p:sp>
      <p:sp>
        <p:nvSpPr>
          <p:cNvPr id="3" name="Content Placeholder 2"/>
          <p:cNvSpPr>
            <a:spLocks noGrp="1"/>
          </p:cNvSpPr>
          <p:nvPr>
            <p:ph idx="1"/>
          </p:nvPr>
        </p:nvSpPr>
        <p:spPr>
          <a:xfrm>
            <a:off x="3420533" y="2438400"/>
            <a:ext cx="8283738" cy="134620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Break statements are useful when you want your program-flow to come out of the switch body. Whenever a break statement is encountered in the switch body, the control comes out of the switch case statement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What if ? We forget to write “break” keyword?</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9792" y="2129061"/>
            <a:ext cx="2571750" cy="4333875"/>
          </a:xfrm>
          <a:prstGeom prst="rect">
            <a:avLst/>
          </a:prstGeom>
        </p:spPr>
      </p:pic>
      <p:sp>
        <p:nvSpPr>
          <p:cNvPr id="5" name="Rectangle 1"/>
          <p:cNvSpPr>
            <a:spLocks noChangeArrowheads="1"/>
          </p:cNvSpPr>
          <p:nvPr/>
        </p:nvSpPr>
        <p:spPr bwMode="auto">
          <a:xfrm>
            <a:off x="5291667" y="4415795"/>
            <a:ext cx="2353733" cy="261610"/>
          </a:xfrm>
          <a:prstGeom prst="rect">
            <a:avLst/>
          </a:prstGeom>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B91AF"/>
                </a:solidFill>
                <a:effectLst/>
                <a:latin typeface="Courier New" panose="02070309020205020404" pitchFamily="49" charset="0"/>
                <a:cs typeface="Courier New" panose="02070309020205020404" pitchFamily="49" charset="0"/>
              </a:rPr>
              <a:t>Case2</a:t>
            </a:r>
            <a:r>
              <a:rPr kumimoji="0" 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smtClean="0">
                <a:ln>
                  <a:noFill/>
                </a:ln>
                <a:solidFill>
                  <a:srgbClr val="2B91AF"/>
                </a:solidFill>
                <a:effectLst/>
                <a:latin typeface="Courier New" panose="02070309020205020404" pitchFamily="49" charset="0"/>
                <a:cs typeface="Courier New" panose="02070309020205020404" pitchFamily="49" charset="0"/>
              </a:rPr>
              <a:t>Case3</a:t>
            </a:r>
            <a:r>
              <a:rPr kumimoji="0" 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smtClean="0">
                <a:ln>
                  <a:noFill/>
                </a:ln>
                <a:solidFill>
                  <a:srgbClr val="2B91AF"/>
                </a:solidFill>
                <a:effectLst/>
                <a:latin typeface="Courier New" panose="02070309020205020404" pitchFamily="49" charset="0"/>
                <a:cs typeface="Courier New" panose="02070309020205020404" pitchFamily="49" charset="0"/>
              </a:rPr>
              <a:t>Case4</a:t>
            </a:r>
            <a:r>
              <a:rPr kumimoji="0" lang="en-US" sz="11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100" b="0" i="0" u="none" strike="noStrike" cap="none" normalizeH="0" baseline="0" smtClean="0">
                <a:ln>
                  <a:noFill/>
                </a:ln>
                <a:solidFill>
                  <a:srgbClr val="2B91AF"/>
                </a:solidFill>
                <a:effectLst/>
                <a:latin typeface="Courier New" panose="02070309020205020404" pitchFamily="49" charset="0"/>
                <a:cs typeface="Courier New" panose="02070309020205020404" pitchFamily="49" charset="0"/>
              </a:rPr>
              <a:t>Default</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483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Versus if-else Ladder </a:t>
            </a:r>
          </a:p>
        </p:txBody>
      </p:sp>
      <p:sp>
        <p:nvSpPr>
          <p:cNvPr id="3" name="Content Placeholder 2"/>
          <p:cNvSpPr>
            <a:spLocks noGrp="1"/>
          </p:cNvSpPr>
          <p:nvPr>
            <p:ph idx="1"/>
          </p:nvPr>
        </p:nvSpPr>
        <p:spPr/>
        <p:txBody>
          <a:bodyPr/>
          <a:lstStyle/>
          <a:p>
            <a:r>
              <a:rPr lang="en-US" dirty="0"/>
              <a:t>There are some things that you simply cannot do with a switch</a:t>
            </a:r>
            <a:r>
              <a:rPr lang="en-US" dirty="0" smtClean="0"/>
              <a:t>.</a:t>
            </a:r>
          </a:p>
          <a:p>
            <a:r>
              <a:rPr lang="en-US" dirty="0"/>
              <a:t>A float expression cannot be tested using a </a:t>
            </a:r>
            <a:r>
              <a:rPr lang="en-US" dirty="0" smtClean="0"/>
              <a:t>switch</a:t>
            </a:r>
          </a:p>
          <a:p>
            <a:r>
              <a:rPr lang="en-US" dirty="0"/>
              <a:t>The case keyword is followed by an integer or a character constant.</a:t>
            </a:r>
            <a:endParaRPr lang="en-US" dirty="0" smtClean="0"/>
          </a:p>
          <a:p>
            <a:r>
              <a:rPr lang="en-US" dirty="0"/>
              <a:t>Cases can never have variable expressions </a:t>
            </a:r>
            <a:endParaRPr lang="en-US" dirty="0" smtClean="0"/>
          </a:p>
          <a:p>
            <a:pPr marL="0" indent="0">
              <a:buNone/>
            </a:pPr>
            <a:r>
              <a:rPr lang="en-US" dirty="0"/>
              <a:t>	</a:t>
            </a:r>
            <a:r>
              <a:rPr lang="en-US" dirty="0" smtClean="0"/>
              <a:t>(</a:t>
            </a:r>
            <a:r>
              <a:rPr lang="en-US" dirty="0"/>
              <a:t>for example it is wrong to say case a +3 : ) </a:t>
            </a:r>
          </a:p>
        </p:txBody>
      </p:sp>
    </p:spTree>
    <p:extLst>
      <p:ext uri="{BB962C8B-B14F-4D97-AF65-F5344CB8AC3E}">
        <p14:creationId xmlns:p14="http://schemas.microsoft.com/office/powerpoint/2010/main" val="3499579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goto</a:t>
            </a:r>
            <a:r>
              <a:rPr lang="en-US" dirty="0"/>
              <a:t> Keyword </a:t>
            </a:r>
          </a:p>
        </p:txBody>
      </p:sp>
      <p:sp>
        <p:nvSpPr>
          <p:cNvPr id="5" name="Rectangle 4"/>
          <p:cNvSpPr/>
          <p:nvPr/>
        </p:nvSpPr>
        <p:spPr>
          <a:xfrm>
            <a:off x="2794000" y="2505207"/>
            <a:ext cx="6096000" cy="3693319"/>
          </a:xfrm>
          <a:prstGeom prst="rect">
            <a:avLst/>
          </a:prstGeom>
          <a:solidFill>
            <a:schemeClr val="accent2"/>
          </a:solidFill>
        </p:spPr>
        <p:txBody>
          <a:bodyPr>
            <a:spAutoFit/>
          </a:bodyPr>
          <a:lstStyle/>
          <a:p>
            <a:r>
              <a:rPr lang="en-US" dirty="0">
                <a:latin typeface="Times New Roman" panose="02020603050405020304" pitchFamily="18" charset="0"/>
                <a:cs typeface="Times New Roman" panose="02020603050405020304" pitchFamily="18" charset="0"/>
              </a:rPr>
              <a:t> int goals ;</a:t>
            </a:r>
          </a:p>
          <a:p>
            <a:r>
              <a:rPr lang="en-US" dirty="0">
                <a:latin typeface="Times New Roman" panose="02020603050405020304" pitchFamily="18" charset="0"/>
                <a:cs typeface="Times New Roman" panose="02020603050405020304" pitchFamily="18" charset="0"/>
              </a:rPr>
              <a:t> printf ( "Enter the number of goals scored against India" ) ;</a:t>
            </a:r>
          </a:p>
          <a:p>
            <a:r>
              <a:rPr lang="en-US" dirty="0">
                <a:latin typeface="Times New Roman" panose="02020603050405020304" pitchFamily="18" charset="0"/>
                <a:cs typeface="Times New Roman" panose="02020603050405020304" pitchFamily="18" charset="0"/>
              </a:rPr>
              <a:t> scanf ( "%d", &amp;goals ) ;</a:t>
            </a:r>
          </a:p>
          <a:p>
            <a:r>
              <a:rPr lang="en-US" dirty="0">
                <a:latin typeface="Times New Roman" panose="02020603050405020304" pitchFamily="18" charset="0"/>
                <a:cs typeface="Times New Roman" panose="02020603050405020304" pitchFamily="18" charset="0"/>
              </a:rPr>
              <a:t> if ( goals &lt;= 5 )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printf ( "About time soccer players learnt C\n" ) ;</a:t>
            </a:r>
          </a:p>
          <a:p>
            <a:r>
              <a:rPr lang="en-US" dirty="0">
                <a:latin typeface="Times New Roman" panose="02020603050405020304" pitchFamily="18" charset="0"/>
                <a:cs typeface="Times New Roman" panose="02020603050405020304" pitchFamily="18" charset="0"/>
              </a:rPr>
              <a:t> printf ( "and said goodbye! adieu! to soccer" ) ;</a:t>
            </a:r>
          </a:p>
          <a:p>
            <a:r>
              <a:rPr lang="en-US" dirty="0">
                <a:latin typeface="Times New Roman" panose="02020603050405020304" pitchFamily="18" charset="0"/>
                <a:cs typeface="Times New Roman" panose="02020603050405020304" pitchFamily="18" charset="0"/>
              </a:rPr>
              <a:t> exit( ) ; /* terminates program execution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printf ( "To err is human!" ) ; </a:t>
            </a:r>
          </a:p>
        </p:txBody>
      </p:sp>
    </p:spTree>
    <p:extLst>
      <p:ext uri="{BB962C8B-B14F-4D97-AF65-F5344CB8AC3E}">
        <p14:creationId xmlns:p14="http://schemas.microsoft.com/office/powerpoint/2010/main" val="1502750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US" dirty="0"/>
          </a:p>
        </p:txBody>
      </p:sp>
      <p:pic>
        <p:nvPicPr>
          <p:cNvPr id="4" name="Content Placeholder 3"/>
          <p:cNvPicPr>
            <a:picLocks noGrp="1" noChangeAspect="1"/>
          </p:cNvPicPr>
          <p:nvPr>
            <p:ph idx="1"/>
          </p:nvPr>
        </p:nvPicPr>
        <p:blipFill>
          <a:blip r:embed="rId2"/>
          <a:stretch>
            <a:fillRect/>
          </a:stretch>
        </p:blipFill>
        <p:spPr>
          <a:xfrm>
            <a:off x="3839369" y="4158721"/>
            <a:ext cx="4267200" cy="2124075"/>
          </a:xfrm>
          <a:prstGeom prst="rect">
            <a:avLst/>
          </a:prstGeom>
        </p:spPr>
      </p:pic>
      <p:sp>
        <p:nvSpPr>
          <p:cNvPr id="5" name="Snip Single Corner Rectangle 4"/>
          <p:cNvSpPr/>
          <p:nvPr/>
        </p:nvSpPr>
        <p:spPr>
          <a:xfrm>
            <a:off x="3471333" y="2650067"/>
            <a:ext cx="6934200" cy="9652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What is the value of ‘i’ in this case? What’s getting added to j? Who knows?</a:t>
            </a:r>
          </a:p>
        </p:txBody>
      </p:sp>
    </p:spTree>
    <p:extLst>
      <p:ext uri="{BB962C8B-B14F-4D97-AF65-F5344CB8AC3E}">
        <p14:creationId xmlns:p14="http://schemas.microsoft.com/office/powerpoint/2010/main" val="116136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There is IT company who started their startup few months ago, currently this organization consist on two departments, 1) Software Department and 2) Development Department. Initially this organization hired 6 six employs each employee has unique ID (ex: 11)</a:t>
            </a:r>
          </a:p>
          <a:p>
            <a:pPr marL="0" indent="0">
              <a:buNone/>
            </a:pPr>
            <a:r>
              <a:rPr lang="en-US" sz="1800" dirty="0" smtClean="0">
                <a:latin typeface="Times New Roman" panose="02020603050405020304" pitchFamily="18" charset="0"/>
                <a:cs typeface="Times New Roman" panose="02020603050405020304" pitchFamily="18" charset="0"/>
              </a:rPr>
              <a:t>Three employees assign to each department on the basis of their skills. </a:t>
            </a:r>
          </a:p>
          <a:p>
            <a:pPr marL="0" indent="0">
              <a:buNone/>
            </a:pPr>
            <a:r>
              <a:rPr lang="en-US" sz="1800" dirty="0" smtClean="0">
                <a:latin typeface="Times New Roman" panose="02020603050405020304" pitchFamily="18" charset="0"/>
                <a:cs typeface="Times New Roman" panose="02020603050405020304" pitchFamily="18" charset="0"/>
              </a:rPr>
              <a:t>Write a c program that will take input from a user as ID. And display the assigned department. </a:t>
            </a:r>
            <a:r>
              <a:rPr lang="en-US" sz="1800" dirty="0" smtClean="0">
                <a:latin typeface="Times New Roman" panose="02020603050405020304" pitchFamily="18" charset="0"/>
                <a:cs typeface="Times New Roman" panose="02020603050405020304" pitchFamily="18" charset="0"/>
              </a:rPr>
              <a:t>Using switch statement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596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Example 2.1: While purchasing certain items, a discount of 10% is offered if the quantity purchased is more than 1000. If quantity and price per item are input through the keyboard, write a program to calculate the total expenses. </a:t>
            </a:r>
          </a:p>
        </p:txBody>
      </p:sp>
    </p:spTree>
    <p:extLst>
      <p:ext uri="{BB962C8B-B14F-4D97-AF65-F5344CB8AC3E}">
        <p14:creationId xmlns:p14="http://schemas.microsoft.com/office/powerpoint/2010/main" val="1864909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4418806" y="2644775"/>
            <a:ext cx="5800725" cy="3238500"/>
          </a:xfrm>
          <a:prstGeom prst="rect">
            <a:avLst/>
          </a:prstGeom>
        </p:spPr>
      </p:pic>
    </p:spTree>
    <p:extLst>
      <p:ext uri="{BB962C8B-B14F-4D97-AF65-F5344CB8AC3E}">
        <p14:creationId xmlns:p14="http://schemas.microsoft.com/office/powerpoint/2010/main" val="916217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Example 2.2: The current year and the year in which the employee joined the organization are entered through the keyboard. If the number of years for which the employee has served the organization is greater than 3 then a bonus of </a:t>
            </a:r>
            <a:r>
              <a:rPr lang="en-US" dirty="0" err="1"/>
              <a:t>Rs</a:t>
            </a:r>
            <a:r>
              <a:rPr lang="en-US" dirty="0"/>
              <a:t>. 2500/- is given to the employee. If the years of service are not greater than 3, then the program should do nothing</a:t>
            </a:r>
          </a:p>
        </p:txBody>
      </p:sp>
    </p:spTree>
    <p:extLst>
      <p:ext uri="{BB962C8B-B14F-4D97-AF65-F5344CB8AC3E}">
        <p14:creationId xmlns:p14="http://schemas.microsoft.com/office/powerpoint/2010/main" val="1842075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3856831" y="2506662"/>
            <a:ext cx="6924675" cy="3514725"/>
          </a:xfrm>
          <a:prstGeom prst="rect">
            <a:avLst/>
          </a:prstGeom>
        </p:spPr>
      </p:pic>
    </p:spTree>
    <p:extLst>
      <p:ext uri="{BB962C8B-B14F-4D97-AF65-F5344CB8AC3E}">
        <p14:creationId xmlns:p14="http://schemas.microsoft.com/office/powerpoint/2010/main" val="71246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 </a:t>
            </a:r>
            <a:r>
              <a:rPr lang="en-US" dirty="0">
                <a:latin typeface="Times New Roman" panose="02020603050405020304" pitchFamily="18" charset="0"/>
                <a:cs typeface="Times New Roman" panose="02020603050405020304" pitchFamily="18" charset="0"/>
              </a:rPr>
              <a:t>feedbackRate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Int </a:t>
            </a:r>
            <a:r>
              <a:rPr lang="en-US" dirty="0">
                <a:latin typeface="Times New Roman" panose="02020603050405020304" pitchFamily="18" charset="0"/>
                <a:cs typeface="Times New Roman" panose="02020603050405020304" pitchFamily="18" charset="0"/>
              </a:rPr>
              <a:t>ExperienceRequried </a:t>
            </a:r>
            <a:r>
              <a:rPr lang="en-US" dirty="0" smtClean="0">
                <a:latin typeface="Times New Roman" panose="02020603050405020304" pitchFamily="18" charset="0"/>
                <a:cs typeface="Times New Roman" panose="02020603050405020304" pitchFamily="18" charset="0"/>
              </a:rPr>
              <a:t>= 5;</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we&gt;=ExperienceRequried &amp;&amp; feedbackRate == feedbackRate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printf</a:t>
            </a:r>
            <a:r>
              <a:rPr lang="en-US" dirty="0" smtClean="0">
                <a:latin typeface="Times New Roman" panose="02020603050405020304" pitchFamily="18" charset="0"/>
                <a:cs typeface="Times New Roman" panose="02020603050405020304" pitchFamily="18" charset="0"/>
              </a:rPr>
              <a:t>("Congratulation </a:t>
            </a:r>
            <a:r>
              <a:rPr lang="en-US" dirty="0">
                <a:latin typeface="Times New Roman" panose="02020603050405020304" pitchFamily="18" charset="0"/>
                <a:cs typeface="Times New Roman" panose="02020603050405020304" pitchFamily="18" charset="0"/>
              </a:rPr>
              <a:t>you get promotion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printf</a:t>
            </a:r>
            <a:r>
              <a:rPr lang="en-US" dirty="0" smtClean="0">
                <a:latin typeface="Times New Roman" panose="02020603050405020304" pitchFamily="18" charset="0"/>
                <a:cs typeface="Times New Roman" panose="02020603050405020304" pitchFamily="18" charset="0"/>
              </a:rPr>
              <a:t>(“sorry not eligible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Flowchart: Document 3"/>
          <p:cNvSpPr/>
          <p:nvPr/>
        </p:nvSpPr>
        <p:spPr>
          <a:xfrm>
            <a:off x="2933700" y="2438400"/>
            <a:ext cx="7683500" cy="2717800"/>
          </a:xfrm>
          <a:prstGeom prst="flowChartDocumen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290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Write a program to calculate the salary as per the following table: </a:t>
            </a:r>
          </a:p>
        </p:txBody>
      </p:sp>
      <p:pic>
        <p:nvPicPr>
          <p:cNvPr id="4" name="Content Placeholder 3"/>
          <p:cNvPicPr>
            <a:picLocks noGrp="1" noChangeAspect="1"/>
          </p:cNvPicPr>
          <p:nvPr>
            <p:ph idx="1"/>
          </p:nvPr>
        </p:nvPicPr>
        <p:blipFill>
          <a:blip r:embed="rId2"/>
          <a:stretch>
            <a:fillRect/>
          </a:stretch>
        </p:blipFill>
        <p:spPr>
          <a:xfrm>
            <a:off x="4390231" y="2535237"/>
            <a:ext cx="5857875" cy="3457575"/>
          </a:xfrm>
          <a:prstGeom prst="rect">
            <a:avLst/>
          </a:prstGeom>
        </p:spPr>
      </p:pic>
    </p:spTree>
    <p:extLst>
      <p:ext uri="{BB962C8B-B14F-4D97-AF65-F5344CB8AC3E}">
        <p14:creationId xmlns:p14="http://schemas.microsoft.com/office/powerpoint/2010/main" val="633729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322493" y="2438400"/>
            <a:ext cx="5993352" cy="3651250"/>
          </a:xfrm>
          <a:prstGeom prst="rect">
            <a:avLst/>
          </a:prstGeom>
        </p:spPr>
      </p:pic>
    </p:spTree>
    <p:extLst>
      <p:ext uri="{BB962C8B-B14F-4D97-AF65-F5344CB8AC3E}">
        <p14:creationId xmlns:p14="http://schemas.microsoft.com/office/powerpoint/2010/main" val="4261500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59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Write a C program to print a grade sheet. For that program must take marks as input of six subjects from user at run time and find percentage and grade. Percentage must be shown with two value after point.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33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4" name="Content Placeholder 3"/>
          <p:cNvSpPr>
            <a:spLocks noGrp="1"/>
          </p:cNvSpPr>
          <p:nvPr>
            <p:ph sz="half"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phy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chem</a:t>
            </a:r>
            <a:r>
              <a:rPr lang="en-US" dirty="0">
                <a:latin typeface="Times New Roman" panose="02020603050405020304" pitchFamily="18" charset="0"/>
                <a:cs typeface="Times New Roman" panose="02020603050405020304" pitchFamily="18" charset="0"/>
              </a:rPr>
              <a:t>, bio, math, comp;</a:t>
            </a:r>
          </a:p>
          <a:p>
            <a:r>
              <a:rPr lang="en-US" dirty="0">
                <a:latin typeface="Times New Roman" panose="02020603050405020304" pitchFamily="18" charset="0"/>
                <a:cs typeface="Times New Roman" panose="02020603050405020304" pitchFamily="18" charset="0"/>
              </a:rPr>
              <a:t>//    float per;</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printf("Enter </a:t>
            </a:r>
            <a:r>
              <a:rPr lang="en-US" dirty="0" err="1">
                <a:latin typeface="Times New Roman" panose="02020603050405020304" pitchFamily="18" charset="0"/>
                <a:cs typeface="Times New Roman" panose="02020603050405020304" pitchFamily="18" charset="0"/>
              </a:rPr>
              <a:t>phy</a:t>
            </a:r>
            <a:r>
              <a:rPr lang="en-US" dirty="0">
                <a:latin typeface="Times New Roman" panose="02020603050405020304" pitchFamily="18" charset="0"/>
                <a:cs typeface="Times New Roman" panose="02020603050405020304" pitchFamily="18" charset="0"/>
              </a:rPr>
              <a:t> subjects marks: ");</a:t>
            </a:r>
          </a:p>
          <a:p>
            <a:r>
              <a:rPr lang="en-US" dirty="0">
                <a:latin typeface="Times New Roman" panose="02020603050405020304" pitchFamily="18" charset="0"/>
                <a:cs typeface="Times New Roman" panose="02020603050405020304" pitchFamily="18" charset="0"/>
              </a:rPr>
              <a:t>//    scanf("%d", &amp;</a:t>
            </a:r>
            <a:r>
              <a:rPr lang="en-US" dirty="0" err="1">
                <a:latin typeface="Times New Roman" panose="02020603050405020304" pitchFamily="18" charset="0"/>
                <a:cs typeface="Times New Roman" panose="02020603050405020304" pitchFamily="18" charset="0"/>
              </a:rPr>
              <a:t>phy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printf("Enter </a:t>
            </a:r>
            <a:r>
              <a:rPr lang="en-US" dirty="0" err="1">
                <a:latin typeface="Times New Roman" panose="02020603050405020304" pitchFamily="18" charset="0"/>
                <a:cs typeface="Times New Roman" panose="02020603050405020304" pitchFamily="18" charset="0"/>
              </a:rPr>
              <a:t>chem</a:t>
            </a:r>
            <a:r>
              <a:rPr lang="en-US" dirty="0">
                <a:latin typeface="Times New Roman" panose="02020603050405020304" pitchFamily="18" charset="0"/>
                <a:cs typeface="Times New Roman" panose="02020603050405020304" pitchFamily="18" charset="0"/>
              </a:rPr>
              <a:t> subjects marks: ");</a:t>
            </a:r>
          </a:p>
          <a:p>
            <a:r>
              <a:rPr lang="en-US" dirty="0">
                <a:latin typeface="Times New Roman" panose="02020603050405020304" pitchFamily="18" charset="0"/>
                <a:cs typeface="Times New Roman" panose="02020603050405020304" pitchFamily="18" charset="0"/>
              </a:rPr>
              <a:t>//    scanf("%d", &amp;</a:t>
            </a:r>
            <a:r>
              <a:rPr lang="en-US" dirty="0" err="1">
                <a:latin typeface="Times New Roman" panose="02020603050405020304" pitchFamily="18" charset="0"/>
                <a:cs typeface="Times New Roman" panose="02020603050405020304" pitchFamily="18" charset="0"/>
              </a:rPr>
              <a:t>chem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printf("Enter bio subjects marks: ");</a:t>
            </a:r>
          </a:p>
          <a:p>
            <a:r>
              <a:rPr lang="en-US" dirty="0">
                <a:latin typeface="Times New Roman" panose="02020603050405020304" pitchFamily="18" charset="0"/>
                <a:cs typeface="Times New Roman" panose="02020603050405020304" pitchFamily="18" charset="0"/>
              </a:rPr>
              <a:t>//    scanf("%d", &amp;bio);</a:t>
            </a:r>
          </a:p>
          <a:p>
            <a:r>
              <a:rPr lang="en-US" dirty="0">
                <a:latin typeface="Times New Roman" panose="02020603050405020304" pitchFamily="18" charset="0"/>
                <a:cs typeface="Times New Roman" panose="02020603050405020304" pitchFamily="18" charset="0"/>
              </a:rPr>
              <a:t>//    printf("Enter math subjects marks: ");</a:t>
            </a:r>
          </a:p>
          <a:p>
            <a:r>
              <a:rPr lang="en-US" dirty="0">
                <a:latin typeface="Times New Roman" panose="02020603050405020304" pitchFamily="18" charset="0"/>
                <a:cs typeface="Times New Roman" panose="02020603050405020304" pitchFamily="18" charset="0"/>
              </a:rPr>
              <a:t>//    scanf("%d", &amp;math);</a:t>
            </a:r>
          </a:p>
          <a:p>
            <a:r>
              <a:rPr lang="en-US" dirty="0">
                <a:latin typeface="Times New Roman" panose="02020603050405020304" pitchFamily="18" charset="0"/>
                <a:cs typeface="Times New Roman" panose="02020603050405020304" pitchFamily="18" charset="0"/>
              </a:rPr>
              <a:t>//    printf("Enter comp subjects marks: ");</a:t>
            </a:r>
          </a:p>
          <a:p>
            <a:r>
              <a:rPr lang="en-US" dirty="0">
                <a:latin typeface="Times New Roman" panose="02020603050405020304" pitchFamily="18" charset="0"/>
                <a:cs typeface="Times New Roman" panose="02020603050405020304" pitchFamily="18" charset="0"/>
              </a:rPr>
              <a:t>//    scanf("%d", &amp;comp);</a:t>
            </a:r>
          </a:p>
        </p:txBody>
      </p:sp>
      <p:sp>
        <p:nvSpPr>
          <p:cNvPr id="5" name="Content Placeholder 4"/>
          <p:cNvSpPr>
            <a:spLocks noGrp="1"/>
          </p:cNvSpPr>
          <p:nvPr>
            <p:ph sz="half" idx="2"/>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    per = (</a:t>
            </a:r>
            <a:r>
              <a:rPr lang="en-US" dirty="0" err="1">
                <a:latin typeface="Times New Roman" panose="02020603050405020304" pitchFamily="18" charset="0"/>
                <a:cs typeface="Times New Roman" panose="02020603050405020304" pitchFamily="18" charset="0"/>
              </a:rPr>
              <a:t>phy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chem</a:t>
            </a:r>
            <a:r>
              <a:rPr lang="en-US" dirty="0">
                <a:latin typeface="Times New Roman" panose="02020603050405020304" pitchFamily="18" charset="0"/>
                <a:cs typeface="Times New Roman" panose="02020603050405020304" pitchFamily="18" charset="0"/>
              </a:rPr>
              <a:t> + bio + math + comp) / 5.0;</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printf("Percentage of marks = %.2f\n", per);</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 &gt;= 90)?</a:t>
            </a:r>
          </a:p>
          <a:p>
            <a:r>
              <a:rPr lang="en-US" dirty="0">
                <a:latin typeface="Times New Roman" panose="02020603050405020304" pitchFamily="18" charset="0"/>
                <a:cs typeface="Times New Roman" panose="02020603050405020304" pitchFamily="18" charset="0"/>
              </a:rPr>
              <a:t>//        printf("//////////// Grade A ////////////\n"):</a:t>
            </a:r>
          </a:p>
          <a:p>
            <a:r>
              <a:rPr lang="en-US" dirty="0">
                <a:latin typeface="Times New Roman" panose="02020603050405020304" pitchFamily="18" charset="0"/>
                <a:cs typeface="Times New Roman" panose="02020603050405020304" pitchFamily="18" charset="0"/>
              </a:rPr>
              <a:t>//    (per &gt;= 80)?</a:t>
            </a:r>
          </a:p>
          <a:p>
            <a:r>
              <a:rPr lang="en-US" dirty="0">
                <a:latin typeface="Times New Roman" panose="02020603050405020304" pitchFamily="18" charset="0"/>
                <a:cs typeface="Times New Roman" panose="02020603050405020304" pitchFamily="18" charset="0"/>
              </a:rPr>
              <a:t>//        printf("//////////// Grade B ////////////\n"):</a:t>
            </a:r>
          </a:p>
          <a:p>
            <a:r>
              <a:rPr lang="en-US" dirty="0">
                <a:latin typeface="Times New Roman" panose="02020603050405020304" pitchFamily="18" charset="0"/>
                <a:cs typeface="Times New Roman" panose="02020603050405020304" pitchFamily="18" charset="0"/>
              </a:rPr>
              <a:t>//    (per &gt;= 70)?</a:t>
            </a:r>
          </a:p>
          <a:p>
            <a:r>
              <a:rPr lang="en-US" dirty="0">
                <a:latin typeface="Times New Roman" panose="02020603050405020304" pitchFamily="18" charset="0"/>
                <a:cs typeface="Times New Roman" panose="02020603050405020304" pitchFamily="18" charset="0"/>
              </a:rPr>
              <a:t>//        printf("//////////// Grade C ////////////\n"):</a:t>
            </a:r>
          </a:p>
          <a:p>
            <a:r>
              <a:rPr lang="en-US" dirty="0">
                <a:latin typeface="Times New Roman" panose="02020603050405020304" pitchFamily="18" charset="0"/>
                <a:cs typeface="Times New Roman" panose="02020603050405020304" pitchFamily="18" charset="0"/>
              </a:rPr>
              <a:t>//    (per &gt;= 60)?</a:t>
            </a:r>
          </a:p>
          <a:p>
            <a:r>
              <a:rPr lang="en-US" dirty="0">
                <a:latin typeface="Times New Roman" panose="02020603050405020304" pitchFamily="18" charset="0"/>
                <a:cs typeface="Times New Roman" panose="02020603050405020304" pitchFamily="18" charset="0"/>
              </a:rPr>
              <a:t>//        printf("//////////// Grade D //////////// \n"):</a:t>
            </a:r>
          </a:p>
          <a:p>
            <a:r>
              <a:rPr lang="en-US" dirty="0">
                <a:latin typeface="Times New Roman" panose="02020603050405020304" pitchFamily="18" charset="0"/>
                <a:cs typeface="Times New Roman" panose="02020603050405020304" pitchFamily="18" charset="0"/>
              </a:rPr>
              <a:t>//    (per &gt;= 40)?</a:t>
            </a:r>
          </a:p>
          <a:p>
            <a:r>
              <a:rPr lang="en-US" dirty="0">
                <a:latin typeface="Times New Roman" panose="02020603050405020304" pitchFamily="18" charset="0"/>
                <a:cs typeface="Times New Roman" panose="02020603050405020304" pitchFamily="18" charset="0"/>
              </a:rPr>
              <a:t>//        printf("//////////// Grade E //////////// \n"):</a:t>
            </a:r>
          </a:p>
          <a:p>
            <a:r>
              <a:rPr lang="en-US" dirty="0">
                <a:latin typeface="Times New Roman" panose="02020603050405020304" pitchFamily="18" charset="0"/>
                <a:cs typeface="Times New Roman" panose="02020603050405020304" pitchFamily="18" charset="0"/>
              </a:rPr>
              <a:t>//        printf("//////////// Grade F //////////// \n");</a:t>
            </a:r>
          </a:p>
        </p:txBody>
      </p:sp>
    </p:spTree>
    <p:extLst>
      <p:ext uri="{BB962C8B-B14F-4D97-AF65-F5344CB8AC3E}">
        <p14:creationId xmlns:p14="http://schemas.microsoft.com/office/powerpoint/2010/main" val="32793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Prefix and Postfix Increment</a:t>
            </a:r>
            <a:endParaRPr lang="en-US" dirty="0"/>
          </a:p>
        </p:txBody>
      </p:sp>
      <p:sp>
        <p:nvSpPr>
          <p:cNvPr id="3" name="Content Placeholder 2"/>
          <p:cNvSpPr>
            <a:spLocks noGrp="1"/>
          </p:cNvSpPr>
          <p:nvPr>
            <p:ph sz="half" idx="1"/>
          </p:nvPr>
        </p:nvSpPr>
        <p:spPr/>
        <p:txBody>
          <a:bodyPr/>
          <a:lstStyle/>
          <a:p>
            <a:r>
              <a:rPr lang="en-US" b="1" dirty="0" smtClean="0">
                <a:latin typeface="Times New Roman" panose="02020603050405020304" pitchFamily="18" charset="0"/>
                <a:cs typeface="Times New Roman" panose="02020603050405020304" pitchFamily="18" charset="0"/>
              </a:rPr>
              <a:t>Prefix </a:t>
            </a:r>
            <a:r>
              <a:rPr lang="en-US" b="1" dirty="0">
                <a:latin typeface="Times New Roman" panose="02020603050405020304" pitchFamily="18" charset="0"/>
                <a:cs typeface="Times New Roman" panose="02020603050405020304" pitchFamily="18" charset="0"/>
              </a:rPr>
              <a:t>increment</a:t>
            </a:r>
          </a:p>
          <a:p>
            <a:r>
              <a:rPr lang="en-US" dirty="0">
                <a:latin typeface="Times New Roman" panose="02020603050405020304" pitchFamily="18" charset="0"/>
                <a:cs typeface="Times New Roman" panose="02020603050405020304" pitchFamily="18" charset="0"/>
              </a:rPr>
              <a:t>c = 5;</a:t>
            </a:r>
          </a:p>
          <a:p>
            <a:r>
              <a:rPr lang="en-US" dirty="0">
                <a:latin typeface="Times New Roman" panose="02020603050405020304" pitchFamily="18" charset="0"/>
                <a:cs typeface="Times New Roman" panose="02020603050405020304" pitchFamily="18" charset="0"/>
              </a:rPr>
              <a:t>x = ++c;  /* value of c is 6 and x </a:t>
            </a:r>
          </a:p>
          <a:p>
            <a:r>
              <a:rPr lang="en-US" dirty="0">
                <a:latin typeface="Times New Roman" panose="02020603050405020304" pitchFamily="18" charset="0"/>
                <a:cs typeface="Times New Roman" panose="02020603050405020304" pitchFamily="18" charset="0"/>
              </a:rPr>
              <a:t>is 6 */</a:t>
            </a:r>
          </a:p>
        </p:txBody>
      </p:sp>
      <p:sp>
        <p:nvSpPr>
          <p:cNvPr id="6" name="Content Placeholder 5"/>
          <p:cNvSpPr>
            <a:spLocks noGrp="1"/>
          </p:cNvSpPr>
          <p:nvPr>
            <p:ph sz="half" idx="2"/>
          </p:nvPr>
        </p:nvSpPr>
        <p:spPr/>
        <p:txBody>
          <a:bodyPr/>
          <a:lstStyle/>
          <a:p>
            <a:r>
              <a:rPr lang="en-US" b="1" dirty="0" smtClean="0">
                <a:latin typeface="Times New Roman" panose="02020603050405020304" pitchFamily="18" charset="0"/>
                <a:cs typeface="Times New Roman" panose="02020603050405020304" pitchFamily="18" charset="0"/>
              </a:rPr>
              <a:t>Postfix </a:t>
            </a:r>
            <a:r>
              <a:rPr lang="en-US" b="1" dirty="0">
                <a:latin typeface="Times New Roman" panose="02020603050405020304" pitchFamily="18" charset="0"/>
                <a:cs typeface="Times New Roman" panose="02020603050405020304" pitchFamily="18" charset="0"/>
              </a:rPr>
              <a:t>increment</a:t>
            </a:r>
          </a:p>
          <a:p>
            <a:r>
              <a:rPr lang="en-US" dirty="0">
                <a:latin typeface="Times New Roman" panose="02020603050405020304" pitchFamily="18" charset="0"/>
                <a:cs typeface="Times New Roman" panose="02020603050405020304" pitchFamily="18" charset="0"/>
              </a:rPr>
              <a:t>c = 5;</a:t>
            </a:r>
          </a:p>
          <a:p>
            <a:r>
              <a:rPr lang="en-US" dirty="0">
                <a:latin typeface="Times New Roman" panose="02020603050405020304" pitchFamily="18" charset="0"/>
                <a:cs typeface="Times New Roman" panose="02020603050405020304" pitchFamily="18" charset="0"/>
              </a:rPr>
              <a:t>x = c++;  </a:t>
            </a:r>
          </a:p>
          <a:p>
            <a:r>
              <a:rPr lang="en-US" dirty="0">
                <a:latin typeface="Times New Roman" panose="02020603050405020304" pitchFamily="18" charset="0"/>
                <a:cs typeface="Times New Roman" panose="02020603050405020304" pitchFamily="18" charset="0"/>
              </a:rPr>
              <a:t>/* value of c is 6 but x is 5 */</a:t>
            </a:r>
          </a:p>
        </p:txBody>
      </p:sp>
      <p:sp>
        <p:nvSpPr>
          <p:cNvPr id="5" name="Flowchart: Document 4"/>
          <p:cNvSpPr/>
          <p:nvPr/>
        </p:nvSpPr>
        <p:spPr>
          <a:xfrm>
            <a:off x="2933700" y="2929467"/>
            <a:ext cx="4203700" cy="1667933"/>
          </a:xfrm>
          <a:prstGeom prst="flowChartDocumen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p:cNvSpPr/>
          <p:nvPr/>
        </p:nvSpPr>
        <p:spPr>
          <a:xfrm>
            <a:off x="7378700" y="2929466"/>
            <a:ext cx="4203700" cy="1667933"/>
          </a:xfrm>
          <a:prstGeom prst="flowChartDocumen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15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52365427"/>
              </p:ext>
            </p:extLst>
          </p:nvPr>
        </p:nvGraphicFramePr>
        <p:xfrm>
          <a:off x="3115733" y="2226731"/>
          <a:ext cx="8082333" cy="4556804"/>
        </p:xfrm>
        <a:graphic>
          <a:graphicData uri="http://schemas.openxmlformats.org/drawingml/2006/table">
            <a:tbl>
              <a:tblPr firstRow="1" firstCol="1" bandRow="1">
                <a:tableStyleId>{0660B408-B3CF-4A94-85FC-2B1E0A45F4A2}</a:tableStyleId>
              </a:tblPr>
              <a:tblGrid>
                <a:gridCol w="4040718"/>
                <a:gridCol w="4041615"/>
              </a:tblGrid>
              <a:tr h="1139201">
                <a:tc>
                  <a:txBody>
                    <a:bodyPr/>
                    <a:lstStyle/>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x = 4</a:t>
                      </a:r>
                      <a:endParaRPr lang="en-US" sz="1400" dirty="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y = ++x</a:t>
                      </a:r>
                      <a:endParaRPr lang="en-US" sz="1400" dirty="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PRINT x</a:t>
                      </a:r>
                      <a:endParaRPr lang="en-US" sz="1400" dirty="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PRINT 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latin typeface="Times New Roman" panose="02020603050405020304" pitchFamily="18" charset="0"/>
                          <a:cs typeface="Times New Roman" panose="02020603050405020304" pitchFamily="18" charset="0"/>
                        </a:rPr>
                        <a:t>X = ?  and y =? Reason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39201">
                <a:tc>
                  <a:txBody>
                    <a:bodyPr/>
                    <a:lstStyle/>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x = 3</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y = x++</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PRINT x</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PRINT 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latin typeface="Times New Roman" panose="02020603050405020304" pitchFamily="18" charset="0"/>
                          <a:cs typeface="Times New Roman" panose="02020603050405020304" pitchFamily="18" charset="0"/>
                        </a:rPr>
                        <a:t>X = ?  and y =? Reason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39201">
                <a:tc>
                  <a:txBody>
                    <a:bodyPr/>
                    <a:lstStyle/>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x = 3</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y = --x</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PRINT x</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PRINT 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latin typeface="Times New Roman" panose="02020603050405020304" pitchFamily="18" charset="0"/>
                          <a:cs typeface="Times New Roman" panose="02020603050405020304" pitchFamily="18" charset="0"/>
                        </a:rPr>
                        <a:t>X = ?  and y =? Reason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39201">
                <a:tc>
                  <a:txBody>
                    <a:bodyPr/>
                    <a:lstStyle/>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x = 3</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y = x--</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PRINT x</a:t>
                      </a:r>
                      <a:endParaRPr lang="en-US" sz="1400">
                        <a:effectLst/>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PRINT 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latin typeface="Times New Roman" panose="02020603050405020304" pitchFamily="18" charset="0"/>
                          <a:cs typeface="Times New Roman" panose="02020603050405020304" pitchFamily="18" charset="0"/>
                        </a:rPr>
                        <a:t>X = ?  and y =? Reason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440145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3901</TotalTime>
  <Words>2601</Words>
  <Application>Microsoft Office PowerPoint</Application>
  <PresentationFormat>Widescreen</PresentationFormat>
  <Paragraphs>506</Paragraphs>
  <Slides>52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Century Schoolbook</vt:lpstr>
      <vt:lpstr>Corbel</vt:lpstr>
      <vt:lpstr>Courier New</vt:lpstr>
      <vt:lpstr>erdana</vt:lpstr>
      <vt:lpstr>Symbol</vt:lpstr>
      <vt:lpstr>Times New Roman</vt:lpstr>
      <vt:lpstr>Feathered</vt:lpstr>
      <vt:lpstr>Programming Fundamental</vt:lpstr>
      <vt:lpstr>Class 10 </vt:lpstr>
      <vt:lpstr>Example</vt:lpstr>
      <vt:lpstr>Conditional Operator</vt:lpstr>
      <vt:lpstr>Example</vt:lpstr>
      <vt:lpstr>Example</vt:lpstr>
      <vt:lpstr>Solution </vt:lpstr>
      <vt:lpstr>Prefix and Postfix Increment</vt:lpstr>
      <vt:lpstr>Example</vt:lpstr>
      <vt:lpstr>Bitwise operators</vt:lpstr>
      <vt:lpstr>&amp; -AND Operator</vt:lpstr>
      <vt:lpstr>&amp; -AND Operator</vt:lpstr>
      <vt:lpstr>&amp; -AND Operator</vt:lpstr>
      <vt:lpstr>Shift Operator- left and Right</vt:lpstr>
      <vt:lpstr>Example</vt:lpstr>
      <vt:lpstr>Operators Precedence in C </vt:lpstr>
      <vt:lpstr>Example</vt:lpstr>
      <vt:lpstr>Decision Concept</vt:lpstr>
      <vt:lpstr>If statement</vt:lpstr>
      <vt:lpstr>Example</vt:lpstr>
      <vt:lpstr>Example 1: if statement </vt:lpstr>
      <vt:lpstr>Example</vt:lpstr>
      <vt:lpstr>C if...else Statement </vt:lpstr>
      <vt:lpstr>Work flow</vt:lpstr>
      <vt:lpstr>Example</vt:lpstr>
      <vt:lpstr>Example 2: if...else statement </vt:lpstr>
      <vt:lpstr>If else-if</vt:lpstr>
      <vt:lpstr>Flowchart</vt:lpstr>
      <vt:lpstr>Example</vt:lpstr>
      <vt:lpstr>Example</vt:lpstr>
      <vt:lpstr>Difference between (if vs else if)</vt:lpstr>
      <vt:lpstr>Difference between (if vs else if)</vt:lpstr>
      <vt:lpstr>Switch statement</vt:lpstr>
      <vt:lpstr>Flowchart</vt:lpstr>
      <vt:lpstr>Example: Simple Calculator  </vt:lpstr>
      <vt:lpstr>Example</vt:lpstr>
      <vt:lpstr>Example</vt:lpstr>
      <vt:lpstr>Example</vt:lpstr>
      <vt:lpstr>Important</vt:lpstr>
      <vt:lpstr>Why break;</vt:lpstr>
      <vt:lpstr>Why break;</vt:lpstr>
      <vt:lpstr>switch Versus if-else Ladder </vt:lpstr>
      <vt:lpstr>The goto Keyword </vt:lpstr>
      <vt:lpstr>Drawback</vt:lpstr>
      <vt:lpstr>Task</vt:lpstr>
      <vt:lpstr>Example</vt:lpstr>
      <vt:lpstr>Solution</vt:lpstr>
      <vt:lpstr>Example</vt:lpstr>
      <vt:lpstr>Solution</vt:lpstr>
      <vt:lpstr>Write a program to calculate the salary as per the following table: </vt:lpstr>
      <vt:lpstr>PowerPoint Presentation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168</cp:revision>
  <dcterms:created xsi:type="dcterms:W3CDTF">2021-08-09T10:01:30Z</dcterms:created>
  <dcterms:modified xsi:type="dcterms:W3CDTF">2021-10-02T04:52:01Z</dcterms:modified>
</cp:coreProperties>
</file>