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358" r:id="rId2"/>
    <p:sldId id="359" r:id="rId3"/>
    <p:sldId id="480" r:id="rId4"/>
    <p:sldId id="510" r:id="rId5"/>
    <p:sldId id="511" r:id="rId6"/>
    <p:sldId id="512" r:id="rId7"/>
    <p:sldId id="513" r:id="rId8"/>
    <p:sldId id="514" r:id="rId9"/>
    <p:sldId id="515" r:id="rId10"/>
    <p:sldId id="507" r:id="rId11"/>
    <p:sldId id="508" r:id="rId12"/>
    <p:sldId id="506" r:id="rId13"/>
    <p:sldId id="509" r:id="rId14"/>
    <p:sldId id="517" r:id="rId15"/>
    <p:sldId id="518" r:id="rId16"/>
    <p:sldId id="516" r:id="rId17"/>
    <p:sldId id="519" r:id="rId18"/>
    <p:sldId id="520" r:id="rId19"/>
    <p:sldId id="522" r:id="rId20"/>
    <p:sldId id="523" r:id="rId21"/>
    <p:sldId id="524" r:id="rId22"/>
    <p:sldId id="44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3" autoAdjust="0"/>
  </p:normalViewPr>
  <p:slideViewPr>
    <p:cSldViewPr snapToGrid="0">
      <p:cViewPr varScale="1">
        <p:scale>
          <a:sx n="103" d="100"/>
          <a:sy n="103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EDAB-D000-4C66-A8AF-A672E103416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063F-F9F7-4AA1-815A-1655F326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1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8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4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79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7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8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6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35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Fundamental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Sobia Iftikhar</a:t>
            </a:r>
          </a:p>
          <a:p>
            <a:r>
              <a:rPr lang="en-US" sz="1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Sobia.Iftikhar@nu.edu.pk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3086" y="4287698"/>
            <a:ext cx="9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7D1E5-B992-458F-899B-84D159AA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the array as Argument in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D504F1-BDF7-4FDF-8A1E-27BBE34E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20" y="2632216"/>
            <a:ext cx="5466770" cy="3657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958B95E-44EC-4684-9756-1E14B5A5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96" y="2894071"/>
            <a:ext cx="52482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7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570DFC-CEBB-41C1-955D-BE1F37296FF4}"/>
              </a:ext>
            </a:extLst>
          </p:cNvPr>
          <p:cNvSpPr txBox="1"/>
          <p:nvPr/>
        </p:nvSpPr>
        <p:spPr>
          <a:xfrm>
            <a:off x="926647" y="490674"/>
            <a:ext cx="6098720" cy="6247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latin typeface="+mj-lt"/>
              </a:rPr>
              <a:t>#include &lt;</a:t>
            </a:r>
            <a:r>
              <a:rPr lang="en-GB" sz="2000" dirty="0" err="1">
                <a:latin typeface="+mj-lt"/>
              </a:rPr>
              <a:t>stdio.h</a:t>
            </a:r>
            <a:r>
              <a:rPr lang="en-GB" sz="2000" dirty="0">
                <a:latin typeface="+mj-lt"/>
              </a:rPr>
              <a:t>&gt;</a:t>
            </a:r>
          </a:p>
          <a:p>
            <a:r>
              <a:rPr lang="en-GB" sz="2000" dirty="0">
                <a:latin typeface="+mj-lt"/>
              </a:rPr>
              <a:t>float </a:t>
            </a:r>
            <a:r>
              <a:rPr lang="en-GB" sz="2000" dirty="0" err="1">
                <a:latin typeface="+mj-lt"/>
              </a:rPr>
              <a:t>calculateSum</a:t>
            </a:r>
            <a:r>
              <a:rPr lang="en-GB" sz="2000" dirty="0">
                <a:latin typeface="+mj-lt"/>
              </a:rPr>
              <a:t>(float </a:t>
            </a:r>
            <a:r>
              <a:rPr lang="en-GB" sz="2000" dirty="0" err="1">
                <a:latin typeface="+mj-lt"/>
              </a:rPr>
              <a:t>num</a:t>
            </a:r>
            <a:r>
              <a:rPr lang="en-GB" sz="2000" dirty="0">
                <a:latin typeface="+mj-lt"/>
              </a:rPr>
              <a:t>[]);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int main() {</a:t>
            </a:r>
          </a:p>
          <a:p>
            <a:r>
              <a:rPr lang="en-GB" sz="2000" dirty="0">
                <a:latin typeface="+mj-lt"/>
              </a:rPr>
              <a:t>  float result, </a:t>
            </a:r>
            <a:r>
              <a:rPr lang="en-GB" sz="2000" dirty="0" err="1">
                <a:latin typeface="+mj-lt"/>
              </a:rPr>
              <a:t>num</a:t>
            </a:r>
            <a:r>
              <a:rPr lang="en-GB" sz="2000" dirty="0">
                <a:latin typeface="+mj-lt"/>
              </a:rPr>
              <a:t>[] = {23.4, 55, 22.6, 3, 40.5, 18};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  // </a:t>
            </a:r>
            <a:r>
              <a:rPr lang="en-GB" sz="2000" dirty="0" err="1">
                <a:latin typeface="+mj-lt"/>
              </a:rPr>
              <a:t>num</a:t>
            </a:r>
            <a:r>
              <a:rPr lang="en-GB" sz="2000" dirty="0">
                <a:latin typeface="+mj-lt"/>
              </a:rPr>
              <a:t> array is passed to </a:t>
            </a:r>
            <a:r>
              <a:rPr lang="en-GB" sz="2000" dirty="0" err="1">
                <a:latin typeface="+mj-lt"/>
              </a:rPr>
              <a:t>calculateSum</a:t>
            </a:r>
            <a:r>
              <a:rPr lang="en-GB" sz="2000" dirty="0">
                <a:latin typeface="+mj-lt"/>
              </a:rPr>
              <a:t>()</a:t>
            </a:r>
          </a:p>
          <a:p>
            <a:r>
              <a:rPr lang="en-GB" sz="2000" dirty="0">
                <a:latin typeface="+mj-lt"/>
              </a:rPr>
              <a:t>  result = </a:t>
            </a:r>
            <a:r>
              <a:rPr lang="en-GB" sz="2000" dirty="0" err="1">
                <a:latin typeface="+mj-lt"/>
              </a:rPr>
              <a:t>calculateSum</a:t>
            </a:r>
            <a:r>
              <a:rPr lang="en-GB" sz="2000" dirty="0">
                <a:latin typeface="+mj-lt"/>
              </a:rPr>
              <a:t>(</a:t>
            </a:r>
            <a:r>
              <a:rPr lang="en-GB" sz="2000" dirty="0" err="1">
                <a:latin typeface="+mj-lt"/>
              </a:rPr>
              <a:t>num</a:t>
            </a:r>
            <a:r>
              <a:rPr lang="en-GB" sz="2000" dirty="0">
                <a:latin typeface="+mj-lt"/>
              </a:rPr>
              <a:t>); </a:t>
            </a:r>
          </a:p>
          <a:p>
            <a:r>
              <a:rPr lang="en-GB" sz="2000" dirty="0">
                <a:latin typeface="+mj-lt"/>
              </a:rPr>
              <a:t>  </a:t>
            </a:r>
            <a:r>
              <a:rPr lang="en-GB" sz="2000" dirty="0" err="1">
                <a:latin typeface="+mj-lt"/>
              </a:rPr>
              <a:t>printf</a:t>
            </a:r>
            <a:r>
              <a:rPr lang="en-GB" sz="2000" dirty="0">
                <a:latin typeface="+mj-lt"/>
              </a:rPr>
              <a:t>("Result = %.2f", result);</a:t>
            </a:r>
          </a:p>
          <a:p>
            <a:r>
              <a:rPr lang="en-GB" sz="2000" dirty="0">
                <a:latin typeface="+mj-lt"/>
              </a:rPr>
              <a:t>  return 0;</a:t>
            </a:r>
          </a:p>
          <a:p>
            <a:r>
              <a:rPr lang="en-GB" sz="2000" dirty="0">
                <a:latin typeface="+mj-lt"/>
              </a:rPr>
              <a:t>}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float </a:t>
            </a:r>
            <a:r>
              <a:rPr lang="en-GB" sz="2000" dirty="0" err="1">
                <a:latin typeface="+mj-lt"/>
              </a:rPr>
              <a:t>calculateSum</a:t>
            </a:r>
            <a:r>
              <a:rPr lang="en-GB" sz="2000" dirty="0">
                <a:latin typeface="+mj-lt"/>
              </a:rPr>
              <a:t>(float </a:t>
            </a:r>
            <a:r>
              <a:rPr lang="en-GB" sz="2000" dirty="0" err="1">
                <a:latin typeface="+mj-lt"/>
              </a:rPr>
              <a:t>num</a:t>
            </a:r>
            <a:r>
              <a:rPr lang="en-GB" sz="2000" dirty="0">
                <a:latin typeface="+mj-lt"/>
              </a:rPr>
              <a:t>[]) {</a:t>
            </a:r>
          </a:p>
          <a:p>
            <a:r>
              <a:rPr lang="en-GB" sz="2000" dirty="0">
                <a:latin typeface="+mj-lt"/>
              </a:rPr>
              <a:t>  float sum = 0.0;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  for (int i = 0; i &lt; 6; ++i) {</a:t>
            </a:r>
          </a:p>
          <a:p>
            <a:r>
              <a:rPr lang="en-GB" sz="2000" dirty="0">
                <a:latin typeface="+mj-lt"/>
              </a:rPr>
              <a:t>    sum += </a:t>
            </a:r>
            <a:r>
              <a:rPr lang="en-GB" sz="2000" dirty="0" err="1">
                <a:latin typeface="+mj-lt"/>
              </a:rPr>
              <a:t>num</a:t>
            </a:r>
            <a:r>
              <a:rPr lang="en-GB" sz="2000" dirty="0">
                <a:latin typeface="+mj-lt"/>
              </a:rPr>
              <a:t>[i];</a:t>
            </a:r>
          </a:p>
          <a:p>
            <a:r>
              <a:rPr lang="en-GB" sz="2000" dirty="0">
                <a:latin typeface="+mj-lt"/>
              </a:rPr>
              <a:t>  }</a:t>
            </a:r>
          </a:p>
          <a:p>
            <a:r>
              <a:rPr lang="en-GB" sz="2000" dirty="0">
                <a:latin typeface="+mj-lt"/>
              </a:rPr>
              <a:t>  return sum;</a:t>
            </a:r>
          </a:p>
          <a:p>
            <a:r>
              <a:rPr lang="en-GB" sz="20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30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5CFC4-19A0-4150-9EDD-75DD0A1F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the array as Argument in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789C6E-66D9-4F50-AE03-86C86A41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422505"/>
            <a:ext cx="428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37B46F-F7D1-4ACB-960C-F1C9C9EC8366}"/>
              </a:ext>
            </a:extLst>
          </p:cNvPr>
          <p:cNvSpPr txBox="1"/>
          <p:nvPr/>
        </p:nvSpPr>
        <p:spPr>
          <a:xfrm>
            <a:off x="3393527" y="70389"/>
            <a:ext cx="6093372" cy="71096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void </a:t>
            </a:r>
            <a:r>
              <a:rPr lang="en-GB" sz="2000" dirty="0" err="1"/>
              <a:t>displayNumbers</a:t>
            </a:r>
            <a:r>
              <a:rPr lang="en-GB" sz="2000" dirty="0"/>
              <a:t>(int </a:t>
            </a:r>
            <a:r>
              <a:rPr lang="en-GB" sz="2000" dirty="0" err="1"/>
              <a:t>num</a:t>
            </a:r>
            <a:r>
              <a:rPr lang="en-GB" sz="2000" dirty="0"/>
              <a:t>[2][2]);</a:t>
            </a:r>
          </a:p>
          <a:p>
            <a:r>
              <a:rPr lang="en-GB" sz="2000" dirty="0"/>
              <a:t>int main() {</a:t>
            </a:r>
          </a:p>
          <a:p>
            <a:r>
              <a:rPr lang="en-GB" sz="2000" dirty="0"/>
              <a:t>  int </a:t>
            </a:r>
            <a:r>
              <a:rPr lang="en-GB" sz="2000" dirty="0" err="1"/>
              <a:t>num</a:t>
            </a:r>
            <a:r>
              <a:rPr lang="en-GB" sz="2000" dirty="0"/>
              <a:t>[2][2];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printf</a:t>
            </a:r>
            <a:r>
              <a:rPr lang="en-GB" sz="2000" dirty="0"/>
              <a:t>("Enter 4 numbers:\n");</a:t>
            </a:r>
          </a:p>
          <a:p>
            <a:r>
              <a:rPr lang="en-GB" sz="2000" dirty="0"/>
              <a:t>  for (int i = 0; i &lt; 2; ++i) {</a:t>
            </a:r>
          </a:p>
          <a:p>
            <a:r>
              <a:rPr lang="en-GB" sz="2000" dirty="0"/>
              <a:t>    for (int j = 0; j &lt; 2; ++j) {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scanf</a:t>
            </a:r>
            <a:r>
              <a:rPr lang="en-GB" sz="2000" dirty="0"/>
              <a:t>("%d", &amp;</a:t>
            </a:r>
            <a:r>
              <a:rPr lang="en-GB" sz="2000" dirty="0" err="1"/>
              <a:t>num</a:t>
            </a:r>
            <a:r>
              <a:rPr lang="en-GB" sz="2000" dirty="0"/>
              <a:t>[i][j]);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}</a:t>
            </a:r>
          </a:p>
          <a:p>
            <a:r>
              <a:rPr lang="en-GB" sz="2000" dirty="0"/>
              <a:t>  // pass multi-dimensional array to a function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displayNumbers</a:t>
            </a:r>
            <a:r>
              <a:rPr lang="en-GB" sz="2000" dirty="0"/>
              <a:t>(</a:t>
            </a:r>
            <a:r>
              <a:rPr lang="en-GB" sz="2000" dirty="0" err="1"/>
              <a:t>num</a:t>
            </a:r>
            <a:r>
              <a:rPr lang="en-GB" sz="2000" dirty="0"/>
              <a:t>);</a:t>
            </a:r>
          </a:p>
          <a:p>
            <a:r>
              <a:rPr lang="en-GB" sz="2000" dirty="0"/>
              <a:t>  return 0;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void </a:t>
            </a:r>
            <a:r>
              <a:rPr lang="en-GB" sz="2000" dirty="0" err="1"/>
              <a:t>displayNumbers</a:t>
            </a:r>
            <a:r>
              <a:rPr lang="en-GB" sz="2000" dirty="0"/>
              <a:t>(int </a:t>
            </a:r>
            <a:r>
              <a:rPr lang="en-GB" sz="2000" dirty="0" err="1"/>
              <a:t>num</a:t>
            </a:r>
            <a:r>
              <a:rPr lang="en-GB" sz="2000" dirty="0"/>
              <a:t>[2][2]) {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printf</a:t>
            </a:r>
            <a:r>
              <a:rPr lang="en-GB" sz="2000" dirty="0"/>
              <a:t>("Displaying:\n");</a:t>
            </a:r>
          </a:p>
          <a:p>
            <a:r>
              <a:rPr lang="en-GB" sz="2000" dirty="0"/>
              <a:t>  for (int i = 0; i &lt; 2; ++i) {</a:t>
            </a:r>
          </a:p>
          <a:p>
            <a:r>
              <a:rPr lang="en-GB" sz="2000" dirty="0"/>
              <a:t>    for (int j = 0; j &lt; 2; ++j) {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printf</a:t>
            </a:r>
            <a:r>
              <a:rPr lang="en-GB" sz="2000" dirty="0"/>
              <a:t>("%d\n", </a:t>
            </a:r>
            <a:r>
              <a:rPr lang="en-GB" sz="2000" dirty="0" err="1"/>
              <a:t>num</a:t>
            </a:r>
            <a:r>
              <a:rPr lang="en-GB" sz="2000" dirty="0"/>
              <a:t>[i][j]);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}</a:t>
            </a:r>
          </a:p>
          <a:p>
            <a:r>
              <a:rPr lang="en-GB" sz="20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0037"/>
            <a:ext cx="33623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16407" y="524674"/>
            <a:ext cx="27194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2D character array in 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90" y="3688627"/>
            <a:ext cx="3913572" cy="2018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2" y="111055"/>
            <a:ext cx="7155910" cy="291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37" y="2199407"/>
            <a:ext cx="50387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45" y="298161"/>
            <a:ext cx="5410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41" y="1713922"/>
            <a:ext cx="4610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tring(Function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918" y="51467"/>
            <a:ext cx="6130925" cy="68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5802" y="194032"/>
            <a:ext cx="433355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strlen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function:size_t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strlen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(const char *str)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803" y="769367"/>
            <a:ext cx="4244962" cy="239296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#include&lt;stdio.h&gt;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 str1[30] = "Programming Fundamentals";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printf("Length of string str1: %d",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strlen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(str1));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return 0;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51055" y="2422576"/>
            <a:ext cx="4230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sizeof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you the length of the string stored in an array, however sizeof returns the total allocated size assigned to the array. So if I consider the above example again, then the following statements would return the below values.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(str1) returned value 23. sizeof(str1) would return value 30 as the array size is 30 (see the first statement in main function)</a:t>
            </a:r>
          </a:p>
        </p:txBody>
      </p:sp>
    </p:spTree>
    <p:extLst>
      <p:ext uri="{BB962C8B-B14F-4D97-AF65-F5344CB8AC3E}">
        <p14:creationId xmlns:p14="http://schemas.microsoft.com/office/powerpoint/2010/main" val="56073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043" y="762228"/>
            <a:ext cx="7065818" cy="5172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&lt;stdio.h&gt;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 ()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char str1[15];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char str2[15];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int ret;								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(str1,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abcdef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");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    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(str2, "ABCDEF");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ret = strcmp(str1, str2);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if(ret &lt; 0)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printf("str1 is less than str2");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} else if(ret &gt; 0)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printf("str2 is less than str1");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} else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printf("str1 is equal to str2");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} 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return 0;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4957" y="147782"/>
            <a:ext cx="606057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strcmp function: int strcmp(const char *str1, const char *str2)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6945" y="25633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strcmp() function is used to compare two strings two strings str1 and str2. If two strings are same then strcmp() returns 0, otherwise, it returns a non-zero value.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765" y="3878262"/>
            <a:ext cx="22955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043" y="762228"/>
            <a:ext cx="7065818" cy="5172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&lt;stdio.h&gt;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 ()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char str1[15];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char str2[15];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int ret;								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(str1,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abcdef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");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    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(str2, "ABCDEF");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ret = strcmp(str1, str2);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if(ret &lt; 0)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printf("str1 is less than str2");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} else if(ret &gt; 0)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printf("str2 is less than str1");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} else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printf("str1 is equal to str2");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} 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return 0;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4957" y="147782"/>
            <a:ext cx="7200946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strncmp</a:t>
            </a:r>
            <a:r>
              <a:rPr lang="en-US" b="1" u="sng" dirty="0">
                <a:solidFill>
                  <a:srgbClr val="0070C0"/>
                </a:solidFill>
              </a:rPr>
              <a:t> function: int </a:t>
            </a:r>
            <a:r>
              <a:rPr lang="en-US" b="1" u="sng" dirty="0" err="1">
                <a:solidFill>
                  <a:srgbClr val="0070C0"/>
                </a:solidFill>
              </a:rPr>
              <a:t>strncmp</a:t>
            </a:r>
            <a:r>
              <a:rPr lang="en-US" b="1" u="sng" dirty="0">
                <a:solidFill>
                  <a:srgbClr val="0070C0"/>
                </a:solidFill>
              </a:rPr>
              <a:t>(const char *str1, const char *str2, </a:t>
            </a:r>
            <a:r>
              <a:rPr lang="en-US" b="1" u="sng" dirty="0" err="1">
                <a:solidFill>
                  <a:srgbClr val="0070C0"/>
                </a:solidFill>
              </a:rPr>
              <a:t>size_t</a:t>
            </a:r>
            <a:r>
              <a:rPr lang="en-US" b="1" u="sng" dirty="0">
                <a:solidFill>
                  <a:srgbClr val="0070C0"/>
                </a:solidFill>
              </a:rPr>
              <a:t> n) </a:t>
            </a:r>
            <a:endParaRPr lang="en-US" sz="1400" b="1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6945" y="25633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compares both the string till n characters or in other words it compares first n characters of both the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783" y="3647353"/>
            <a:ext cx="22955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10515600" cy="11452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22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0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9879" y="953716"/>
            <a:ext cx="4893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strcat function: char *strcat(char *str1, char *str2)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0946" y="188700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&lt;stdio.h&gt;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char s1[10] = "Hello";</a:t>
            </a:r>
          </a:p>
          <a:p>
            <a:r>
              <a:rPr lang="en-US" dirty="0"/>
              <a:t> char s2[10] = "World";</a:t>
            </a:r>
          </a:p>
          <a:p>
            <a:r>
              <a:rPr lang="en-US" dirty="0"/>
              <a:t> strcat(s1,s2);</a:t>
            </a:r>
          </a:p>
          <a:p>
            <a:r>
              <a:rPr lang="en-US" dirty="0"/>
              <a:t> printf("Output string after concatenation: %s", s1);</a:t>
            </a:r>
          </a:p>
          <a:p>
            <a:r>
              <a:rPr lang="en-US" dirty="0"/>
              <a:t>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8206" y="5313278"/>
            <a:ext cx="573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strncat</a:t>
            </a:r>
            <a:r>
              <a:rPr lang="en-US" dirty="0">
                <a:solidFill>
                  <a:srgbClr val="0070C0"/>
                </a:solidFill>
              </a:rPr>
              <a:t> function: char *</a:t>
            </a:r>
            <a:r>
              <a:rPr lang="en-US" dirty="0" err="1">
                <a:solidFill>
                  <a:srgbClr val="0070C0"/>
                </a:solidFill>
              </a:rPr>
              <a:t>strncat</a:t>
            </a:r>
            <a:r>
              <a:rPr lang="en-US" dirty="0">
                <a:solidFill>
                  <a:srgbClr val="0070C0"/>
                </a:solidFill>
              </a:rPr>
              <a:t>(char *str1, char *str2, int n) </a:t>
            </a:r>
          </a:p>
        </p:txBody>
      </p:sp>
    </p:spTree>
    <p:extLst>
      <p:ext uri="{BB962C8B-B14F-4D97-AF65-F5344CB8AC3E}">
        <p14:creationId xmlns:p14="http://schemas.microsoft.com/office/powerpoint/2010/main" val="397779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9746" y="-88429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printf("Before strcat() function execution, ");</a:t>
            </a:r>
          </a:p>
          <a:p>
            <a:r>
              <a:rPr lang="en-US" dirty="0"/>
              <a:t>printf("destination string : %s\n", dest1);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// Appends the entire string of </a:t>
            </a:r>
            <a:r>
              <a:rPr lang="en-US" dirty="0" err="1"/>
              <a:t>src</a:t>
            </a:r>
            <a:r>
              <a:rPr lang="en-US" dirty="0"/>
              <a:t> to dest1</a:t>
            </a:r>
          </a:p>
          <a:p>
            <a:r>
              <a:rPr lang="en-US" dirty="0"/>
              <a:t>strcat(dest1, </a:t>
            </a:r>
            <a:r>
              <a:rPr lang="en-US" dirty="0" err="1"/>
              <a:t>src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Prints the string</a:t>
            </a:r>
          </a:p>
          <a:p>
            <a:r>
              <a:rPr lang="en-US" dirty="0"/>
              <a:t>printf("After strcat() function execution, ");</a:t>
            </a:r>
          </a:p>
          <a:p>
            <a:r>
              <a:rPr lang="en-US" dirty="0"/>
              <a:t>printf("destination string : %s\n", dest1);</a:t>
            </a:r>
          </a:p>
          <a:p>
            <a:endParaRPr lang="en-US" dirty="0"/>
          </a:p>
          <a:p>
            <a:r>
              <a:rPr lang="en-US" dirty="0"/>
              <a:t>printf("Before </a:t>
            </a:r>
            <a:r>
              <a:rPr lang="en-US" dirty="0" err="1"/>
              <a:t>strncat</a:t>
            </a:r>
            <a:r>
              <a:rPr lang="en-US" dirty="0"/>
              <a:t>() function execution, ");</a:t>
            </a:r>
          </a:p>
          <a:p>
            <a:r>
              <a:rPr lang="en-US" dirty="0"/>
              <a:t>printf("destination string : %s\n", dest2);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// Appends 3 characters from </a:t>
            </a:r>
            <a:r>
              <a:rPr lang="en-US" dirty="0" err="1"/>
              <a:t>src</a:t>
            </a:r>
            <a:r>
              <a:rPr lang="en-US" dirty="0"/>
              <a:t> to dest2</a:t>
            </a:r>
          </a:p>
          <a:p>
            <a:r>
              <a:rPr lang="en-US" dirty="0" err="1"/>
              <a:t>strncat</a:t>
            </a:r>
            <a:r>
              <a:rPr lang="en-US" dirty="0"/>
              <a:t>(dest2, </a:t>
            </a:r>
            <a:r>
              <a:rPr lang="en-US" dirty="0" err="1"/>
              <a:t>src</a:t>
            </a:r>
            <a:r>
              <a:rPr lang="en-US" dirty="0"/>
              <a:t>, 3);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// Prints the string</a:t>
            </a:r>
          </a:p>
          <a:p>
            <a:r>
              <a:rPr lang="en-US" dirty="0"/>
              <a:t>printf("After </a:t>
            </a:r>
            <a:r>
              <a:rPr lang="en-US" dirty="0" err="1"/>
              <a:t>strncat</a:t>
            </a:r>
            <a:r>
              <a:rPr lang="en-US" dirty="0"/>
              <a:t>() function execution, ");</a:t>
            </a:r>
          </a:p>
          <a:p>
            <a:r>
              <a:rPr lang="en-US" dirty="0"/>
              <a:t>printf("destination string : %s\n", dest2);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1054" y="369728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&lt;stdio.h&gt;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// Take any two strings</a:t>
            </a:r>
          </a:p>
          <a:p>
            <a:r>
              <a:rPr lang="en-US" dirty="0"/>
              <a:t>char </a:t>
            </a:r>
            <a:r>
              <a:rPr lang="en-US" dirty="0" err="1"/>
              <a:t>src</a:t>
            </a:r>
            <a:r>
              <a:rPr lang="en-US" dirty="0"/>
              <a:t>[50] = "</a:t>
            </a:r>
            <a:r>
              <a:rPr lang="en-US" dirty="0" err="1"/>
              <a:t>forgeeks</a:t>
            </a:r>
            <a:r>
              <a:rPr lang="en-US" dirty="0"/>
              <a:t>";</a:t>
            </a:r>
          </a:p>
          <a:p>
            <a:r>
              <a:rPr lang="en-US" dirty="0"/>
              <a:t>char dest1[50] = "geeks";</a:t>
            </a:r>
          </a:p>
          <a:p>
            <a:r>
              <a:rPr lang="en-US" dirty="0"/>
              <a:t>char dest2[50] = "geeks";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66" y="407409"/>
            <a:ext cx="1771607" cy="13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9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We’ll Learn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r>
              <a:rPr lang="en-US" dirty="0"/>
              <a:t>: Declaration, Definition and </a:t>
            </a:r>
            <a:r>
              <a:rPr lang="en-US" dirty="0" smtClean="0"/>
              <a:t>Calling</a:t>
            </a:r>
          </a:p>
          <a:p>
            <a:r>
              <a:rPr lang="en-US" dirty="0" smtClean="0"/>
              <a:t>Passing </a:t>
            </a:r>
            <a:r>
              <a:rPr lang="en-US" dirty="0"/>
              <a:t>values to functions, Passing arrays to functions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Standard library 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2872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contains the set of programming statements enclosed by {}. In other words, we can say that the collection of functions creates a program. The function is also known as procedure or subroutine in 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50630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FUNCTIONS IN C PROGRAMMING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3.png" descr="C Functions Introduction - C Programming Questions and Answers | LearnFrenzy"/>
          <p:cNvPicPr>
            <a:picLocks noGrp="1"/>
          </p:cNvPicPr>
          <p:nvPr>
            <p:ph idx="1"/>
          </p:nvPr>
        </p:nvPicPr>
        <p:blipFill>
          <a:blip r:embed="rId2"/>
          <a:srcRect l="7269" t="4705" r="16895" b="3823"/>
          <a:stretch>
            <a:fillRect/>
          </a:stretch>
        </p:blipFill>
        <p:spPr>
          <a:xfrm>
            <a:off x="5480819" y="2782864"/>
            <a:ext cx="3676700" cy="2962321"/>
          </a:xfrm>
          <a:prstGeom prst="rect">
            <a:avLst/>
          </a:prstGeom>
          <a:ln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01506"/>
              </p:ext>
            </p:extLst>
          </p:nvPr>
        </p:nvGraphicFramePr>
        <p:xfrm>
          <a:off x="1476375" y="4376962"/>
          <a:ext cx="2914650" cy="1787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467"/>
                <a:gridCol w="1460183"/>
              </a:tblGrid>
              <a:tr h="170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effectLst/>
                        </a:rPr>
                        <a:t>Functions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Printf()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Print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Scanf</a:t>
                      </a:r>
                      <a:r>
                        <a:rPr lang="en-US" sz="1100" u="sng">
                          <a:effectLst/>
                        </a:rPr>
                        <a:t>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Read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Getchar()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Read a single a character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Sqrt()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Calculate the 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Pow()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Calculate the power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Fopen()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Open the specified 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6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72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User-defined Function Works?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56" y="3016971"/>
            <a:ext cx="8248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5637" y="2458637"/>
            <a:ext cx="4858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Here is an example one to print “Hello pf- students”. To perform this task, a user-defined function printName () is defined.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948" y="3471246"/>
            <a:ext cx="4127667" cy="265557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#include &lt;stdio.h&gt;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void printName ();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void main ()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printf("Hello ");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printName();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void printName()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{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printf("PF-students");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}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84945" y="3069595"/>
            <a:ext cx="84534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8271" y="2423267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ere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is an</a:t>
            </a:r>
            <a:r>
              <a:rPr lang="en-US" b="1" i="1" spc="-1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="1" i="1" spc="-1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le two</a:t>
            </a:r>
            <a:r>
              <a:rPr lang="en-US" b="1" i="1" spc="-1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add two integer numbers.</a:t>
            </a:r>
            <a:r>
              <a:rPr lang="en-US" b="1" i="1" spc="-1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en-US" b="1" i="1" spc="-1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="1" i="1" spc="-1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ask,</a:t>
            </a:r>
            <a:r>
              <a:rPr lang="en-US" b="1" i="1" spc="-10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n-US" b="1" i="1" spc="1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i="1" spc="-1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efi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ed f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cti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 sum </a:t>
            </a:r>
            <a:r>
              <a:rPr lang="en-US" b="1" i="1" spc="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 is </a:t>
            </a:r>
            <a:r>
              <a:rPr lang="en-US" b="1" i="1" spc="-1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efi</a:t>
            </a:r>
            <a:r>
              <a:rPr lang="en-US" b="1" i="1" spc="-5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i="1" dirty="0"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16"/>
          <p:cNvSpPr txBox="1"/>
          <p:nvPr/>
        </p:nvSpPr>
        <p:spPr>
          <a:xfrm>
            <a:off x="6809509" y="3278771"/>
            <a:ext cx="3849254" cy="35007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#include&lt;stdio.h&gt;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int sum();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void main()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{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int result; 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printf("\n Calculate the sum of two numbers:");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result = sum();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printf("%</a:t>
            </a:r>
            <a:r>
              <a:rPr lang="en-US" sz="1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d",result</a:t>
            </a: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);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}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int sum()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{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int </a:t>
            </a:r>
            <a:r>
              <a:rPr lang="en-US" sz="1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; 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printf("\</a:t>
            </a:r>
            <a:r>
              <a:rPr lang="en-US" sz="1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nEnter</a:t>
            </a: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two numbers: ");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scanf("%d %</a:t>
            </a:r>
            <a:r>
              <a:rPr lang="en-US" sz="1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d",&amp;a,&amp;b</a:t>
            </a: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);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return </a:t>
            </a:r>
            <a:r>
              <a:rPr lang="en-US" sz="1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;   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1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009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837" y="2004291"/>
            <a:ext cx="9605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A FUNCTION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the program is transferred to the user-defined function by calling it.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FUNCTION CALL</a:t>
            </a:r>
          </a:p>
          <a:p>
            <a:pPr lvl="3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functionName (argument1, argument2, ...);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example, function call is made using sum(n1,n2); statement inside the main().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contains the block of code to perform a specific task i.e. in this case, adding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and returning it.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FUNCTION DEFINITION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returnType functionName(type1 argument1, type2 argument2,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//body of the function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 vs Void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44" y="2727614"/>
            <a:ext cx="4714875" cy="300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48" y="2649537"/>
            <a:ext cx="4895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3979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9008</TotalTime>
  <Words>976</Words>
  <Application>Microsoft Office PowerPoint</Application>
  <PresentationFormat>Widescreen</PresentationFormat>
  <Paragraphs>221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Century Schoolbook</vt:lpstr>
      <vt:lpstr>Corbel</vt:lpstr>
      <vt:lpstr>Times New Roman</vt:lpstr>
      <vt:lpstr>Feathered</vt:lpstr>
      <vt:lpstr>Programming Fundamental</vt:lpstr>
      <vt:lpstr>Class 22 </vt:lpstr>
      <vt:lpstr>We’ll Learn</vt:lpstr>
      <vt:lpstr>Functions</vt:lpstr>
      <vt:lpstr>TYPES OF FUNCTIONS IN C PROGRAMMING </vt:lpstr>
      <vt:lpstr>How User-defined Function Works? </vt:lpstr>
      <vt:lpstr>Example</vt:lpstr>
      <vt:lpstr>PowerPoint Presentation</vt:lpstr>
      <vt:lpstr>Int vs Void </vt:lpstr>
      <vt:lpstr>Passing the array as Argument in functions</vt:lpstr>
      <vt:lpstr>PowerPoint Presentation</vt:lpstr>
      <vt:lpstr>Passing the array as Argument in functions</vt:lpstr>
      <vt:lpstr>PowerPoint Presentation</vt:lpstr>
      <vt:lpstr>PowerPoint Presentation</vt:lpstr>
      <vt:lpstr>PowerPoint Presentation</vt:lpstr>
      <vt:lpstr>String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</dc:title>
  <dc:creator>Administrator</dc:creator>
  <cp:lastModifiedBy>Administrator</cp:lastModifiedBy>
  <cp:revision>275</cp:revision>
  <dcterms:created xsi:type="dcterms:W3CDTF">2021-08-09T10:01:30Z</dcterms:created>
  <dcterms:modified xsi:type="dcterms:W3CDTF">2021-11-27T04:40:02Z</dcterms:modified>
</cp:coreProperties>
</file>