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3"/>
  </p:notesMasterIdLst>
  <p:sldIdLst>
    <p:sldId id="358" r:id="rId2"/>
    <p:sldId id="359" r:id="rId3"/>
    <p:sldId id="515" r:id="rId4"/>
    <p:sldId id="516" r:id="rId5"/>
    <p:sldId id="480" r:id="rId6"/>
    <p:sldId id="510" r:id="rId7"/>
    <p:sldId id="511" r:id="rId8"/>
    <p:sldId id="512" r:id="rId9"/>
    <p:sldId id="518" r:id="rId10"/>
    <p:sldId id="514" r:id="rId11"/>
    <p:sldId id="513" r:id="rId12"/>
    <p:sldId id="517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44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53" autoAdjust="0"/>
  </p:normalViewPr>
  <p:slideViewPr>
    <p:cSldViewPr snapToGrid="0">
      <p:cViewPr varScale="1">
        <p:scale>
          <a:sx n="103" d="100"/>
          <a:sy n="103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EDAB-D000-4C66-A8AF-A672E1034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063F-F9F7-4AA1-815A-1655F326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6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1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8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4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79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7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8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6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35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7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Fundamental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Sobia Iftikhar</a:t>
            </a:r>
          </a:p>
          <a:p>
            <a:r>
              <a:rPr lang="en-US" sz="1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Sobia.Iftikhar@nu.edu.pk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3086" y="4287698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3385" y="1526370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65E"/>
                </a:solidFill>
                <a:latin typeface="euclid_circular_a"/>
              </a:rPr>
              <a:t>Reverse a sentence using recursion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3700" y="233368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reverseSentence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printf("Enter a sentence: 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reverseSentence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reverseSentence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c;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scanf("%c", &amp;c);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(c != '\n')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reverseSentence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printf("%c", c);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71" y="3863398"/>
            <a:ext cx="4381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0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154" y="0"/>
            <a:ext cx="8770937" cy="1560513"/>
          </a:xfrm>
        </p:spPr>
        <p:txBody>
          <a:bodyPr/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5659" y="92435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sumOfEvenOdd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start, int end);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start, end, sum;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Input lower and upper limit from user */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printf("Enter lower limit: 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scanf("%d", &amp;start);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printf("Enter upper limit: 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scanf("%d", &amp;end);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printf("Sum of even/odd numbers between %d to %d = %d\n", start, end,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sumOfEvenOdd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 end));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sumOfEvenOdd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start, int end)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Base condition */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if(start &gt; end)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(start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sumOfEvenOdd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 + 2, end));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154" y="780256"/>
            <a:ext cx="334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12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sum of even or odd numbers using recursion</a:t>
            </a:r>
            <a:endParaRPr lang="en-US" i="0" dirty="0">
              <a:solidFill>
                <a:srgbClr val="1212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programming, a struct (or structure) is a collection of variables (can be of different types) under a single name</a:t>
            </a:r>
            <a:r>
              <a:rPr lang="en-US" dirty="0" smtClean="0"/>
              <a:t>.</a:t>
            </a:r>
          </a:p>
          <a:p>
            <a:r>
              <a:rPr lang="en-US" dirty="0"/>
              <a:t>Arrays allow to define type of variables that can hold several data items of the same kind. Similarly </a:t>
            </a:r>
            <a:r>
              <a:rPr lang="en-US" b="1" dirty="0"/>
              <a:t>structure</a:t>
            </a:r>
            <a:r>
              <a:rPr lang="en-US" dirty="0"/>
              <a:t> is another user defined data type available in C that allows to combine data items of different kinds.</a:t>
            </a:r>
          </a:p>
          <a:p>
            <a:r>
              <a:rPr lang="en-US" dirty="0"/>
              <a:t>Structures are used to represent a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6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of struct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5091" y="4537608"/>
            <a:ext cx="6096000" cy="14773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 name[50];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float salary;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7786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struct Variables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66110"/>
            <a:ext cx="8770571" cy="36515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struct type is declared, no storage or memory is allocated. To allocate memory of a given structure type and work with it, we need to create variables.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create structure variables: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8836" y="4146339"/>
            <a:ext cx="3888509" cy="2308324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Person person1, person2, p[20];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7352" y="3696916"/>
            <a:ext cx="4252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creating a struct variable is:</a:t>
            </a:r>
          </a:p>
        </p:txBody>
      </p:sp>
      <p:sp>
        <p:nvSpPr>
          <p:cNvPr id="9" name="Rectangle 8"/>
          <p:cNvSpPr/>
          <p:nvPr/>
        </p:nvSpPr>
        <p:spPr>
          <a:xfrm>
            <a:off x="7499927" y="4630266"/>
            <a:ext cx="2955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 {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code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person1, person2, p[20];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2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 Members of a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operators used for accessing members of a structure.</a:t>
            </a:r>
          </a:p>
          <a:p>
            <a:r>
              <a:rPr lang="en-US" dirty="0" smtClean="0"/>
              <a:t>. </a:t>
            </a:r>
            <a:r>
              <a:rPr lang="en-US" dirty="0"/>
              <a:t>- Member operator</a:t>
            </a:r>
          </a:p>
          <a:p>
            <a:r>
              <a:rPr lang="en-US" dirty="0"/>
              <a:t>-&gt; - Structure pointer </a:t>
            </a:r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1891" y="2358793"/>
            <a:ext cx="4276436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struct with person1 variable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 name[50];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float salary;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person1;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2000" y="2333685"/>
            <a:ext cx="5080000" cy="452431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assign value to name of person1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(person1.name, "George Orwell");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assign values to other person1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person1.citNo = 1984;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person1. salary = 2500;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print struct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printf("Name: %s\n", person1.name);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printf("Citizenship No.: %d\n", person1.citNo);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printf("Salary: %.2f", person1.salary);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55" y="5554662"/>
            <a:ext cx="19145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8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1800" dirty="0"/>
              <a:t>Suppose you want to keep track of your books in a library. You might want </a:t>
            </a:r>
            <a:r>
              <a:rPr lang="en-US" sz="1800" dirty="0" smtClean="0"/>
              <a:t>to track </a:t>
            </a:r>
            <a:r>
              <a:rPr lang="en-US" sz="1800" dirty="0"/>
              <a:t>the following attributes about each </a:t>
            </a:r>
            <a:r>
              <a:rPr lang="en-US" sz="1800" dirty="0" smtClean="0"/>
              <a:t>book.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121891" y="26533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Author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Subject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Book ID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73" y="4462607"/>
            <a:ext cx="366712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7127" y="4036291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6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856" y="2302594"/>
            <a:ext cx="1690254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Books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 title[50];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 author[50];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 subject[100];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8182" y="2302594"/>
            <a:ext cx="4571999" cy="35394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 {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Books Book1;        /* Declare Book1 of type Book 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Books Book2;        /* Declare Book2 of type Book 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/* book 1 specification 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Book1.title, "C Programming");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Book1.author,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Ali");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Book1.subject, "C Programming Tutorial");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Book1.book_id = 6495407;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/* book 2 specification 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Book2.title, "Telecom Billing");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Book2.author, "Zara Ali");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Book2.subject, "Telecom Billing Tutorial");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Book2.book_id = 6495700;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0253" y="2302594"/>
            <a:ext cx="5006111" cy="3108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/* print Book1 info 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 "Book 1 title : %s\n", Book1.title);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 "Book 1 author : %s\n", Book1.author);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 "Book 1 subject : %s\n", Book1.subject);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 "Book 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%d\n", Book1.book_id);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/* print Book2 info 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 "Book 2 title : %s\n", Book2.title);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 "Book 2 author : %s\n", Book2.author);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 "Book 2 subject : %s\n", Book2.subject);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 "Book 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%d\n", Book2.book_id);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7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structure in 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488" y="3408650"/>
            <a:ext cx="2790825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05" y="875145"/>
            <a:ext cx="1800225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309" y="255875"/>
            <a:ext cx="60198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0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10515600" cy="11452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22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0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Member of Structure in C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1" y="147597"/>
            <a:ext cx="2790825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90" y="-295748"/>
            <a:ext cx="5895975" cy="829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569" y="2953142"/>
            <a:ext cx="3095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200" b="1" dirty="0"/>
              <a:t>C program to find diameter, circumference and area of circle using function</a:t>
            </a:r>
            <a:br>
              <a:rPr lang="en-US" sz="2200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4037" y="2129061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getDiameter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radius);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getCircumference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radius);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radius);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float radius,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area;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Input radius of circle from user 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printf("Enter radius of circle: ");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scanf("%f", &amp;radius);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getDiameter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(radius);       // Call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getDiameter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getCircumference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(radius);  // Call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getCircumference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area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(radius);           // Call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printf("Diameter of the circle = %.2f units\n",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printf("Circumference of the circle = %.2f units\n",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printf("Area of the circle = %.2f sq. units", area);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6255" y="368977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getDiameter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radius)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(2 * radius);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getCircumference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radius)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(2 * M_PI * radius); // M_PI = PI = 3.14 ...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radius)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(M_PI * radius * radius); // M_PI = PI = 3.14 ...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93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Program to find maximum and minimum between two numbers using functions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817091" y="2210574"/>
            <a:ext cx="6096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&lt;stdio.h&gt;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max(int num1, int num2);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min(int num1, int num2);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num1, num2, maximum, minimum;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any two numbers: 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scanf("%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&amp;num1, &amp;num2);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maximum = max(num1, num2);  // Call maximum function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minimum = min(num1, num2);  // Call minimum function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printf("\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nMaximum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maximum);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printf("Minimum = %d", minimum);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4036" y="2410629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max(int num1, int num2)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(num1 &gt; num2 ) ? num1 : num2;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min(int num1, int num2)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(num1 &gt; num2 ) ? num2 : num1;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23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function invokes itself, the call is known as a recursive call. Recursion (the ability of a function to call itself) is an alternative control structure to repetition (looping). Rather than use a looping statement to execute a program segment, the program uses a selection statement to determine whether to repeat the code by calling the function again or to stop the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5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1026" name="Picture 2" descr="https://lh5.googleusercontent.com/M74BFcpGfqzQpIYv-zz71nEWQCCH8Ad5TrNePQ9E6BrqDcV4h0G-MrCQHse-0j44xwjo63QSl8Bbt7ZQWtEJGuWsVQV9rku37c_saGPW-gWxeVR7yPEGjn4U7YO2IktTZ7FuW5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60" y="2520516"/>
            <a:ext cx="2978695" cy="362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30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https://lh5.googleusercontent.com/a4WjdYAdRGZDWJtJPNw-NxXkv1BAtAZJ5RRp1Koawn3v-Bvgj43FuqmBxeqPGnYFtuyF029p5k8dz541SXXt8IHo6OZfVus09o3JWUipEaY6RzMnRbyu_eZrfOS7UMAG1E6dZ8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55072" r="2885" b="11509"/>
          <a:stretch/>
        </p:blipFill>
        <p:spPr bwMode="auto">
          <a:xfrm>
            <a:off x="2933700" y="3879273"/>
            <a:ext cx="3823854" cy="112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95" y="2620529"/>
            <a:ext cx="39243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566" y="4163579"/>
            <a:ext cx="2305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pic>
        <p:nvPicPr>
          <p:cNvPr id="3074" name="Picture 2" descr="https://lh4.googleusercontent.com/upPq7QiwLDnd4UbBIAFsbWOuuhud2u92wAwLoPHklEtX3LBuWQdJJ6YlWStqg-QMp4rayeSPyVSRxVPe0yDalpbF2p0GAdd-gDS9IBUf-nmoRBysjGuISHg8hTdrQeyeMvqa6j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2481119"/>
            <a:ext cx="57816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4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#1: C Program to show infinite recursive function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99" y="2815791"/>
            <a:ext cx="3195670" cy="23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9183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11884</TotalTime>
  <Words>1257</Words>
  <Application>Microsoft Office PowerPoint</Application>
  <PresentationFormat>Widescreen</PresentationFormat>
  <Paragraphs>226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Corbel</vt:lpstr>
      <vt:lpstr>euclid_circular_a</vt:lpstr>
      <vt:lpstr>Times New Roman</vt:lpstr>
      <vt:lpstr>Feathered</vt:lpstr>
      <vt:lpstr>Programming Fundamental</vt:lpstr>
      <vt:lpstr>Class 22 </vt:lpstr>
      <vt:lpstr>Example C program to find diameter, circumference and area of circle using function </vt:lpstr>
      <vt:lpstr>Program to find maximum and minimum between two numbers using functions </vt:lpstr>
      <vt:lpstr>Recursion </vt:lpstr>
      <vt:lpstr>Recursion</vt:lpstr>
      <vt:lpstr>Example</vt:lpstr>
      <vt:lpstr>Description </vt:lpstr>
      <vt:lpstr>Example #1: C Program to show infinite recursive function </vt:lpstr>
      <vt:lpstr>Example</vt:lpstr>
      <vt:lpstr>Examples </vt:lpstr>
      <vt:lpstr>Structure</vt:lpstr>
      <vt:lpstr>Syntax of struct </vt:lpstr>
      <vt:lpstr>Create struct Variables </vt:lpstr>
      <vt:lpstr>Access Members of a Structure </vt:lpstr>
      <vt:lpstr>Example </vt:lpstr>
      <vt:lpstr>Example Suppose you want to keep track of your books in a library. You might want to track the following attributes about each book.</vt:lpstr>
      <vt:lpstr>Solution</vt:lpstr>
      <vt:lpstr>Array of structure in c</vt:lpstr>
      <vt:lpstr>Array as Member of Structure in C 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</dc:title>
  <dc:creator>Administrator</dc:creator>
  <cp:lastModifiedBy>Administrator</cp:lastModifiedBy>
  <cp:revision>282</cp:revision>
  <dcterms:created xsi:type="dcterms:W3CDTF">2021-08-09T10:01:30Z</dcterms:created>
  <dcterms:modified xsi:type="dcterms:W3CDTF">2021-11-30T04:05:35Z</dcterms:modified>
</cp:coreProperties>
</file>