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4"/>
  </p:notesMasterIdLst>
  <p:sldIdLst>
    <p:sldId id="1242" r:id="rId2"/>
    <p:sldId id="1301" r:id="rId3"/>
    <p:sldId id="1302" r:id="rId4"/>
    <p:sldId id="1304" r:id="rId5"/>
    <p:sldId id="1305" r:id="rId6"/>
    <p:sldId id="1306" r:id="rId7"/>
    <p:sldId id="1307" r:id="rId8"/>
    <p:sldId id="1309" r:id="rId9"/>
    <p:sldId id="1308" r:id="rId10"/>
    <p:sldId id="1310" r:id="rId11"/>
    <p:sldId id="1311" r:id="rId12"/>
    <p:sldId id="131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18" autoAdjust="0"/>
    <p:restoredTop sz="92675" autoAdjust="0"/>
  </p:normalViewPr>
  <p:slideViewPr>
    <p:cSldViewPr snapToGrid="0" snapToObjects="1">
      <p:cViewPr varScale="1">
        <p:scale>
          <a:sx n="107" d="100"/>
          <a:sy n="107" d="100"/>
        </p:scale>
        <p:origin x="948" y="10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7F9-CA86-4D85-8D84-F1B07A9D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AB43-FB71-454B-87AA-77C5C49C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4753-F620-4DAF-91C6-29D234D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4F37-1D82-4C34-BDDF-ADEBD185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FD94-7A90-41B9-B5A3-2A962A2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1757-7310-4C33-964B-9B45685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268D-A4E7-4E4E-8EDC-38BCE908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EAB3-C94D-4F25-AB9A-E95C9A7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9C33-499B-447D-91FC-5DCABE80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CD3F-D116-420B-933F-D0F47BDB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7EED5-C338-4BEC-9656-EFBE55B1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AD7C3-E5EB-4671-955A-F5084DE7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39A6-2D58-4AE1-A050-6940279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33C8-9C0F-4984-8835-B1202056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8B5E-7C5F-4EA4-8D67-987858AB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7C2-4890-4041-9C4A-D8720DB8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D07D-DF29-4078-AA1A-8914A86F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5B8-C98C-4157-9398-277A4572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B1D4-41B8-4742-B22D-0C7C840F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BD21-4781-4673-9901-3C91E57B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A82D-55BB-496D-942D-03CAA3C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C0E-C0F9-4358-ABD1-3FC6B993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3BB9-482E-48CC-8A65-D5BCE32A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FC73-658E-49F0-B64C-AF8CC533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FDE7-C0F0-4267-9256-213E1E6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B4E0-9CCB-4923-B5BA-AAF7A8A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EEB-858A-4602-918F-51A94492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3B5D-7C31-436B-BB3F-CD7253EA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9F88-99E0-4819-9083-27754125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1BF0-ADC8-47AF-8A72-8CEC6AE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3CF71-4F6C-4B0B-8CD3-C0D2594D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A304-21EC-4F78-B74D-0B7D6E67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E686-837D-4978-9DD6-1D97488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6D25-E871-4328-A9FD-36EBE16C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BF74-7D7E-4BD4-83B8-06DCE9C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36DF-CE07-40F2-87DC-8FC00D67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ADF5E-D0F6-4FA3-BB54-91FA726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592B0-02DA-49CF-952F-8B63E8C8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C779B-8CD9-4111-B637-12ADEEF3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4E2-11FD-4AA1-AC12-1B8162F3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C337F-5B5A-4403-A381-2464F17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CAFDF-2E45-48D9-AF35-2C4746F4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3D16-A2C9-4C4E-A08E-5B39354F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2336-7970-4BD6-AA45-1633B7F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F816D-7ECB-4AD3-9967-608C504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4E72-DF7D-4218-9386-92F18700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B9E-D235-4615-8E15-0FFCBAFE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A078-144E-49A6-8439-0E1C450A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99A1-1C46-4DD7-9584-2EC70FAD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D9E6-28E8-4806-989F-8A30540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14EC-5CC3-4FEE-8EDE-26F1C0BE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7020-C779-4639-9008-4B47091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9E2-0976-4A64-8A30-70CA543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39D5A-1738-40D1-BB65-6A13F9D51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D6473-403B-4C78-B01B-53F0E30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8A6A-3626-4EF7-8516-841BBE4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C8B02-E3C6-4DD9-B222-4794A6D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E01-B1E0-4835-8307-56697732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8980E-F141-4BAE-862D-BDF3AA5E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21D4-A5D0-499E-B412-9A716503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549-9832-4FAB-8C2B-702B93F7B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543E-A730-429F-998A-BA0260646363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3C7E-D6F9-41FC-A6E4-286C3A0D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D215-FB8B-4AA0-84EB-A0AAA181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Lab # 1 (Week # 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1484"/>
            <a:ext cx="5980611" cy="4351338"/>
          </a:xfrm>
        </p:spPr>
        <p:txBody>
          <a:bodyPr/>
          <a:lstStyle/>
          <a:p>
            <a:r>
              <a:rPr lang="en-US" b="1" dirty="0" smtClean="0"/>
              <a:t>OS </a:t>
            </a:r>
            <a:r>
              <a:rPr lang="en-US" b="1" dirty="0" err="1" smtClean="0"/>
              <a:t>OpenMP</a:t>
            </a:r>
            <a:r>
              <a:rPr lang="en-US" b="1" dirty="0" smtClean="0"/>
              <a:t> Lab - Review</a:t>
            </a:r>
          </a:p>
          <a:p>
            <a:r>
              <a:rPr lang="en-US" b="1" dirty="0" err="1" smtClean="0"/>
              <a:t>OpenMP</a:t>
            </a:r>
            <a:r>
              <a:rPr lang="en-US" b="1" smtClean="0"/>
              <a:t> Introduction</a:t>
            </a:r>
            <a:endParaRPr lang="en-US" b="1" dirty="0" smtClean="0"/>
          </a:p>
          <a:p>
            <a:r>
              <a:rPr lang="en-US" b="1" dirty="0" err="1" smtClean="0"/>
              <a:t>OpenMP</a:t>
            </a:r>
            <a:r>
              <a:rPr lang="en-US" b="1" dirty="0" smtClean="0"/>
              <a:t> Execution </a:t>
            </a:r>
          </a:p>
          <a:p>
            <a:pPr lvl="1"/>
            <a:r>
              <a:rPr lang="en-US" b="1" dirty="0" smtClean="0"/>
              <a:t>#pragma </a:t>
            </a:r>
            <a:r>
              <a:rPr lang="en-US" b="1" dirty="0" err="1" smtClean="0"/>
              <a:t>omp</a:t>
            </a:r>
            <a:r>
              <a:rPr lang="en-US" b="1" dirty="0" smtClean="0"/>
              <a:t> parallel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320" y="132890"/>
            <a:ext cx="3953427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999" y="0"/>
            <a:ext cx="7671648" cy="68626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65823" y="6467288"/>
            <a:ext cx="5807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A8"/>
                </a:solidFill>
              </a:rPr>
              <a:t>https://www.openmp.org/spec-html/5.0/openmpse14.html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1657" y="5839097"/>
            <a:ext cx="4676503" cy="628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1657" y="5303520"/>
            <a:ext cx="1476103" cy="28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461657" y="3709851"/>
            <a:ext cx="3997234" cy="261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6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19" y="587828"/>
            <a:ext cx="9874190" cy="52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07" y="1808313"/>
            <a:ext cx="5585189" cy="41482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39" y="1808313"/>
            <a:ext cx="4708248" cy="405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4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70" y="1530728"/>
            <a:ext cx="11328844" cy="4517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19" y="587828"/>
            <a:ext cx="9874190" cy="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9" y="673693"/>
            <a:ext cx="10126488" cy="1905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9" y="3243650"/>
            <a:ext cx="9907383" cy="9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317" y="4290925"/>
            <a:ext cx="6980866" cy="212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96" y="627018"/>
            <a:ext cx="11332329" cy="559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0" y="1541416"/>
            <a:ext cx="11021529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3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1" y="509450"/>
            <a:ext cx="11269215" cy="53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89" y="440027"/>
            <a:ext cx="10625834" cy="47459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403560" y="4414656"/>
            <a:ext cx="4157069" cy="21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28" y="588991"/>
            <a:ext cx="11043008" cy="511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811" y="480601"/>
            <a:ext cx="5572903" cy="58967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03971" y="2514599"/>
            <a:ext cx="5943600" cy="2474259"/>
          </a:xfrm>
          <a:prstGeom prst="rect">
            <a:avLst/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 txBox="1">
            <a:spLocks/>
          </p:cNvSpPr>
          <p:nvPr/>
        </p:nvSpPr>
        <p:spPr>
          <a:xfrm>
            <a:off x="838200" y="365126"/>
            <a:ext cx="4648200" cy="9587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603068" y="2676991"/>
            <a:ext cx="4491446" cy="21494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Using </a:t>
            </a:r>
            <a:r>
              <a:rPr lang="en-US" dirty="0" err="1" smtClean="0"/>
              <a:t>OpenMP</a:t>
            </a:r>
            <a:r>
              <a:rPr lang="en-US" dirty="0" smtClean="0"/>
              <a:t> primitive and APIs in your serial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5473" y="1959429"/>
            <a:ext cx="10582379" cy="275938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14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Compiling </a:t>
            </a:r>
            <a:r>
              <a:rPr lang="en-US" b="1" dirty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Running </a:t>
            </a:r>
            <a:r>
              <a:rPr lang="en-US" b="1" dirty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196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17413</TotalTime>
  <Words>38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1_Office Theme</vt:lpstr>
      <vt:lpstr>Lab # 1 (Week # 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Compiling and Running the code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Syed Faisal Ali</cp:lastModifiedBy>
  <cp:revision>342</cp:revision>
  <cp:lastPrinted>2022-08-30T19:26:14Z</cp:lastPrinted>
  <dcterms:created xsi:type="dcterms:W3CDTF">2020-01-18T07:24:59Z</dcterms:created>
  <dcterms:modified xsi:type="dcterms:W3CDTF">2023-09-04T06:18:04Z</dcterms:modified>
</cp:coreProperties>
</file>