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16"/>
  </p:notesMasterIdLst>
  <p:sldIdLst>
    <p:sldId id="1242" r:id="rId2"/>
    <p:sldId id="1255" r:id="rId3"/>
    <p:sldId id="1243" r:id="rId4"/>
    <p:sldId id="1244" r:id="rId5"/>
    <p:sldId id="1245" r:id="rId6"/>
    <p:sldId id="1246" r:id="rId7"/>
    <p:sldId id="1247" r:id="rId8"/>
    <p:sldId id="1248" r:id="rId9"/>
    <p:sldId id="1249" r:id="rId10"/>
    <p:sldId id="1250" r:id="rId11"/>
    <p:sldId id="1254" r:id="rId12"/>
    <p:sldId id="1251" r:id="rId13"/>
    <p:sldId id="1252" r:id="rId14"/>
    <p:sldId id="125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8"/>
    <a:srgbClr val="3C6CDF"/>
    <a:srgbClr val="9CDFF9"/>
    <a:srgbClr val="B8C2C9"/>
    <a:srgbClr val="D6DCE0"/>
    <a:srgbClr val="0000A3"/>
    <a:srgbClr val="010086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18" autoAdjust="0"/>
    <p:restoredTop sz="92675" autoAdjust="0"/>
  </p:normalViewPr>
  <p:slideViewPr>
    <p:cSldViewPr snapToGrid="0" snapToObjects="1">
      <p:cViewPr varScale="1">
        <p:scale>
          <a:sx n="72" d="100"/>
          <a:sy n="72" d="100"/>
        </p:scale>
        <p:origin x="786" y="7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9-11T03:31:04.56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5879 4093 0,'49'25'62,"1"-25"157,0 0-204,-1 0-15,1 24 16,-25-24-16,-1 0 16,1 0-1,0 0 1,25 0 15,-26 0-31,76 25 16,-51-25-1,26 0 17,-51 0-17,51 25 1,-50 0 0,24-25-1,-24 0 1,25 0-16,-26 0 15,1 0-15,0 0 16,50 0 15,-51 0-15,1 0 0,25 0-1,-25 0 1,-1 0-1,1 0-15,25 0 16,-25 0 15,-1 0-15,1 0 0,50-25-1,-51 0 32,1 0 0,50 1 0,-51-1-16,1 25 0,25 0-15,-1-25 0,-24 25 30,25 0-30,-25 0 0,-1 0-1,1 0 1,25 0 0,-25 0-16,24 0 15,1 0 1,-25 0-1,-1 0-15,76 25 16,-75-25 15,49 0-15,-49 0 0,0 0-1,-1 0 1,51 0-1,-50 0 1,49 0 0,-24 25-16,-26-25 31,26 0-31,-25 0 16,24 0-1,1 0 1,0 0-1,24 0 1,-24 0 15,24 0-15,-24 0 0,24 0-1,-24 0 1,-25 0-16,74 0 15,-74 0-15,24 0 16,1 0 0,24 0-1,-24 0 1,24 0 0,-49 0-1,25 0 1,-1 0-1,-24 0 17,0 0-17,0 0 1,24 0-16,1 0 16,-25 0-16,24 0 15,1 0 1,-25 0-1,24 0 1,-24 0 0,0 0-1,0-25 1,24 25 0,-24-25-1,25 25 1,-1-25-1,-24 0 1,-25 1 0,25-1-16,-25 0 15,0 0 1,0-74 0,0 25-1,0 24 1,-25-25-1,0 51 1,25-1 0,-24-25-1,-1 1 1,-25-1 0,25 25-16,1 0 15,-1 1 1,0-1-16,-25 0 15,25-25 1,-49 1 15,24-1-15,-74 1 0,50 49-1,-25-25 1,0 0-1,-1 0 1,-73-49 0,123 74-16,-173-50 15,124 1 1,49 24-16,-24-25 16,-1-24-1,-24 74 1,0 0-1,0-25 1,24 25 15,-24 0-15,-25 0 0,25 0-1,-25 0 1,99 0-16,-74 0 15,74 0-15,0 0 16,-74 0 0,0 0-1,-1 0 1,-24 50 0,0-26-1,-24 26 1,48 0-1,-49-50 1,75 24 15,24-24-15,26 25-16,-1-25 16,-25 0-16,25 25 15,-24 25 1,24-26-1,-25 26 1,26-25 0,-26 24-1,0-24 1,26 25 0,-1-25-1,0-1 1,0 1-1,0 0 17,-24 25-17,24-26 1,0 1 15,0 0-15,25 0 15,0 0-31,-24-1 16,24 1 15,-25 0-31,25 0 16,-25 0-1,25-1 16,0 1 1,0 25-17,0-25 1,-25 0 0,0-1-1,25 26 16,0-25-15,0 0 15,0-1 1,25 1-17,-25 0-15,0 0 31,0 0-15,25 24 15,0 1-15,0-50 15,-1 0 63,1-25 31</inkml:trace>
  <inkml:trace contextRef="#ctx0" brushRef="#br0" timeOffset="4812.5062">24234 3175 0,'-74'0'219,"49"0"-125,0 0-32,0 25-31,1 0-15,-1-1 15,-25 1 16,50 25-16,-25-25-15,-24 24 15,24 1 1,25-25-17,-25-1 1,25 1-1,0 25 1,-25-25 0,25-1 15,0 1-15,-25 0-1,1 25 1,24-1-1,0 1 1,0-25 0,0 0-1,0-1 1,0 26 15,0-25 0,0 0-15,24 24 15,1-24-15,0 0 0,25 0-1,49-1 1,-49 1-1,49-25 1,0 0 0,-25 50-1,-24-50-15,0 0 16,-26 0-16,51 0 16,-26 25-16,51-25 15,24 24 1,-25-24-1,0 0 1,-24 0 0,-1 0 15,25 0-15,-24 0-1,24 0 1,25 0-1,-50 0-15,-24 0 16,99 0-16,-100 0 16,100 0-1,0 0 1,0 0 0,-25 0-1,-25 0 1,50-24-1,-25-26 1,-50 50 0,25 0 15,-49-25-15,-25 25-16,25 0 15,-26-25-15,26 1 16,0-1-1,-1 0 1,-24 0 0,0 0 15,24-24-15,-49 24-1,25-25-15,-25 26 16,0-1-1,0-25 1,-25-24 0,1 49-1,-1-25-15,0 25 16,-74-74 0,0 25-1,24 49 1,1-49-1,-26 49 1,-48-25 0,24 1-1,-75-1 1,50 50 0,1-25-1,73-24-15,26 24 16,-26 25-16,25 0 15,-24 0-15,-25 0 16,-25 0 0,0 0 15,-25 0-15,25 0-1,0 0 1,-25 0-1,0 25 1,50-1 0,-25 1-1,-25-25 1,75 0-16,-50 25 16,74-25-1,1 0-15,-1 0 16,25 25-1,0 0 110</inkml:trace>
  <inkml:trace contextRef="#ctx0" brushRef="#br0" timeOffset="8568.101">25698 4911 0,'24'25'187,"-48"0"-171,-1 0 0,0-25-1,0 25 1,0-1 0,-24-24 30,24 25-30,0 0 15,0 0 32,1 0-32,-1-25 0,0 24-15,25 1 46,-25 0-30,25 0 15,-25 24-16,25-24 0,0 0-15,0 0 15,0 0 0,0 24-15,0-24 15,0 0 0,0 0-15,0 24 0,0-24-1,0 0 32,0 0-31,25 49 15,0-49-15,0-25-1,0 25 1,24-25-16,1 24 15,-1 1 1,-24 0 0,25-25 15,-1 25-15,1-25-1,0 0 1,-1 25-1,1-25 1,-25 0 0,49 0-1,-24 0 1,-1 0-16,-24 0 16,25 0-1,-1 0-15,-24 0 16,0 0 15,0 0-31,24 0 16,1-25 15,-25 0-15,24 0-1,-24 0 1,0 1-1,25-51 1,-50 50 0,0-24-1,24 24 1,1 0 0,-25-24-1,0-1 1,0 0-1,0 1 1,0 24 0,0-25-1,-25-24 1,1 49 0,-1 0-1,0 1 1,-49-26-1,49 25 17,-25 0-17,-24 1 1,49 24 0,-49 0-1,-26-25 1,51 0-1,-26 25 1,1 0 0,49-25-16,0 25 15,0 0 1,-24-25 15,24 25 79,0 0 61</inkml:trace>
  <inkml:trace contextRef="#ctx0" brushRef="#br0" timeOffset="10693.0808">27459 3770 0,'25'0'47,"-1"0"0,1 0-32,0 0-15,74 0 16,0 0 0,25 0-1,0 0 1,25 0-1,-25 0 17,-49 0-17,-26 25 1,26 25 0,-1-1-1,-49 1 1,0 0-16,0-26 15,-1 1-15,-24 25 16,0-25-16,25 49 16,-25-49-1,0 24 1,0 26 0,0-26-1,0 1 1,-49 24-1,24-24 17,-25 0-17,-24 49 1,-25-25 0,74-24-16,-74 0 15,24-26 1,50-24-1,-49 75 1,-25-50 0,-1-1-1,-48 1 1,48 25 0,-24-25-1,25-1 1,-25 51-1,75-50 17,24-25-32,-74 0 15,49 24 1,25-24 0,0 0 15,0 0 16,1 0-16,-26 0-31,25 0 16,0 25 15,1 0-31,-26-25 62,25 0-46,0 0 0,1 0-1,-26 0 1,25 0-1,75-25 204,-1 0-203,1 1-16,0-26 15,74-49 1,-50 24 0,25 1-1,-74 49 1,0 0 31,-50 25 93</inkml:trace>
  <inkml:trace contextRef="#ctx0" brushRef="#br0" timeOffset="12080.3378">26690 5383 0,'49'0'125,"-24"0"-78,25 0-31,-1 0-16,26 0 31,74 24-16,-50 1 1,-25 0 0,-49 0-1</inkml:trace>
  <inkml:trace contextRef="#ctx0" brushRef="#br0" timeOffset="17935.9987">8731 2679 0,'50'0'109,"-1"0"-109,51-50 16,-1 1 0,-25-1-16,50-24 15,-24 49-15,73-50 0,1 26 16,173-26-1,-99 1 1,0-25 0,0 24-1,25 1 1,-25 0 0,25 24-1,49-49 1,-24-1-1,0 1 1,-149 99-16,-25-25 16,-25 25-1,-25-24-15,25 24 16,100-25 0,24 0-1,-74-25 1,99 50-1,25-24 1,-75-1 0,100 25-1,0 0 1,49 0 0,-25 0-1,1 0 1,-125 0-16,150 0 15,-200 0 1,1 0-16,124 0 16,-25 0 15,-50 0-15,-24 0-1,49 0 1,1 0-1,-1 0 1,-25 0 0,26 0-1,-76 0 1,-73 0-16,49 0 16,-75 0-1,26 0-15,49 0 16,25 0-1,-25 0 1,25 25 0,-50-25 15,25 49-15,-25-24-1,-74-25 1,0 0-1,24 0 1,-24 0 0,0 25-1,0-25 17,49 25-17,-24-1 1,-1 1-1,-24 0-15,0 0 32,0 49-1,24-49-15,50 74-1,-74-74-15,50 0 16,-26 0-16,1 24 15,-25-24 1,24 0 0,-24 0-1,25 24 17,-50-24-17,25 0 1,-1 0-1,1 0 1,0-1 0,0 1-1,24-25 1,-24 25 0,0-25-1,0 0 235</inkml:trace>
  <inkml:trace contextRef="#ctx0" brushRef="#br0" timeOffset="18982.8733">21233 2158 0,'25'-50'344,"-25"26"-344,0-1 15,0-74 1,0 24 0,0 50-1,0-24 1,0-1 15,0 25 125,0 1 1,0-1-142,0-25 16</inkml:trace>
  <inkml:trace contextRef="#ctx0" brushRef="#br0" timeOffset="20264.1478">21233 2208 0,'-25'0'109,"0"0"-93,-24 0-16,-150 0 15,-24 0 1,49 24-1,50 1 1,0-25 0,25 0-1,49 0 17,1 0-17,24 0 16</inkml:trace>
  <inkml:trace contextRef="#ctx0" brushRef="#br0" timeOffset="29468.9753">20861 5184 0,'0'25'110,"0"0"-95,0 0 1,0 24 0,0-24-1,0 0 1,0 0 0,0 24-1,25 1 1,-1-1-1,1-24 1,-25 0 0,0 0-1,0 0 1,0 24 0,0 1-1,0-25 1,25-1 15,-25 1-15,0 0-1,0 0-15,0 0 16,0 24 0,0-24-1,0 0 1,0 0-1,0 24 1,0-24 0,0 0 31,0 0-32,0 24 1,0-24-1,0 0 1,0 0 0,-25 0-1,25-1 1,0 1 0,0 0-1,-25 0 1,25 24-1,-24-24 1,24 0 0,0 0 15,0 24-15,0-24 15,0 0-16,0 0 1,0 24 0,0-24-1,0 0 1,0 0 0,0 24 15,0-24-16,0 0 1,0 0 15,0 25 1,0-26-1,0 1-16,0 0 17,0 25-1,0-26-15,0 1-1,0 0 1,0 25 15,0-26-15,0 1-16,0 0 15,0 25 1,0-26 0,0 1-1,0 0 1,0 25 15,0-26-15,0 1-1,0 0 1,0 25 0,0-26-1,0 1 1,0 0 31,0 25-32,0-26 1,0 1 15,0 0-15,0 25 15,0-26-15,0 1-1,0 0 1,0 25 15,0-26 0,0 1-15,0 0 0,0 25-1,0-25 1,0-1 0,0 1 15,0 50-16,0-51 1,0 1 0,0 25-1,0-25 32,0-1-16,0 1-15,0 25 15,24-1 1,1-24 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09-11T03:47:30.2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26442 5655 0,'-25'25'282,"0"-25"-251,0 0-15,1 25-16,-1 0 31,0 0 31,25-1-30,-25 1-1,-24 0-16,24 0 17,25 0 108,-25 0-108,25 24 30,0-24-31,0 0-15,0 0 0,0 24 15,0-24-16,0 0 17,0 0-17,0 24 1,0-24 15,25 0 16,0 0-16,-1-1-15,1-24 15,25 25-15,-25 0-1,-1-25 1,26 25 0,0-25-1,-1 0 1,26 0 15,-51 0-15,26 0-1,0 0-15,-1 0 16,-24 0-16,25 0 16,-26 0-1,1 0 1,50 0 0,-1 0-1,1 0 1,-26 0-1,50 0 1,-74 0 0,50 0-1,-51 0 1,1 0 0,50 0-1,-51 0-15,1 0 16,25 0-1,-25 0 1,-1 0 0,51 0-1,-50 0 1,24 0 0,1 0-1,-1 0 1,-24 0-1,25 0 1,-25 0-16,-1 0 16,1 0-1,25 0-15,-25 0 16,0 0 15,49 0-15,-49 0-1,0 0 1,-1-25 0,26 25-1,-25-25 1,0 0 0,-1-24 15,-24 24 0,0 0-15,0 0-16,0-24 15,0 24 1,0 0 15,0 0-15,0-24-1,-24 24 1,-1 0 0,0 0-1,0 1-15,0-1 16,-24-25 0,24 25-1,-25 0 1,1 1-1,-1-26 1,0 25 15,26 25-15,-1 0 0,0-25-1,-25 25 1,26 0-1,-1 0 1,-50 0 0,26-49-1,24 49 1,-49 0 0,-1-25-1,50 25 1,1 0-1,-26 0 1,-24 0 0,24 0-1,0 0 1,1 0 0,24 0-1,-49 0-15,49-25 16,0 25-1,-25 0 1,25 0 0,1 0-1,-76-25 1,76 25 0,-1 0-1,-25 0 1,25 0-1,1 0 1,-1 0 0,-25 0-1,25 0 1,1 0 15,-1 0-15,-25 0-1,25 0 1,1 0 15,-1 0-15,-25 0 0,25 0-1,1 25 1,-1-25-1,0 25 1,0 0 15,0-25 1,1 25-17</inkml:trace>
  <inkml:trace contextRef="#ctx0" brushRef="#br0" timeOffset="1437.492">27657 5556 0,'50'-25'94,"-1"-24"-78,-24 24-16,74-74 15,25-75 1,50-24 0,99-1 15,0 1-16,0 24 1,-25 25 0,-99 50-1,-50 25 1,-74 49 0</inkml:trace>
  <inkml:trace contextRef="#ctx0" brushRef="#br0" timeOffset="2653.948">27707 5606 0,'-25'-25'47,"25"0"31,0-49-78,0 49 16,0-49-16,0-1 31,-25-24-15,-24 0-1,49 49 1,-25 25-1,50 25 95,24 25-79</inkml:trace>
  <inkml:trace contextRef="#ctx0" brushRef="#br0" timeOffset="3575.8289">27707 5556 0,'25'0'78,"24"0"-63,-24 25-15,49 0 16,125-25 0,-1 0-1,1 0 1,-26 0-1,-73 0-15,-26 0 16,-49 0 0</inkml:trace>
  <inkml:trace contextRef="#ctx0" brushRef="#br0" timeOffset="15889.6053">10716 14709 0,'24'0'141,"1"0"-126,0 0-15,25 0 16,-26 0-1,26 0 1,0 0 0,24 0-1,-24 0-15,-1 0 16,26 0 0,-50 25-1,24 25 1,1-50-1,-25 0 1,49 24 0,-49-24-1,24 0 1,26 0 0,-26 0-1,26 0 1,-50 0-1,24 0 1,26 0 15,-26 0-15,26 0 0,-26 0-1,1 0 1,-25 0-1,-1 0 48,1 0 46,0-24-77,0 24-1,0-25-16,0 25 32,-1-25-15,1 50 233,-25 0-249,0-1-1,0 1-15,0 50 16,0-26 0,0 1-16,0-1 15,0-24 1,-25 25 0,25-25-16,-49 24 31,49 1-16,0-25 1,0-1 0,-25 1-1,0 25 1,25-25 15,0 0 16,0-1 16,0 26-48,0-25 32,50 24-31,-25 1 15,-1-25 0,1 24 32,0-24-16,25 25-16,-50-25 31,0-1-46,0 26 15,0-25-15,0 0 15,0-1-15,0 1-1,0 0 1,0 0 0,0 0 15,-25 24 16,25-24-32,-25 25 1,25-26 31,0 26-32,-25-25 1,25 0 15,0-1-31,-25 26 47,25-25-31,0 0 15,0 0-15,0 24 15,0-24-31,0 0 16,0 0 15,0 24 0,0-24-15,25 0-1,-25 0 17,25 49-1,0-49-16,-25 0 32,25 49-15,-25-49 30,0 0-46,0 24-1,0-24 1,0 0 0,0 0 15,0 24-16,-25-24 1,25 0 0,0 0-1,0 24 1,0-24 0,0 0-1,0 0 1,-25 49-1,25-49 1,0 0 0,0 24 15,25 1 0,-25-25 16,0 24-31,0-24 15,0 0-15,0 0 30,0 24-30,0-24 0,0 0 15,0 0 0,0 24 16,0-24 31,0 0-47,25 0-15,-25 24 0,0-24 77</inkml:trace>
  <inkml:trace contextRef="#ctx0" brushRef="#br0" timeOffset="20712.6926">10840 14709 0,'24'-25'16,"-24"50"265,0 25-250,0-25-31,0-1 16,0 1 0,0 25-1,0-25 1,0-1-1,-24 1 17,24 25-17,0-25 17,0-1-1,0 1-16,0 25-15,24-1 16,-24-24 31,0 25-47,0-25 16,0-1 15,0 1-31,0 25 15,0-25 1,0 0 15,25 24-15,-25 26 0,25-51-1,-25 26 1,0-25-1,0 0 1,0-1 0,0 26-1,0-25 1,0 24 0,0 1 15,0-25-16,0 0 1,0-1 0,0 51-1,0-50 1,0-1 0,0 26-1,0-25 1,0 0-1,0-1-15,0 26 16,25 0 0,24-1-1,-49-24 1,0 25 0,0-25-1,25 49 1,-25-49 15,0 0-15,0 24-1,0-24 1,0 0 0,0 0-1,0 24 1,0-24-1,0 0 1,0 0 0,0 24-1,0-24 1,0 0 0,0 0-1,0 24 1,0-24 15,0 0-31,0 0 16,0 24-16,0-24 0,0 0 15,0 0 1,0 24 0,0-24-1,0 0 1,0 0-1,-25 24 1,25-24 0,0 0-1,0 0 1,0 24 15,0-24 16,0 0-31,0 0-1,0 24 17,0-24-1,0 0-16,0 0 1,0 24 15,0-24-15,0 0 0,0 0-1,0 24 1,0-24 15,0 0-15,25 25-16,-25-26 15,0 1 1,0 0 0,0 0 15,0 24-16,0-24 32,25 0 141,49-25-173,-49 0-15,75 0 16,-1 0 15,-50 0-15,51 0 0,-51 0-1,26 0 1,-51 0 15,1 0-31,25 0 16,-25 0-16,24 0 15,1 0 1,-1 0 0,26 0-1,-50 0 1,24 0-1,1 0 17,-1 0-17,-24 0 1,25 0 0,-25 0-1,0 0 1,-1 0-1,26 0 1</inkml:trace>
  <inkml:trace contextRef="#ctx0" brushRef="#br0" timeOffset="21759.4018">12278 17363 0,'0'0'0,"-49"-25"63,-1 75-47,-99 49-1,-24-24 1,-1 49-1,50-99 1,50-1 0,24 26-1,25-25 1,0 0 0,-24-25-1,24 24 1,0 1-1,0-25 1</inkml:trace>
  <inkml:trace contextRef="#ctx0" brushRef="#br0" timeOffset="22591.0007">12080 16396 0,'-25'0'62,"-25"0"-46,-24 50-16,0-26 16,24-24-1,-74 75 1,99-50-16,-49-1 15,49-24 1,-25 50-16,26-25 31,-1 0-15,0-25 0,-74 74-1,74-49 1,0 0-1,0-25 1</inkml:trace>
  <inkml:trace contextRef="#ctx0" brushRef="#br0" timeOffset="23590.9968">11906 15379 0,'-25'-25'32,"1"25"30,-76 50-62,26-25 16,0-1-1,24 26 1,-24 0-16,24-26 16,-24 1-16,24 0 15,-49 25 1,74-26 15,0 1 0,0-25-15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47F9-CA86-4D85-8D84-F1B07A9D8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60AB43-FB71-454B-87AA-77C5C49C9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E4753-F620-4DAF-91C6-29D234DC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14F37-1D82-4C34-BDDF-ADEBD185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8FD94-7A90-41B9-B5A3-2A962A22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3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51757-7310-4C33-964B-9B4568596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D268D-A4E7-4E4E-8EDC-38BCE908F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EAB3-C94D-4F25-AB9A-E95C9A7F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E9C33-499B-447D-91FC-5DCABE80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CD3F-D116-420B-933F-D0F47BDB4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3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47EED5-C338-4BEC-9656-EFBE55B18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AD7C3-E5EB-4671-955A-F5084DE75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D39A6-2D58-4AE1-A050-6940279A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233C8-9C0F-4984-8835-B1202056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58B5E-7C5F-4EA4-8D67-987858AB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6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C87C2-4890-4041-9C4A-D8720DB8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CD07D-DF29-4078-AA1A-8914A86F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C5B8-C98C-4157-9398-277A45721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B1D4-41B8-4742-B22D-0C7C840F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BD21-4781-4673-9901-3C91E57B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A82D-55BB-496D-942D-03CAA3C13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79C0E-C0F9-4358-ABD1-3FC6B9939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D3BB9-482E-48CC-8A65-D5BCE32AB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4FC73-658E-49F0-B64C-AF8CC533A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9FDE7-C0F0-4267-9256-213E1E6A5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8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BB4E0-9CCB-4923-B5BA-AAF7A8AD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EEB-858A-4602-918F-51A944929E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D3B5D-7C31-436B-BB3F-CD7253EA7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69F88-99E0-4819-9083-277541251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1BF0-ADC8-47AF-8A72-8CEC6AE7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3CF71-4F6C-4B0B-8CD3-C0D2594D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25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A304-21EC-4F78-B74D-0B7D6E67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8E686-837D-4978-9DD6-1D9748863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A6D25-E871-4328-A9FD-36EBE16CF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3BF74-7D7E-4BD4-83B8-06DCE9C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636DF-CE07-40F2-87DC-8FC00D6770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ADF5E-D0F6-4FA3-BB54-91FA7260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B592B0-02DA-49CF-952F-8B63E8C80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DC779B-8CD9-4111-B637-12ADEEF3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23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F4E2-11FD-4AA1-AC12-1B8162F3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C337F-5B5A-4403-A381-2464F1746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CAFDF-2E45-48D9-AF35-2C4746F4A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03D16-A2C9-4C4E-A08E-5B39354F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50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D12336-7970-4BD6-AA45-1633B7F2E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F816D-7ECB-4AD3-9967-608C5049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64E72-DF7D-4218-9386-92F18700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5B9E-D235-4615-8E15-0FFCBAFE8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1A078-144E-49A6-8439-0E1C450A7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699A1-1C46-4DD7-9584-2EC70FAD3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BD9E6-28E8-4806-989F-8A305408B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A514EC-5CC3-4FEE-8EDE-26F1C0BE3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07020-C779-4639-9008-4B470910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6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B9E2-0976-4A64-8A30-70CA543C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939D5A-1738-40D1-BB65-6A13F9D51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7D6473-403B-4C78-B01B-53F0E303F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38A6A-3626-4EF7-8516-841BBE4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C8B02-E3C6-4DD9-B222-4794A6D6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E0E01-B1E0-4835-8307-566977329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8980E-F141-4BAE-862D-BDF3AA5E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21D4-A5D0-499E-B412-9A716503B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D4549-9832-4FAB-8C2B-702B93F7B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D543E-A730-429F-998A-BA0260646363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23C7E-D6F9-41FC-A6E4-286C3A0DA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BD215-FB8B-4AA0-84EB-A0AAA181A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DDF53-5DBD-4BCE-99E6-6B5D52274E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8.png"/><Relationship Id="rId7" Type="http://schemas.openxmlformats.org/officeDocument/2006/relationships/customXml" Target="../ink/ink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emf"/><Relationship Id="rId5" Type="http://schemas.openxmlformats.org/officeDocument/2006/relationships/customXml" Target="../ink/ink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Lab # </a:t>
            </a:r>
            <a:r>
              <a:rPr lang="en-US" b="1" dirty="0" smtClean="0">
                <a:solidFill>
                  <a:srgbClr val="FF0000"/>
                </a:solidFill>
              </a:rPr>
              <a:t>2 </a:t>
            </a:r>
            <a:r>
              <a:rPr lang="en-US" b="1" dirty="0" smtClean="0">
                <a:solidFill>
                  <a:srgbClr val="FF0000"/>
                </a:solidFill>
              </a:rPr>
              <a:t>(Week # </a:t>
            </a:r>
            <a:r>
              <a:rPr lang="en-US" b="1" dirty="0" smtClean="0">
                <a:solidFill>
                  <a:srgbClr val="FF0000"/>
                </a:solidFill>
              </a:rPr>
              <a:t>4)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Thread schedules and Thread ID in #pragma </a:t>
            </a:r>
            <a:r>
              <a:rPr lang="en-US" dirty="0" err="1" smtClean="0"/>
              <a:t>omp</a:t>
            </a:r>
            <a:r>
              <a:rPr lang="en-US" dirty="0" smtClean="0"/>
              <a:t> parallel</a:t>
            </a:r>
          </a:p>
          <a:p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critical</a:t>
            </a:r>
          </a:p>
          <a:p>
            <a:r>
              <a:rPr lang="en-US" dirty="0" smtClean="0"/>
              <a:t>Use of variable in a </a:t>
            </a:r>
            <a:r>
              <a:rPr lang="en-US" dirty="0" err="1" smtClean="0"/>
              <a:t>OpenMP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#pragma </a:t>
            </a:r>
            <a:r>
              <a:rPr lang="en-US" dirty="0" err="1" smtClean="0"/>
              <a:t>omp</a:t>
            </a:r>
            <a:r>
              <a:rPr lang="en-US" dirty="0" smtClean="0"/>
              <a:t> parallel for </a:t>
            </a:r>
          </a:p>
          <a:p>
            <a:r>
              <a:rPr lang="en-US" dirty="0" err="1" smtClean="0"/>
              <a:t>Nowait</a:t>
            </a:r>
            <a:r>
              <a:rPr lang="en-US" smtClean="0"/>
              <a:t> clause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7572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355" y="283123"/>
            <a:ext cx="6740625" cy="5385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09" y="954153"/>
            <a:ext cx="3584333" cy="28974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168" y="954153"/>
            <a:ext cx="3587305" cy="28974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309" y="3905101"/>
            <a:ext cx="5424006" cy="25884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1682" y="3917854"/>
            <a:ext cx="5352275" cy="257570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20122" y="887893"/>
            <a:ext cx="0" cy="5751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/>
              <p14:cNvContentPartPr/>
              <p14:nvPr/>
            </p14:nvContentPartPr>
            <p14:xfrm>
              <a:off x="3857760" y="1464480"/>
              <a:ext cx="6769080" cy="5072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8400" y="1455120"/>
                <a:ext cx="6787800" cy="509112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/>
          <p:cNvSpPr/>
          <p:nvPr/>
        </p:nvSpPr>
        <p:spPr>
          <a:xfrm>
            <a:off x="8083808" y="290767"/>
            <a:ext cx="1975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# 1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80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38" y="1045533"/>
            <a:ext cx="5630061" cy="5058481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6120122" y="887893"/>
            <a:ext cx="0" cy="57514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378" y="1045533"/>
            <a:ext cx="5144218" cy="5068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355" y="283123"/>
            <a:ext cx="6740625" cy="53850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083808" y="290767"/>
            <a:ext cx="1975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Example # </a:t>
            </a:r>
            <a:r>
              <a:rPr lang="en-US" sz="2800" b="1" dirty="0" smtClean="0">
                <a:solidFill>
                  <a:srgbClr val="FF0000"/>
                </a:solidFill>
              </a:rPr>
              <a:t>2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9" y="732795"/>
            <a:ext cx="7038317" cy="556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19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13" y="1088804"/>
            <a:ext cx="11534836" cy="453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335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96" y="1482621"/>
            <a:ext cx="11089359" cy="408329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04515" y="5783313"/>
            <a:ext cx="8202170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1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9849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omp_get_thread_num</a:t>
            </a:r>
            <a:r>
              <a:rPr lang="en-US" dirty="0" smtClean="0"/>
              <a:t>()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3" y="1547635"/>
            <a:ext cx="8184764" cy="47714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428383" y="1547635"/>
            <a:ext cx="34422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öhne"/>
              </a:rPr>
              <a:t>The order of thread execution may vary depending on your system's scheduling.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0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238" y="495484"/>
            <a:ext cx="1914792" cy="314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745" y="297187"/>
            <a:ext cx="7234038" cy="62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035"/>
            <a:ext cx="5980659" cy="50093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659" y="2913910"/>
            <a:ext cx="5966386" cy="3407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046" y="348886"/>
            <a:ext cx="4139389" cy="4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96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9" y="1318154"/>
            <a:ext cx="9803965" cy="483850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+mn-lt"/>
              </a:rPr>
              <a:t>for-loop in C code uses </a:t>
            </a:r>
            <a:r>
              <a:rPr lang="en-US" b="1" dirty="0">
                <a:solidFill>
                  <a:srgbClr val="FF0000"/>
                </a:solidFill>
                <a:latin typeface="+mn-lt"/>
              </a:rPr>
              <a:t>only one 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thread</a:t>
            </a:r>
            <a:endParaRPr lang="en-US" b="1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1903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39" y="390484"/>
            <a:ext cx="2686425" cy="295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39" y="685800"/>
            <a:ext cx="5645426" cy="58637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5017" y="685800"/>
            <a:ext cx="4743644" cy="31840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1964" y="2276316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Don’t use this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>
          <a:xfrm>
            <a:off x="3790121" y="2146421"/>
            <a:ext cx="503583" cy="538552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26556" y="2981740"/>
            <a:ext cx="2849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Use This  </a:t>
            </a:r>
            <a:endParaRPr lang="en-US" sz="4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/>
              <p14:cNvContentPartPr/>
              <p14:nvPr/>
            </p14:nvContentPartPr>
            <p14:xfrm>
              <a:off x="2089440" y="464400"/>
              <a:ext cx="8233560" cy="2589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80080" y="455040"/>
                <a:ext cx="8252280" cy="260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157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519" y="795130"/>
            <a:ext cx="9724516" cy="57373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7487" y="285735"/>
            <a:ext cx="12174513" cy="509395"/>
          </a:xfrm>
          <a:prstGeom prst="rect">
            <a:avLst/>
          </a:prstGeom>
        </p:spPr>
      </p:pic>
      <p:sp>
        <p:nvSpPr>
          <p:cNvPr id="4" name="&quot;No&quot; Symbol 3"/>
          <p:cNvSpPr/>
          <p:nvPr/>
        </p:nvSpPr>
        <p:spPr>
          <a:xfrm>
            <a:off x="9588931" y="1060174"/>
            <a:ext cx="880287" cy="80838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9965" y="1060174"/>
            <a:ext cx="197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ERROR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5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62" y="910642"/>
            <a:ext cx="9033146" cy="5496440"/>
          </a:xfrm>
          <a:prstGeom prst="rect">
            <a:avLst/>
          </a:prstGeom>
        </p:spPr>
      </p:pic>
      <p:sp>
        <p:nvSpPr>
          <p:cNvPr id="3" name="&quot;No&quot; Symbol 2"/>
          <p:cNvSpPr/>
          <p:nvPr/>
        </p:nvSpPr>
        <p:spPr>
          <a:xfrm>
            <a:off x="9588931" y="1060174"/>
            <a:ext cx="880287" cy="808383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499965" y="1060174"/>
            <a:ext cx="1975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</a:rPr>
              <a:t>ERROR</a:t>
            </a:r>
            <a:endParaRPr lang="en-US" sz="4800" b="1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384313" y="303718"/>
            <a:ext cx="11184835" cy="53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1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16" y="0"/>
            <a:ext cx="6770932" cy="68285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817" y="1118801"/>
            <a:ext cx="46921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</a:rPr>
              <a:t>#pragma </a:t>
            </a:r>
            <a:r>
              <a:rPr lang="en-US" sz="3200" b="1" dirty="0" err="1" smtClean="0">
                <a:solidFill>
                  <a:srgbClr val="7030A0"/>
                </a:solidFill>
              </a:rPr>
              <a:t>omp</a:t>
            </a:r>
            <a:r>
              <a:rPr lang="en-US" sz="3200" b="1" dirty="0" smtClean="0">
                <a:solidFill>
                  <a:srgbClr val="7030A0"/>
                </a:solidFill>
              </a:rPr>
              <a:t> parallel for</a:t>
            </a:r>
            <a:r>
              <a:rPr lang="en-US" sz="3200" b="1" dirty="0" smtClean="0"/>
              <a:t> </a:t>
            </a:r>
          </a:p>
          <a:p>
            <a:r>
              <a:rPr lang="en-US" sz="3200" b="1" dirty="0" smtClean="0"/>
              <a:t>cannot be used alone in this case.</a:t>
            </a:r>
          </a:p>
          <a:p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b="1" dirty="0" smtClean="0">
                <a:solidFill>
                  <a:srgbClr val="FF0000"/>
                </a:solidFill>
              </a:rPr>
              <a:t>Why?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063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18278</TotalTime>
  <Words>89</Words>
  <Application>Microsoft Office PowerPoint</Application>
  <PresentationFormat>Widescreen</PresentationFormat>
  <Paragraphs>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Söhne</vt:lpstr>
      <vt:lpstr>Wingdings</vt:lpstr>
      <vt:lpstr>1_Office Theme</vt:lpstr>
      <vt:lpstr>Lab # 2 (Week # 4)</vt:lpstr>
      <vt:lpstr>Using omp_get_thread_num()</vt:lpstr>
      <vt:lpstr>PowerPoint Presentation</vt:lpstr>
      <vt:lpstr>PowerPoint Presentation</vt:lpstr>
      <vt:lpstr>for-loop in C code uses only one 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NU FAST</cp:lastModifiedBy>
  <cp:revision>360</cp:revision>
  <cp:lastPrinted>2022-08-30T19:26:14Z</cp:lastPrinted>
  <dcterms:created xsi:type="dcterms:W3CDTF">2020-01-18T07:24:59Z</dcterms:created>
  <dcterms:modified xsi:type="dcterms:W3CDTF">2023-09-11T05:53:22Z</dcterms:modified>
</cp:coreProperties>
</file>