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BB30-EDE4-8524-6E81-5FF458168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FACC-4E0E-E1AD-98D3-5EC2816E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1C82-409F-598F-E2A9-B9BB5F33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8CA2-1BC8-370C-FB8C-BC192559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AA43-A366-5100-802B-1D7AC4EB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492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B71F-772C-3CAC-642A-CEB1F8A4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5FA6E-A78A-4CBD-5A20-733A37F29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4A25-7B35-F2A8-C2A1-674AE515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9816A-2955-24AC-D91D-B13A2A50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19F2-5D81-FB4A-E766-E002973D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72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E0432-54E4-9DA1-06E2-AF7873FC4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DC117-5A83-5181-5866-2880615A3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C179-007F-2815-966C-43165B73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B2C9-1DE7-9EA2-81AC-DB66541B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EB92-E4AF-AFFB-90BB-CD5F97CB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77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F583-EAB5-7B82-C211-2F3C680B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4B98-6CAB-4007-FFF8-699E4DA4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1A42-E4BC-C3CE-3704-4D51DA61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610D-50F5-ADAF-B75F-DF1E3130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4F88-6EC1-B490-D53C-F77A4CF8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605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10C-5523-6BFA-C2AB-62A337AB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8F6A6-C614-7D0D-474D-DC0A2FE6D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92E6-1A19-1A38-4019-75334D6E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858F-03D3-BE89-B3D0-FB30AA45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EB7E-1B2C-25DB-5B90-12B4D5A1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129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C0B9-0C8F-4569-DA90-61DB721B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CA95-F62F-86A1-2BA4-D636C49C5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5CB53-4243-25A5-EAB8-B219AB72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93E2-E862-A863-A706-34637682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ACC46-3F9F-FCFE-7B99-CD9434DE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AB94-5449-096F-56D9-BCB2FA5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63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C8F5-C59A-0316-574C-B1E5BF64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051D-1948-6D38-DB44-17852FE9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36835-5CF2-7968-87E4-784AB3AD7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DB2EE-040D-E5C3-05FB-1493CE7D1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B2383-AEF6-108B-BE15-674650A27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8694-C3C9-4B89-9076-24629EA1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4DFB9-ABD4-B0EA-08E7-3ADC6143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D8A07-6985-84CB-1C50-9082A533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457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2953-07FF-262E-9391-A3034381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45885-DA0E-59AE-C98E-DD4BC6B6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00728-C380-E166-3D21-76AAB5F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A2DF3-9AA4-368D-36A0-0D4D388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368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1A765-6BB8-3A47-F3DF-CE67168F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B3453-5EFE-DF9C-4E38-AE5A182D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51DE9-DF7E-E6BA-EC44-312AB477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74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A936-F4F1-1314-F6A6-F9736057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5AD9-EC8D-CF4B-4852-EDD136BD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8DCC8-D0F8-9859-8FB6-B2C2DBB0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4437-692F-3FC7-C2F7-A74EB138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91816-5E82-23EA-AEA2-0A1BCB3E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C5B5C-CDF3-0875-F8DD-14BCF2B1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719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BF70-9C9D-FBF2-1896-9443F577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8DD88-F70A-646C-3065-6CA0B82E3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35F07-8D36-6E19-4D62-10CB20DD1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4DE4-DDA0-E089-959C-24FDDCB0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BB1B3-23C7-5379-6170-8A70A103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79976-E984-4F96-ED9B-264640A2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9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58E7A-73B2-260E-5C63-C4A84989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AB7E0-770B-3070-6E07-BC4717DD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537C-0172-B9E9-30A3-E8BE81456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E42C-BE58-4E06-B2D4-D32ED5A8799D}" type="datetimeFigureOut">
              <a:rPr lang="en-PK" smtClean="0"/>
              <a:t>19/09/2023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0F42-769A-792F-6AA7-0C74AA4E4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ECDE-1A98-7379-12D9-49BE277A8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18A2-10B9-4E4C-BADB-816F84EFD8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16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079C-0697-CAEE-FEA3-466E017DA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Dependent Algorithm Analysis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1703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501D-3FFC-437D-B610-2B827DED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4"/>
            <a:ext cx="10515600" cy="5726389"/>
          </a:xfrm>
        </p:spPr>
        <p:txBody>
          <a:bodyPr/>
          <a:lstStyle/>
          <a:p>
            <a:r>
              <a:rPr lang="en-US" dirty="0"/>
              <a:t>If a computer processes information at 2 billion instructions per second, and is used to implement an algorithm that takes </a:t>
            </a:r>
            <a:r>
              <a:rPr lang="en-US" dirty="0" err="1"/>
              <a:t>nlogn</a:t>
            </a:r>
            <a:r>
              <a:rPr lang="en-US" dirty="0"/>
              <a:t> time to execute for a data size of </a:t>
            </a:r>
            <a:r>
              <a:rPr lang="en-US"/>
              <a:t>10^6 records</a:t>
            </a:r>
            <a:r>
              <a:rPr lang="en-US" dirty="0"/>
              <a:t>. What will be its speed?</a:t>
            </a:r>
          </a:p>
          <a:p>
            <a:endParaRPr lang="en-US" dirty="0"/>
          </a:p>
          <a:p>
            <a:r>
              <a:rPr lang="en-US" dirty="0"/>
              <a:t>n=10^6</a:t>
            </a:r>
          </a:p>
          <a:p>
            <a:r>
              <a:rPr lang="en-US" dirty="0"/>
              <a:t>Speed of computer=2x10^9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Time it takes = 10^6 log 10^6/2x10^9 =  </a:t>
            </a:r>
          </a:p>
        </p:txBody>
      </p:sp>
    </p:spTree>
    <p:extLst>
      <p:ext uri="{BB962C8B-B14F-4D97-AF65-F5344CB8AC3E}">
        <p14:creationId xmlns:p14="http://schemas.microsoft.com/office/powerpoint/2010/main" val="54358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60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Machine Dependent Algorithm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Dependent Algorithm Analysis</dc:title>
  <dc:creator>Dr. Fahad Sherwani</dc:creator>
  <cp:lastModifiedBy>Dr. Fahad Sherwani</cp:lastModifiedBy>
  <cp:revision>1</cp:revision>
  <dcterms:created xsi:type="dcterms:W3CDTF">2023-09-19T05:26:58Z</dcterms:created>
  <dcterms:modified xsi:type="dcterms:W3CDTF">2023-09-21T04:18:36Z</dcterms:modified>
</cp:coreProperties>
</file>