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4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0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6CF3-C66D-4426-A57A-02F0A0DDBA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8B351-1D83-4D69-B2A3-7764489B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smtClean="0"/>
              <a:t>UseCase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100B-D078-21DA-FB3B-EC8CAEF3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DD246-AB27-ACE8-8899-40390214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4"/>
          <a:stretch/>
        </p:blipFill>
        <p:spPr>
          <a:xfrm>
            <a:off x="2017057" y="934758"/>
            <a:ext cx="7225553" cy="54129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D90178A-2646-D322-CC45-C0548B32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3828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</a:t>
            </a:r>
            <a:r>
              <a:rPr lang="en-US" sz="5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 – Example 1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3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D100B-D078-21DA-FB3B-EC8CAEF3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90178A-2646-D322-CC45-C0548B32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3828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</a:t>
            </a:r>
            <a:r>
              <a:rPr lang="en-US" sz="54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 – Example 2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4" y="968189"/>
            <a:ext cx="9466728" cy="566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9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 of UseCase</vt:lpstr>
      <vt:lpstr>Use case Diagram – Example 1</vt:lpstr>
      <vt:lpstr>Use case Diagram –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UseCase</dc:title>
  <dc:creator>Windows User</dc:creator>
  <cp:lastModifiedBy>Windows User</cp:lastModifiedBy>
  <cp:revision>1</cp:revision>
  <dcterms:created xsi:type="dcterms:W3CDTF">2023-09-11T05:54:36Z</dcterms:created>
  <dcterms:modified xsi:type="dcterms:W3CDTF">2023-09-11T05:54:43Z</dcterms:modified>
</cp:coreProperties>
</file>