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5" r:id="rId3"/>
    <p:sldId id="384" r:id="rId4"/>
    <p:sldId id="358" r:id="rId5"/>
    <p:sldId id="337" r:id="rId6"/>
    <p:sldId id="381" r:id="rId7"/>
    <p:sldId id="382" r:id="rId8"/>
    <p:sldId id="338" r:id="rId9"/>
    <p:sldId id="339" r:id="rId10"/>
    <p:sldId id="340" r:id="rId11"/>
    <p:sldId id="359" r:id="rId12"/>
    <p:sldId id="360" r:id="rId13"/>
    <p:sldId id="362" r:id="rId14"/>
    <p:sldId id="364" r:id="rId15"/>
    <p:sldId id="365" r:id="rId16"/>
    <p:sldId id="367" r:id="rId17"/>
    <p:sldId id="370" r:id="rId18"/>
    <p:sldId id="369" r:id="rId19"/>
    <p:sldId id="371" r:id="rId20"/>
    <p:sldId id="383" r:id="rId21"/>
    <p:sldId id="385" r:id="rId22"/>
    <p:sldId id="3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87370" autoAdjust="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10/24/2023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</a:rPr>
              <a:t>Software Design and Analysis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Interaction Diagrams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Sequence Diagram &amp; Communication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6" y="4520108"/>
            <a:ext cx="6467302" cy="171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Calibri" panose="020F0502020204030204" pitchFamily="34" charset="0"/>
              </a:rPr>
              <a:t>Department </a:t>
            </a:r>
            <a:r>
              <a:rPr lang="en-US" i="1" dirty="0">
                <a:latin typeface="Calibri" panose="020F0502020204030204" pitchFamily="34" charset="0"/>
              </a:rPr>
              <a:t>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7" y="4520108"/>
            <a:ext cx="1791651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46" y="1083793"/>
            <a:ext cx="11343132" cy="4690414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Number Sequencing</a:t>
            </a:r>
            <a:endParaRPr lang="en-US" sz="1800" b="1" dirty="0">
              <a:solidFill>
                <a:srgbClr val="333333"/>
              </a:solidFill>
              <a:latin typeface="Helvetica-Bold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order of messages is illustrated with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sequence numbers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numbering scheme is: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message is not numbered. Thus,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msg1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unnumbered.</a:t>
            </a:r>
            <a:endParaRPr lang="en-US" sz="2400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order and nesting of subsequent messages is shown with a legal numbering scheme in which nested messages have a number appended to them.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denote nesting by prepending the incoming message number to the outgoing message number.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B5AA3-FF92-85AA-1ACE-5F60D775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3" y="2636685"/>
            <a:ext cx="10746440" cy="2679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C2133-1108-CAB0-7F4C-BFA201694477}"/>
              </a:ext>
            </a:extLst>
          </p:cNvPr>
          <p:cNvSpPr txBox="1"/>
          <p:nvPr/>
        </p:nvSpPr>
        <p:spPr>
          <a:xfrm>
            <a:off x="116541" y="1107187"/>
            <a:ext cx="6096000" cy="70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Number Sequencing</a:t>
            </a:r>
            <a:endParaRPr lang="en-US" sz="2800" b="1" dirty="0">
              <a:solidFill>
                <a:srgbClr val="333333"/>
              </a:solidFill>
              <a:latin typeface="Helvetica-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2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4986B-40F1-D962-5AB0-5C59B67C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1" y="1749787"/>
            <a:ext cx="8265458" cy="4909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AD601-63F6-15A7-9356-891B7679CDBE}"/>
              </a:ext>
            </a:extLst>
          </p:cNvPr>
          <p:cNvSpPr txBox="1"/>
          <p:nvPr/>
        </p:nvSpPr>
        <p:spPr>
          <a:xfrm>
            <a:off x="116541" y="880507"/>
            <a:ext cx="6096000" cy="70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Number Sequencing</a:t>
            </a:r>
            <a:endParaRPr lang="en-US" sz="2800" b="1" dirty="0">
              <a:solidFill>
                <a:srgbClr val="333333"/>
              </a:solidFill>
              <a:latin typeface="Helvetica-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0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34" y="980510"/>
            <a:ext cx="11343132" cy="34790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Messages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 show a conditional message by following a sequence number with a conditional clause in square brackets, similar to an iteration clause.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message is only sent if the clause evaluates to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017F2-8FF4-4DF7-5548-CFAD617F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53" y="4459591"/>
            <a:ext cx="8734894" cy="2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980509"/>
            <a:ext cx="11967883" cy="29639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Mutually Exclusive Conditional Paths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example in below illustrates the sequence numbers with mutually exclusive conditional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paths.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4D622-2618-885B-3A3A-C2188481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29" y="2712653"/>
            <a:ext cx="8589542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0" y="980509"/>
            <a:ext cx="11905130" cy="57662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Mutually Exclusive Conditional Paths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case we must modify the sequence expressions with a conditional path letter. The first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letter used is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convention.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states that either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1a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1b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 execute after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msg1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are sequence number 1 since either could be the first internal message.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 that subsequent nested messages are still consistently prepended with their outer message sequence.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Thus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1b.1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nested message within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1b.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980509"/>
            <a:ext cx="11456895" cy="11889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B832B-34AB-74B2-0895-BC885A26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74" y="2348753"/>
            <a:ext cx="104048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80C0ED-F105-4A4D-92C2-C6404143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0509"/>
            <a:ext cx="11456895" cy="12068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Iteration Over a Collection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BA6B-D349-3731-18D6-AAFC819B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39" y="2283494"/>
            <a:ext cx="8475522" cy="43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0509"/>
            <a:ext cx="11456895" cy="9558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Helvetica-Bold"/>
              </a:rPr>
              <a:t>Messages to a Classes to Invoke Static (Class) Methods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B8E10-BB38-45A8-8411-E3074521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07" y="2716306"/>
            <a:ext cx="9861985" cy="34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4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DDE6C-9319-FE21-6E9D-E7D640E0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2" y="1613647"/>
            <a:ext cx="9665664" cy="48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5789"/>
            <a:ext cx="10804398" cy="72248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98278"/>
            <a:ext cx="11769538" cy="3833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Communication Diagram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i="0" dirty="0">
                <a:solidFill>
                  <a:srgbClr val="00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connection path between two objects. It indicates some form of navigation between the objects.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More formally, a link is an instance of an association.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there is a link or path of navigation from a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along which messages may flow, such as the </a:t>
            </a:r>
            <a:r>
              <a:rPr lang="en-US" sz="2400" b="1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makePayment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542A9-885C-0740-1B83-E7BAB75DF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21108"/>
          <a:stretch/>
        </p:blipFill>
        <p:spPr>
          <a:xfrm>
            <a:off x="2765049" y="4620333"/>
            <a:ext cx="6887139" cy="21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484632"/>
            <a:ext cx="97631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 a Communication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assume changing the channel of your television using a remote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control. The TV viewer starts the entire process. The use of the remote which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then interact with the TV. Let's assume the TV is already on and the TV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viewer wants to change her channel. The first thing that happens is the TV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viewer presses the numbers on the remote to tell it which channel to go to.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remote then sends a new message to the television to change the channel to </a:t>
            </a:r>
            <a:r>
              <a:rPr lang="en-US" dirty="0" smtClean="0"/>
              <a:t>number and </a:t>
            </a:r>
            <a:r>
              <a:rPr lang="en-US" dirty="0"/>
              <a:t>TV will display the desired channel. If TV viewer is unsure what channel </a:t>
            </a:r>
            <a:r>
              <a:rPr lang="en-US" dirty="0" smtClean="0"/>
              <a:t>to go </a:t>
            </a:r>
            <a:r>
              <a:rPr lang="en-US" dirty="0"/>
              <a:t>to and would like to surf the channels until they find a channel they like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TV viewer is going to press the up or down arrow on the remote to browse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through the channels. This sends a message to the remote. The remote will then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send a message to the TV with this action. Just like in the initial sequence,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TV changes the channel and displays that to the TV viewer.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12" y="1546166"/>
            <a:ext cx="10058400" cy="284295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End of Lecture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</a:rPr>
              <a:t>Any Question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5" y="1083944"/>
            <a:ext cx="101441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1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89826"/>
            <a:ext cx="11201400" cy="322699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 that multiple messages, and messages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ways, flow along the same single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isn't one link line per message; all messages flow on the same line, which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like a road allowing two-way message traffic.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1405F-0AF1-8F3D-24F0-0629AEE0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8" y="1189078"/>
            <a:ext cx="11387575" cy="3203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Each message between objects is represented with a message expression and small arrow indicating the direction of the message.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Many messages may flow along this link.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sequence number is added to show the sequential order of messages in the current thread of control.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6E255-1E64-5217-9A76-D0FC7938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76" y="4043560"/>
            <a:ext cx="7494295" cy="27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89826"/>
            <a:ext cx="11201400" cy="322699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Guideline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Don't number the starting message. It's legal to do so, but simplifies the overall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numbering if you don't.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1405F-0AF1-8F3D-24F0-0629AEE0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8" y="1189078"/>
            <a:ext cx="11387575" cy="2791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to "self" or "this“</a:t>
            </a: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message can be sent from an object to itself.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illustrated by a link to itself, with messages flowing along the link.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AAC10-0521-0283-D591-770E2A8A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919" y="3980329"/>
            <a:ext cx="2421658" cy="27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0508"/>
            <a:ext cx="11834667" cy="54774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Creation of Instances</a:t>
            </a: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 message can be used to create an instance, but the convention in the UML is to use a message named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this purpose (some use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another (less obvious) message name is used, the message may be annotated with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stereotype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like so: «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may include parameters, indicating the passing of initial values. This indicates, for example, a constructor call with parameters in Java.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Furthermore,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tagged value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{new}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 optionally be added to the lifeline box to highlight the creation.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Tagged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 are a flexible extension mechanism in the UML to add semantically meaningful information to a UML element.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7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0110-70E9-16C3-3C4C-1DF3AEB8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2016426"/>
            <a:ext cx="8489576" cy="4225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F2FB8-DE79-A624-7539-7B864D17B5FE}"/>
              </a:ext>
            </a:extLst>
          </p:cNvPr>
          <p:cNvSpPr txBox="1"/>
          <p:nvPr/>
        </p:nvSpPr>
        <p:spPr>
          <a:xfrm>
            <a:off x="430305" y="914986"/>
            <a:ext cx="6096000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Creation of Instances</a:t>
            </a:r>
            <a:endParaRPr lang="en-US" sz="3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19635</TotalTime>
  <Words>529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Georgia</vt:lpstr>
      <vt:lpstr>Helvetica-Bold</vt:lpstr>
      <vt:lpstr>Trebuchet MS</vt:lpstr>
      <vt:lpstr>Wingdings</vt:lpstr>
      <vt:lpstr>Wood Type</vt:lpstr>
      <vt:lpstr>Software Design and Analysis Interaction Diagrams Sequence Diagram &amp; Communication Diagram</vt:lpstr>
      <vt:lpstr>Communication Diagram </vt:lpstr>
      <vt:lpstr>PowerPoint Presentation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PowerPoint Presentation</vt:lpstr>
      <vt:lpstr>Draw a Communication Diagram</vt:lpstr>
      <vt:lpstr>End of Lecture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Windows User</cp:lastModifiedBy>
  <cp:revision>157</cp:revision>
  <dcterms:created xsi:type="dcterms:W3CDTF">2022-08-06T13:31:34Z</dcterms:created>
  <dcterms:modified xsi:type="dcterms:W3CDTF">2023-10-24T08:19:52Z</dcterms:modified>
</cp:coreProperties>
</file>