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C987490-62D4-4D9F-B7B3-84E8A2317FC5}"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3525133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87490-62D4-4D9F-B7B3-84E8A2317FC5}"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3089656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87490-62D4-4D9F-B7B3-84E8A2317FC5}"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2793021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4C02E62-6CD5-4678-8768-F044E227F31C}" type="slidenum">
              <a:rPr lang="en-US" smtClean="0"/>
              <a:pPr/>
              <a:t>‹#›</a:t>
            </a:fld>
            <a:endParaRPr lang="en-US"/>
          </a:p>
        </p:txBody>
      </p:sp>
    </p:spTree>
    <p:extLst>
      <p:ext uri="{BB962C8B-B14F-4D97-AF65-F5344CB8AC3E}">
        <p14:creationId xmlns:p14="http://schemas.microsoft.com/office/powerpoint/2010/main" val="670157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B4C02E62-6CD5-4678-8768-F044E227F31C}" type="slidenum">
              <a:rPr lang="en-US" smtClean="0"/>
              <a:pPr/>
              <a:t>‹#›</a:t>
            </a:fld>
            <a:endParaRPr lang="en-US"/>
          </a:p>
        </p:txBody>
      </p:sp>
    </p:spTree>
    <p:extLst>
      <p:ext uri="{BB962C8B-B14F-4D97-AF65-F5344CB8AC3E}">
        <p14:creationId xmlns:p14="http://schemas.microsoft.com/office/powerpoint/2010/main" val="3418956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5" name="Footer Placeholder 4"/>
          <p:cNvSpPr>
            <a:spLocks noGrp="1"/>
          </p:cNvSpPr>
          <p:nvPr>
            <p:ph type="ftr" sz="quarter" idx="11"/>
          </p:nvPr>
        </p:nvSpPr>
        <p:spPr>
          <a:xfrm>
            <a:off x="2182708" y="6272784"/>
            <a:ext cx="6327648" cy="365125"/>
          </a:xfrm>
        </p:spPr>
        <p:txBody>
          <a:bodyPr/>
          <a:lstStyle/>
          <a:p>
            <a:endParaRPr lang="en-US">
              <a:solidFill>
                <a:srgbClr val="696464"/>
              </a:solidFill>
            </a:endParaRP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4C02E62-6CD5-4678-8768-F044E227F31C}" type="slidenum">
              <a:rPr lang="en-US" smtClean="0"/>
              <a:pPr/>
              <a:t>‹#›</a:t>
            </a:fld>
            <a:endParaRPr lang="en-US"/>
          </a:p>
        </p:txBody>
      </p:sp>
    </p:spTree>
    <p:extLst>
      <p:ext uri="{BB962C8B-B14F-4D97-AF65-F5344CB8AC3E}">
        <p14:creationId xmlns:p14="http://schemas.microsoft.com/office/powerpoint/2010/main" val="3208408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sp>
        <p:nvSpPr>
          <p:cNvPr id="7" name="Slide Number Placeholder 6"/>
          <p:cNvSpPr>
            <a:spLocks noGrp="1"/>
          </p:cNvSpPr>
          <p:nvPr>
            <p:ph type="sldNum" sz="quarter" idx="12"/>
          </p:nvPr>
        </p:nvSpPr>
        <p:spPr/>
        <p:txBody>
          <a:bodyPr/>
          <a:lstStyle/>
          <a:p>
            <a:fld id="{B4C02E62-6CD5-4678-8768-F044E227F31C}" type="slidenum">
              <a:rPr lang="en-US" smtClean="0"/>
              <a:pPr/>
              <a:t>‹#›</a:t>
            </a:fld>
            <a:endParaRPr lang="en-US"/>
          </a:p>
        </p:txBody>
      </p:sp>
    </p:spTree>
    <p:extLst>
      <p:ext uri="{BB962C8B-B14F-4D97-AF65-F5344CB8AC3E}">
        <p14:creationId xmlns:p14="http://schemas.microsoft.com/office/powerpoint/2010/main" val="3463979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8" name="Footer Placeholder 7"/>
          <p:cNvSpPr>
            <a:spLocks noGrp="1"/>
          </p:cNvSpPr>
          <p:nvPr>
            <p:ph type="ftr" sz="quarter" idx="11"/>
          </p:nvPr>
        </p:nvSpPr>
        <p:spPr/>
        <p:txBody>
          <a:bodyPr/>
          <a:lstStyle/>
          <a:p>
            <a:endParaRPr lang="en-US">
              <a:solidFill>
                <a:srgbClr val="696464"/>
              </a:solidFill>
            </a:endParaRPr>
          </a:p>
        </p:txBody>
      </p:sp>
      <p:sp>
        <p:nvSpPr>
          <p:cNvPr id="9" name="Slide Number Placeholder 8"/>
          <p:cNvSpPr>
            <a:spLocks noGrp="1"/>
          </p:cNvSpPr>
          <p:nvPr>
            <p:ph type="sldNum" sz="quarter" idx="12"/>
          </p:nvPr>
        </p:nvSpPr>
        <p:spPr/>
        <p:txBody>
          <a:bodyPr/>
          <a:lstStyle/>
          <a:p>
            <a:fld id="{B4C02E62-6CD5-4678-8768-F044E227F31C}" type="slidenum">
              <a:rPr lang="en-US" smtClean="0"/>
              <a:pPr/>
              <a:t>‹#›</a:t>
            </a:fld>
            <a:endParaRPr lang="en-US"/>
          </a:p>
        </p:txBody>
      </p:sp>
    </p:spTree>
    <p:extLst>
      <p:ext uri="{BB962C8B-B14F-4D97-AF65-F5344CB8AC3E}">
        <p14:creationId xmlns:p14="http://schemas.microsoft.com/office/powerpoint/2010/main" val="20818924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4" name="Footer Placeholder 3"/>
          <p:cNvSpPr>
            <a:spLocks noGrp="1"/>
          </p:cNvSpPr>
          <p:nvPr>
            <p:ph type="ftr" sz="quarter" idx="11"/>
          </p:nvPr>
        </p:nvSpPr>
        <p:spPr/>
        <p:txBody>
          <a:bodyPr/>
          <a:lstStyle/>
          <a:p>
            <a:endParaRPr lang="en-US">
              <a:solidFill>
                <a:srgbClr val="696464"/>
              </a:solidFill>
            </a:endParaRPr>
          </a:p>
        </p:txBody>
      </p:sp>
      <p:sp>
        <p:nvSpPr>
          <p:cNvPr id="5" name="Slide Number Placeholder 4"/>
          <p:cNvSpPr>
            <a:spLocks noGrp="1"/>
          </p:cNvSpPr>
          <p:nvPr>
            <p:ph type="sldNum" sz="quarter" idx="12"/>
          </p:nvPr>
        </p:nvSpPr>
        <p:spPr/>
        <p:txBody>
          <a:bodyPr/>
          <a:lstStyle/>
          <a:p>
            <a:fld id="{B4C02E62-6CD5-4678-8768-F044E227F31C}" type="slidenum">
              <a:rPr lang="en-US" smtClean="0"/>
              <a:pPr/>
              <a:t>‹#›</a:t>
            </a:fld>
            <a:endParaRPr lang="en-US"/>
          </a:p>
        </p:txBody>
      </p:sp>
    </p:spTree>
    <p:extLst>
      <p:ext uri="{BB962C8B-B14F-4D97-AF65-F5344CB8AC3E}">
        <p14:creationId xmlns:p14="http://schemas.microsoft.com/office/powerpoint/2010/main" val="6861421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3" name="Footer Placeholder 2"/>
          <p:cNvSpPr>
            <a:spLocks noGrp="1"/>
          </p:cNvSpPr>
          <p:nvPr>
            <p:ph type="ftr" sz="quarter" idx="11"/>
          </p:nvPr>
        </p:nvSpPr>
        <p:spPr/>
        <p:txBody>
          <a:bodyPr/>
          <a:lstStyle/>
          <a:p>
            <a:endParaRPr lang="en-US">
              <a:solidFill>
                <a:srgbClr val="696464"/>
              </a:solidFill>
            </a:endParaRPr>
          </a:p>
        </p:txBody>
      </p:sp>
      <p:sp>
        <p:nvSpPr>
          <p:cNvPr id="4" name="Slide Number Placeholder 3"/>
          <p:cNvSpPr>
            <a:spLocks noGrp="1"/>
          </p:cNvSpPr>
          <p:nvPr>
            <p:ph type="sldNum" sz="quarter" idx="12"/>
          </p:nvPr>
        </p:nvSpPr>
        <p:spPr/>
        <p:txBody>
          <a:bodyPr/>
          <a:lstStyle/>
          <a:p>
            <a:fld id="{B4C02E62-6CD5-4678-8768-F044E227F31C}" type="slidenum">
              <a:rPr lang="en-US" smtClean="0"/>
              <a:pPr/>
              <a:t>‹#›</a:t>
            </a:fld>
            <a:endParaRPr lang="en-US"/>
          </a:p>
        </p:txBody>
      </p:sp>
    </p:spTree>
    <p:extLst>
      <p:ext uri="{BB962C8B-B14F-4D97-AF65-F5344CB8AC3E}">
        <p14:creationId xmlns:p14="http://schemas.microsoft.com/office/powerpoint/2010/main" val="1365069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6" name="Footer Placeholder 5"/>
          <p:cNvSpPr>
            <a:spLocks noGrp="1"/>
          </p:cNvSpPr>
          <p:nvPr>
            <p:ph type="ftr" sz="quarter" idx="11"/>
          </p:nvPr>
        </p:nvSpPr>
        <p:spPr/>
        <p:txBody>
          <a:bodyPr/>
          <a:lstStyle/>
          <a:p>
            <a:endParaRPr lang="en-US">
              <a:solidFill>
                <a:srgbClr val="696464"/>
              </a:solidFill>
            </a:endParaRP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C02E62-6CD5-4678-8768-F044E227F31C}" type="slidenum">
              <a:rPr lang="en-US" smtClean="0"/>
              <a:pPr/>
              <a:t>‹#›</a:t>
            </a:fld>
            <a:endParaRPr lang="en-US"/>
          </a:p>
        </p:txBody>
      </p:sp>
    </p:spTree>
    <p:extLst>
      <p:ext uri="{BB962C8B-B14F-4D97-AF65-F5344CB8AC3E}">
        <p14:creationId xmlns:p14="http://schemas.microsoft.com/office/powerpoint/2010/main" val="1276476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987490-62D4-4D9F-B7B3-84E8A2317FC5}"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2288466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4C02E62-6CD5-4678-8768-F044E227F31C}" type="slidenum">
              <a:rPr lang="en-US" smtClean="0"/>
              <a:pPr/>
              <a:t>‹#›</a:t>
            </a:fld>
            <a:endParaRPr lang="en-US"/>
          </a:p>
        </p:txBody>
      </p:sp>
    </p:spTree>
    <p:extLst>
      <p:ext uri="{BB962C8B-B14F-4D97-AF65-F5344CB8AC3E}">
        <p14:creationId xmlns:p14="http://schemas.microsoft.com/office/powerpoint/2010/main" val="4059619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B4C02E62-6CD5-4678-8768-F044E227F31C}" type="slidenum">
              <a:rPr lang="en-US" smtClean="0"/>
              <a:pPr/>
              <a:t>‹#›</a:t>
            </a:fld>
            <a:endParaRPr lang="en-US"/>
          </a:p>
        </p:txBody>
      </p:sp>
    </p:spTree>
    <p:extLst>
      <p:ext uri="{BB962C8B-B14F-4D97-AF65-F5344CB8AC3E}">
        <p14:creationId xmlns:p14="http://schemas.microsoft.com/office/powerpoint/2010/main" val="598757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5" name="Footer Placeholder 4"/>
          <p:cNvSpPr>
            <a:spLocks noGrp="1"/>
          </p:cNvSpPr>
          <p:nvPr>
            <p:ph type="ftr" sz="quarter" idx="11"/>
          </p:nvPr>
        </p:nvSpPr>
        <p:spPr/>
        <p:txBody>
          <a:bodyPr/>
          <a:lstStyle/>
          <a:p>
            <a:endParaRPr lang="en-US">
              <a:solidFill>
                <a:srgbClr val="696464"/>
              </a:solidFill>
            </a:endParaRPr>
          </a:p>
        </p:txBody>
      </p:sp>
      <p:sp>
        <p:nvSpPr>
          <p:cNvPr id="6" name="Slide Number Placeholder 5"/>
          <p:cNvSpPr>
            <a:spLocks noGrp="1"/>
          </p:cNvSpPr>
          <p:nvPr>
            <p:ph type="sldNum" sz="quarter" idx="12"/>
          </p:nvPr>
        </p:nvSpPr>
        <p:spPr/>
        <p:txBody>
          <a:bodyPr/>
          <a:lstStyle/>
          <a:p>
            <a:fld id="{B4C02E62-6CD5-4678-8768-F044E227F31C}" type="slidenum">
              <a:rPr lang="en-US" smtClean="0"/>
              <a:pPr/>
              <a:t>‹#›</a:t>
            </a:fld>
            <a:endParaRPr lang="en-US"/>
          </a:p>
        </p:txBody>
      </p:sp>
    </p:spTree>
    <p:extLst>
      <p:ext uri="{BB962C8B-B14F-4D97-AF65-F5344CB8AC3E}">
        <p14:creationId xmlns:p14="http://schemas.microsoft.com/office/powerpoint/2010/main" val="2559088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987490-62D4-4D9F-B7B3-84E8A2317FC5}" type="datetimeFigureOut">
              <a:rPr lang="en-US" smtClean="0"/>
              <a:t>5/10/2022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175713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C987490-62D4-4D9F-B7B3-84E8A2317FC5}"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67035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987490-62D4-4D9F-B7B3-84E8A2317FC5}" type="datetimeFigureOut">
              <a:rPr lang="en-US" smtClean="0"/>
              <a:t>5/10/2022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219219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C987490-62D4-4D9F-B7B3-84E8A2317FC5}" type="datetimeFigureOut">
              <a:rPr lang="en-US" smtClean="0"/>
              <a:t>5/10/2022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1816640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987490-62D4-4D9F-B7B3-84E8A2317FC5}" type="datetimeFigureOut">
              <a:rPr lang="en-US" smtClean="0"/>
              <a:t>5/10/2022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1968525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87490-62D4-4D9F-B7B3-84E8A2317FC5}"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633945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987490-62D4-4D9F-B7B3-84E8A2317FC5}" type="datetimeFigureOut">
              <a:rPr lang="en-US" smtClean="0"/>
              <a:t>5/10/2022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6EA00-8AE9-48B0-8845-E52CAC732AFC}" type="slidenum">
              <a:rPr lang="en-US" smtClean="0"/>
              <a:t>‹#›</a:t>
            </a:fld>
            <a:endParaRPr lang="en-US"/>
          </a:p>
        </p:txBody>
      </p:sp>
    </p:spTree>
    <p:extLst>
      <p:ext uri="{BB962C8B-B14F-4D97-AF65-F5344CB8AC3E}">
        <p14:creationId xmlns:p14="http://schemas.microsoft.com/office/powerpoint/2010/main" val="3663451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87490-62D4-4D9F-B7B3-84E8A2317FC5}" type="datetimeFigureOut">
              <a:rPr lang="en-US" smtClean="0"/>
              <a:t>5/10/2022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6EA00-8AE9-48B0-8845-E52CAC732AFC}" type="slidenum">
              <a:rPr lang="en-US" smtClean="0"/>
              <a:t>‹#›</a:t>
            </a:fld>
            <a:endParaRPr lang="en-US"/>
          </a:p>
        </p:txBody>
      </p:sp>
    </p:spTree>
    <p:extLst>
      <p:ext uri="{BB962C8B-B14F-4D97-AF65-F5344CB8AC3E}">
        <p14:creationId xmlns:p14="http://schemas.microsoft.com/office/powerpoint/2010/main" val="95393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8313BB7-AD8A-4914-8C0D-0082B129D884}" type="datetimeFigureOut">
              <a:rPr lang="en-US" smtClean="0">
                <a:solidFill>
                  <a:srgbClr val="696464"/>
                </a:solidFill>
              </a:rPr>
              <a:pPr/>
              <a:t>5/10/2022</a:t>
            </a:fld>
            <a:endParaRPr lang="en-US">
              <a:solidFill>
                <a:srgbClr val="696464"/>
              </a:solidFill>
            </a:endParaRPr>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solidFill>
                <a:srgbClr val="696464"/>
              </a:solidFill>
            </a:endParaRP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4C02E62-6CD5-4678-8768-F044E227F31C}" type="slidenum">
              <a:rPr lang="en-US" smtClean="0"/>
              <a:pPr/>
              <a:t>‹#›</a:t>
            </a:fld>
            <a:endParaRPr lang="en-US"/>
          </a:p>
        </p:txBody>
      </p:sp>
    </p:spTree>
    <p:extLst>
      <p:ext uri="{BB962C8B-B14F-4D97-AF65-F5344CB8AC3E}">
        <p14:creationId xmlns:p14="http://schemas.microsoft.com/office/powerpoint/2010/main" val="26135953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cap="all" dirty="0" smtClean="0">
                <a:blipFill>
                  <a:blip r:embed="rId2">
                    <a:extLst>
                      <a:ext uri="{28A0092B-C50C-407E-A947-70E740481C1C}">
                        <a14:useLocalDpi xmlns:a14="http://schemas.microsoft.com/office/drawing/2010/main" val="0"/>
                      </a:ext>
                    </a:extLst>
                  </a:blip>
                  <a:tile tx="6350" ty="-127000" sx="65000" sy="64000" flip="none" algn="tl"/>
                </a:blipFill>
                <a:latin typeface="Rockwell Condensed" panose="02060603050405020104"/>
              </a:rPr>
              <a:t>Activities </a:t>
            </a:r>
            <a:r>
              <a:rPr lang="en-US" sz="5400" cap="all" smtClean="0">
                <a:blipFill>
                  <a:blip r:embed="rId2">
                    <a:extLst>
                      <a:ext uri="{28A0092B-C50C-407E-A947-70E740481C1C}">
                        <a14:useLocalDpi xmlns:a14="http://schemas.microsoft.com/office/drawing/2010/main" val="0"/>
                      </a:ext>
                    </a:extLst>
                  </a:blip>
                  <a:tile tx="6350" ty="-127000" sx="65000" sy="64000" flip="none" algn="tl"/>
                </a:blipFill>
                <a:latin typeface="Rockwell Condensed" panose="02060603050405020104"/>
              </a:rPr>
              <a:t>on meeting</a:t>
            </a:r>
            <a:endParaRPr lang="en-US" b="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028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on the following message by a superior to develop the agenda</a:t>
            </a:r>
            <a:endParaRPr lang="en-US" dirty="0"/>
          </a:p>
        </p:txBody>
      </p:sp>
      <p:sp>
        <p:nvSpPr>
          <p:cNvPr id="3" name="Content Placeholder 2"/>
          <p:cNvSpPr>
            <a:spLocks noGrp="1"/>
          </p:cNvSpPr>
          <p:nvPr>
            <p:ph idx="1"/>
          </p:nvPr>
        </p:nvSpPr>
        <p:spPr>
          <a:xfrm>
            <a:off x="1069848" y="2410690"/>
            <a:ext cx="10058400" cy="3761509"/>
          </a:xfrm>
        </p:spPr>
        <p:txBody>
          <a:bodyPr>
            <a:normAutofit/>
          </a:bodyPr>
          <a:lstStyle/>
          <a:p>
            <a:pPr algn="just"/>
            <a:r>
              <a:rPr lang="en-US" sz="2400" dirty="0"/>
              <a:t>Hey Erik. Karin here. I just wanted to let you know that I'm going to be out of the office for about ten days and wanted to ask if you could organize a team meeting for the first week of next month. As well as our regular updates I'd like us to discuss the remodel of the Northlake store. We need to give input on which design we prefer. I'd also like us to decide if we need more money in our budget, so it would be good if you could invite Lauren to join us too. Thanks and let me know if you have any questions. You can call me on my cell. See you in two weeks. </a:t>
            </a:r>
          </a:p>
        </p:txBody>
      </p:sp>
    </p:spTree>
    <p:extLst>
      <p:ext uri="{BB962C8B-B14F-4D97-AF65-F5344CB8AC3E}">
        <p14:creationId xmlns:p14="http://schemas.microsoft.com/office/powerpoint/2010/main" val="2102162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agenda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731817"/>
            <a:ext cx="9861388" cy="4904509"/>
          </a:xfrm>
        </p:spPr>
      </p:pic>
    </p:spTree>
    <p:extLst>
      <p:ext uri="{BB962C8B-B14F-4D97-AF65-F5344CB8AC3E}">
        <p14:creationId xmlns:p14="http://schemas.microsoft.com/office/powerpoint/2010/main" val="89871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agenda</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995055"/>
            <a:ext cx="9598151" cy="3879271"/>
          </a:xfrm>
        </p:spPr>
      </p:pic>
    </p:spTree>
    <p:extLst>
      <p:ext uri="{BB962C8B-B14F-4D97-AF65-F5344CB8AC3E}">
        <p14:creationId xmlns:p14="http://schemas.microsoft.com/office/powerpoint/2010/main" val="72049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457477"/>
          </a:xfrm>
        </p:spPr>
        <p:txBody>
          <a:bodyPr>
            <a:normAutofit fontScale="90000"/>
          </a:bodyPr>
          <a:lstStyle/>
          <a:p>
            <a:r>
              <a:rPr lang="en-US" dirty="0" smtClean="0"/>
              <a:t>Writing the meeting announcement email</a:t>
            </a:r>
            <a:endParaRPr lang="en-US" dirty="0"/>
          </a:p>
        </p:txBody>
      </p:sp>
      <p:sp>
        <p:nvSpPr>
          <p:cNvPr id="3" name="Content Placeholder 2"/>
          <p:cNvSpPr>
            <a:spLocks noGrp="1"/>
          </p:cNvSpPr>
          <p:nvPr>
            <p:ph idx="1"/>
          </p:nvPr>
        </p:nvSpPr>
        <p:spPr>
          <a:xfrm>
            <a:off x="1069848" y="1524000"/>
            <a:ext cx="10058400" cy="4648200"/>
          </a:xfrm>
        </p:spPr>
        <p:txBody>
          <a:bodyPr>
            <a:normAutofit/>
          </a:bodyPr>
          <a:lstStyle/>
          <a:p>
            <a:r>
              <a:rPr lang="en-US" sz="2400" dirty="0" smtClean="0"/>
              <a:t>Write a clear subject line.</a:t>
            </a:r>
          </a:p>
          <a:p>
            <a:r>
              <a:rPr lang="en-US" sz="2400" dirty="0" smtClean="0"/>
              <a:t>Greet the participants.</a:t>
            </a:r>
          </a:p>
          <a:p>
            <a:r>
              <a:rPr lang="en-US" sz="2400" dirty="0" smtClean="0"/>
              <a:t>Provide the details of the meeting (meeting name (if any), purpose, date, time, venue).</a:t>
            </a:r>
          </a:p>
          <a:p>
            <a:r>
              <a:rPr lang="en-US" sz="2400" dirty="0" smtClean="0"/>
              <a:t>Announce meeting agenda.</a:t>
            </a:r>
          </a:p>
          <a:p>
            <a:r>
              <a:rPr lang="en-US" sz="2400" dirty="0" smtClean="0"/>
              <a:t>Instruct participants about any research or preparation will be needed on their part. Also, mention names if necessary.</a:t>
            </a:r>
          </a:p>
          <a:p>
            <a:r>
              <a:rPr lang="en-US" sz="2400" dirty="0" smtClean="0"/>
              <a:t>End with a cordial statement.</a:t>
            </a:r>
          </a:p>
          <a:p>
            <a:endParaRPr lang="en-US" sz="2400" dirty="0"/>
          </a:p>
        </p:txBody>
      </p:sp>
    </p:spTree>
    <p:extLst>
      <p:ext uri="{BB962C8B-B14F-4D97-AF65-F5344CB8AC3E}">
        <p14:creationId xmlns:p14="http://schemas.microsoft.com/office/powerpoint/2010/main" val="2174544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651441"/>
          </a:xfrm>
        </p:spPr>
        <p:txBody>
          <a:bodyPr>
            <a:normAutofit fontScale="90000"/>
          </a:bodyPr>
          <a:lstStyle/>
          <a:p>
            <a:r>
              <a:rPr lang="en-US" dirty="0" smtClean="0"/>
              <a:t>Sample email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302327"/>
            <a:ext cx="8728363" cy="4613564"/>
          </a:xfrm>
        </p:spPr>
      </p:pic>
    </p:spTree>
    <p:extLst>
      <p:ext uri="{BB962C8B-B14F-4D97-AF65-F5344CB8AC3E}">
        <p14:creationId xmlns:p14="http://schemas.microsoft.com/office/powerpoint/2010/main" val="270864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email</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9848" y="1856510"/>
            <a:ext cx="9168517" cy="4209596"/>
          </a:xfrm>
        </p:spPr>
      </p:pic>
    </p:spTree>
    <p:extLst>
      <p:ext uri="{BB962C8B-B14F-4D97-AF65-F5344CB8AC3E}">
        <p14:creationId xmlns:p14="http://schemas.microsoft.com/office/powerpoint/2010/main" val="281453997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1</TotalTime>
  <Words>219</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Calibri Light</vt:lpstr>
      <vt:lpstr>Rockwell</vt:lpstr>
      <vt:lpstr>Rockwell Condensed</vt:lpstr>
      <vt:lpstr>Wingdings</vt:lpstr>
      <vt:lpstr>Office Theme</vt:lpstr>
      <vt:lpstr>Wood Type</vt:lpstr>
      <vt:lpstr>Activities on meeting</vt:lpstr>
      <vt:lpstr>Work on the following message by a superior to develop the agenda</vt:lpstr>
      <vt:lpstr>Sample agenda</vt:lpstr>
      <vt:lpstr>Sample agenda</vt:lpstr>
      <vt:lpstr>Writing the meeting announcement email</vt:lpstr>
      <vt:lpstr>Sample email</vt:lpstr>
      <vt:lpstr>Sample email</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Activities on meeting</dc:title>
  <dc:creator>Faiza Mumtaz</dc:creator>
  <cp:lastModifiedBy>Faiza Mumtaz</cp:lastModifiedBy>
  <cp:revision>1</cp:revision>
  <dcterms:created xsi:type="dcterms:W3CDTF">2022-05-10T09:47:39Z</dcterms:created>
  <dcterms:modified xsi:type="dcterms:W3CDTF">2022-05-10T09:49:31Z</dcterms:modified>
</cp:coreProperties>
</file>