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6"/>
  </p:notesMasterIdLst>
  <p:sldIdLst>
    <p:sldId id="1242" r:id="rId2"/>
    <p:sldId id="1243" r:id="rId3"/>
    <p:sldId id="1255" r:id="rId4"/>
    <p:sldId id="1245" r:id="rId5"/>
    <p:sldId id="1244" r:id="rId6"/>
    <p:sldId id="1249" r:id="rId7"/>
    <p:sldId id="1250" r:id="rId8"/>
    <p:sldId id="1252" r:id="rId9"/>
    <p:sldId id="1257" r:id="rId10"/>
    <p:sldId id="1258" r:id="rId11"/>
    <p:sldId id="1259" r:id="rId12"/>
    <p:sldId id="1260" r:id="rId13"/>
    <p:sldId id="1256" r:id="rId14"/>
    <p:sldId id="12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2675" autoAdjust="0"/>
  </p:normalViewPr>
  <p:slideViewPr>
    <p:cSldViewPr snapToGrid="0" snapToObjects="1">
      <p:cViewPr varScale="1">
        <p:scale>
          <a:sx n="107" d="100"/>
          <a:sy n="107" d="100"/>
        </p:scale>
        <p:origin x="660" y="10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7F9-CA86-4D85-8D84-F1B07A9D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AB43-FB71-454B-87AA-77C5C49C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4753-F620-4DAF-91C6-29D234D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4F37-1D82-4C34-BDDF-ADEBD185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FD94-7A90-41B9-B5A3-2A962A2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1757-7310-4C33-964B-9B45685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268D-A4E7-4E4E-8EDC-38BCE908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EAB3-C94D-4F25-AB9A-E95C9A7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9C33-499B-447D-91FC-5DCABE80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CD3F-D116-420B-933F-D0F47BDB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7EED5-C338-4BEC-9656-EFBE55B1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AD7C3-E5EB-4671-955A-F5084DE7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39A6-2D58-4AE1-A050-6940279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33C8-9C0F-4984-8835-B1202056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8B5E-7C5F-4EA4-8D67-987858AB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7C2-4890-4041-9C4A-D8720DB8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D07D-DF29-4078-AA1A-8914A86F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5B8-C98C-4157-9398-277A4572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B1D4-41B8-4742-B22D-0C7C840F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BD21-4781-4673-9901-3C91E57B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A82D-55BB-496D-942D-03CAA3C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C0E-C0F9-4358-ABD1-3FC6B993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3BB9-482E-48CC-8A65-D5BCE32A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FC73-658E-49F0-B64C-AF8CC533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FDE7-C0F0-4267-9256-213E1E6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B4E0-9CCB-4923-B5BA-AAF7A8A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EEB-858A-4602-918F-51A94492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3B5D-7C31-436B-BB3F-CD7253EA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9F88-99E0-4819-9083-27754125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1BF0-ADC8-47AF-8A72-8CEC6AE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3CF71-4F6C-4B0B-8CD3-C0D2594D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A304-21EC-4F78-B74D-0B7D6E67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E686-837D-4978-9DD6-1D97488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6D25-E871-4328-A9FD-36EBE16C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BF74-7D7E-4BD4-83B8-06DCE9C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36DF-CE07-40F2-87DC-8FC00D67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ADF5E-D0F6-4FA3-BB54-91FA726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592B0-02DA-49CF-952F-8B63E8C8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C779B-8CD9-4111-B637-12ADEEF3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4E2-11FD-4AA1-AC12-1B8162F3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C337F-5B5A-4403-A381-2464F17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CAFDF-2E45-48D9-AF35-2C4746F4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3D16-A2C9-4C4E-A08E-5B39354F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2336-7970-4BD6-AA45-1633B7F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F816D-7ECB-4AD3-9967-608C504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4E72-DF7D-4218-9386-92F18700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B9E-D235-4615-8E15-0FFCBAFE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A078-144E-49A6-8439-0E1C450A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99A1-1C46-4DD7-9584-2EC70FAD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D9E6-28E8-4806-989F-8A30540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14EC-5CC3-4FEE-8EDE-26F1C0BE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7020-C779-4639-9008-4B47091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9E2-0976-4A64-8A30-70CA543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39D5A-1738-40D1-BB65-6A13F9D51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D6473-403B-4C78-B01B-53F0E30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8A6A-3626-4EF7-8516-841BBE4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C8B02-E3C6-4DD9-B222-4794A6D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E01-B1E0-4835-8307-56697732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8980E-F141-4BAE-862D-BDF3AA5E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21D4-A5D0-499E-B412-9A716503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549-9832-4FAB-8C2B-702B93F7B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543E-A730-429F-998A-BA026064636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3C7E-D6F9-41FC-A6E4-286C3A0D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D215-FB8B-4AA0-84EB-A0AAA181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Lab #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</a:rPr>
              <a:t>OpenMP</a:t>
            </a:r>
            <a:r>
              <a:rPr lang="en-US" sz="3600" b="1" dirty="0" smtClean="0">
                <a:solidFill>
                  <a:srgbClr val="FF0000"/>
                </a:solidFill>
              </a:rPr>
              <a:t> capstone test (20 minutes)</a:t>
            </a:r>
          </a:p>
          <a:p>
            <a:r>
              <a:rPr lang="en-US" dirty="0" smtClean="0"/>
              <a:t>MPI syllabus as per course outline</a:t>
            </a:r>
          </a:p>
          <a:p>
            <a:r>
              <a:rPr lang="en-US" dirty="0" smtClean="0"/>
              <a:t>MPI installation on Ubuntu (posted on Google </a:t>
            </a:r>
            <a:r>
              <a:rPr lang="en-US" smtClean="0"/>
              <a:t>Classroom </a:t>
            </a:r>
            <a:r>
              <a:rPr lang="en-US" smtClean="0"/>
              <a:t>Sept. </a:t>
            </a:r>
            <a:r>
              <a:rPr lang="en-US" dirty="0" smtClean="0"/>
              <a:t>2023)</a:t>
            </a:r>
          </a:p>
          <a:p>
            <a:r>
              <a:rPr lang="en-US" dirty="0" smtClean="0"/>
              <a:t>Shared vs Distributed Memory</a:t>
            </a:r>
          </a:p>
          <a:p>
            <a:r>
              <a:rPr lang="en-US" dirty="0" smtClean="0"/>
              <a:t>Programming Distributed Memory (message passing) Systems</a:t>
            </a:r>
          </a:p>
          <a:p>
            <a:r>
              <a:rPr lang="en-US" dirty="0" smtClean="0"/>
              <a:t>MPI Programming</a:t>
            </a:r>
          </a:p>
          <a:p>
            <a:pPr lvl="1"/>
            <a:r>
              <a:rPr lang="en-US" dirty="0" smtClean="0"/>
              <a:t>Basic Program</a:t>
            </a:r>
          </a:p>
          <a:p>
            <a:pPr lvl="1"/>
            <a:r>
              <a:rPr lang="en-US" dirty="0" smtClean="0"/>
              <a:t>MPI Send and MPI Receive API</a:t>
            </a:r>
          </a:p>
          <a:p>
            <a:r>
              <a:rPr lang="en-US" dirty="0" smtClean="0"/>
              <a:t>Calculating Pi using MPI</a:t>
            </a:r>
          </a:p>
          <a:p>
            <a:r>
              <a:rPr lang="en-US" dirty="0" smtClean="0"/>
              <a:t>Write MPI program for a word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09" y="429782"/>
            <a:ext cx="8295382" cy="59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40" y="455032"/>
            <a:ext cx="11383384" cy="46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3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2" y="457199"/>
            <a:ext cx="11016344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1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536" y="151816"/>
            <a:ext cx="7247109" cy="5992567"/>
          </a:xfrm>
          <a:prstGeom prst="rect">
            <a:avLst/>
          </a:prstGeom>
          <a:ln w="317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607" y="151816"/>
            <a:ext cx="6049219" cy="571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2868" y="4476418"/>
            <a:ext cx="5005522" cy="20414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4413" y="2457440"/>
            <a:ext cx="544906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3792" y="629716"/>
            <a:ext cx="31429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Write compact readable MPI C code to sum up all the numbers from 1 to 1000. </a:t>
            </a: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1000 processes, where process 0 will print the sum. Note: </a:t>
            </a:r>
            <a:endParaRPr lang="en-US" sz="2400" dirty="0" smtClean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2400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Explain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 MPI functions after the code. Ensure that your code computes the correct sum.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633" y="0"/>
            <a:ext cx="7380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62" y="1672985"/>
            <a:ext cx="4534314" cy="46425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71" y="1855865"/>
            <a:ext cx="4359412" cy="2768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495753"/>
            <a:ext cx="10515600" cy="849721"/>
          </a:xfrm>
        </p:spPr>
        <p:txBody>
          <a:bodyPr/>
          <a:lstStyle/>
          <a:p>
            <a:pPr algn="ctr"/>
            <a:r>
              <a:rPr lang="en-US" dirty="0" smtClean="0"/>
              <a:t>MPI Syllabus (</a:t>
            </a:r>
            <a:r>
              <a:rPr lang="en-US" sz="4000" dirty="0" smtClean="0"/>
              <a:t>as per Course outline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7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23" y="0"/>
            <a:ext cx="10879214" cy="68580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532523" y="259471"/>
            <a:ext cx="56316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Show it to your TA at the time of Semester Project DEMO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8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72045" y="2886791"/>
            <a:ext cx="3704111" cy="454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72046" y="4946285"/>
            <a:ext cx="7409700" cy="12200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2046" y="1710589"/>
            <a:ext cx="7140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MPICH - </a:t>
            </a:r>
            <a:r>
              <a:rPr lang="en-US" b="1" dirty="0">
                <a:solidFill>
                  <a:srgbClr val="FF0000"/>
                </a:solidFill>
              </a:rPr>
              <a:t>MPICH is supposed to be high-quality reference implementation of the latest MPI standard and the basis for derivative implementations to meet special purpose needs.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2046" y="3901410"/>
            <a:ext cx="7140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Open-MPI targets the common case, both in terms of usage and network conduits.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MPI Installation … </a:t>
            </a:r>
            <a:r>
              <a:rPr lang="en-US" sz="3600" dirty="0" smtClean="0"/>
              <a:t>both flavors MPICH/</a:t>
            </a:r>
            <a:r>
              <a:rPr lang="en-US" sz="3600" dirty="0" err="1" smtClean="0"/>
              <a:t>OpenMPI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576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442" y="0"/>
            <a:ext cx="1100379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93577" y="227247"/>
            <a:ext cx="4074660" cy="12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06" y="407337"/>
            <a:ext cx="8961120" cy="589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3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27" y="1330388"/>
            <a:ext cx="10113944" cy="49789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0" y="488057"/>
            <a:ext cx="7932708" cy="6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75" y="1828798"/>
            <a:ext cx="9387262" cy="44884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32" y="253610"/>
            <a:ext cx="4398748" cy="257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8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94" y="412691"/>
            <a:ext cx="9773938" cy="43776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521042" y="2026974"/>
            <a:ext cx="4532812" cy="21127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21042" y="4351199"/>
            <a:ext cx="4532812" cy="20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1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24554</TotalTime>
  <Words>179</Words>
  <Application>Microsoft Office PowerPoint</Application>
  <PresentationFormat>Widescreen</PresentationFormat>
  <Paragraphs>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1_Office Theme</vt:lpstr>
      <vt:lpstr>Lab # 5</vt:lpstr>
      <vt:lpstr>MPI Syllabus (as per Course outline)</vt:lpstr>
      <vt:lpstr>PowerPoint Presentation</vt:lpstr>
      <vt:lpstr>MPI Installation … both flavors MPICH/OpenMPI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Syed Faisal Ali</cp:lastModifiedBy>
  <cp:revision>487</cp:revision>
  <cp:lastPrinted>2022-08-30T19:26:14Z</cp:lastPrinted>
  <dcterms:created xsi:type="dcterms:W3CDTF">2020-01-18T07:24:59Z</dcterms:created>
  <dcterms:modified xsi:type="dcterms:W3CDTF">2023-10-09T06:30:43Z</dcterms:modified>
</cp:coreProperties>
</file>