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EE1B87-3866-4D08-BF2B-9D219AAA7067}">
          <p14:sldIdLst>
            <p14:sldId id="256"/>
            <p14:sldId id="258"/>
            <p14:sldId id="257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70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B9C7-F846-456D-85F6-8157C07F2F5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8B63E-9554-4F07-947C-F653F9FEC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8B63E-9554-4F07-947C-F653F9FECE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Sub-group-meeting 1</a:t>
            </a:r>
          </a:p>
          <a:p>
            <a:r>
              <a:rPr lang="en-US" dirty="0" smtClean="0"/>
              <a:t>02/05/2018</a:t>
            </a:r>
            <a:br>
              <a:rPr lang="en-US" dirty="0" smtClean="0"/>
            </a:br>
            <a:r>
              <a:rPr lang="en-US" dirty="0" smtClean="0"/>
              <a:t>ELEC7080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651"/>
            <a:ext cx="9144000" cy="41326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6237312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Num. (trend, volatility, volume) X 2(up or down) x 2 (big abs. or small. abs)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4572000" y="4869160"/>
            <a:ext cx="432048" cy="1368152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57526"/>
              </p:ext>
            </p:extLst>
          </p:nvPr>
        </p:nvGraphicFramePr>
        <p:xfrm>
          <a:off x="0" y="908720"/>
          <a:ext cx="9144003" cy="540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92"/>
                <a:gridCol w="1584176"/>
                <a:gridCol w="936104"/>
                <a:gridCol w="936104"/>
                <a:gridCol w="1224136"/>
                <a:gridCol w="1152128"/>
                <a:gridCol w="1296144"/>
                <a:gridCol w="1115619"/>
              </a:tblGrid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Record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News keywords </a:t>
                      </a:r>
                    </a:p>
                    <a:p>
                      <a:r>
                        <a:rPr lang="en-US" dirty="0" smtClean="0"/>
                        <a:t>combination/score?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Trend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Volatility derivative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absolute</a:t>
                      </a:r>
                      <a:r>
                        <a:rPr lang="en-US" baseline="0" dirty="0" smtClean="0"/>
                        <a:t> Volatility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Volume derivative Score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abs. Volume score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Question: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Neumerical</a:t>
                      </a:r>
                      <a:r>
                        <a:rPr lang="en-US" baseline="0" dirty="0" smtClean="0"/>
                        <a:t> score?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</a:p>
                    <a:p>
                      <a:r>
                        <a:rPr lang="en-US" dirty="0" smtClean="0"/>
                        <a:t>Go</a:t>
                      </a:r>
                      <a:r>
                        <a:rPr lang="en-US" baseline="0" dirty="0" smtClean="0"/>
                        <a:t>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</a:p>
                    <a:p>
                      <a:r>
                        <a:rPr lang="en-US" dirty="0" smtClean="0"/>
                        <a:t>High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</a:p>
                    <a:p>
                      <a:r>
                        <a:rPr lang="en-US" dirty="0" smtClean="0"/>
                        <a:t>Go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</a:p>
                    <a:p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</a:p>
                    <a:p>
                      <a:r>
                        <a:rPr lang="en-US" dirty="0" smtClean="0"/>
                        <a:t>Go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</a:p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</a:p>
                    <a:p>
                      <a:r>
                        <a:rPr lang="en-US" dirty="0" smtClean="0"/>
                        <a:t>Go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</a:p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</a:p>
                    <a:p>
                      <a:r>
                        <a:rPr lang="en-US" dirty="0" smtClean="0"/>
                        <a:t>Go</a:t>
                      </a:r>
                      <a:r>
                        <a:rPr lang="en-US" baseline="0" dirty="0" smtClean="0"/>
                        <a:t> up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</a:p>
                    <a:p>
                      <a:r>
                        <a:rPr lang="en-US" dirty="0" smtClean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</a:p>
                    <a:p>
                      <a:r>
                        <a:rPr lang="en-US" dirty="0" smtClean="0"/>
                        <a:t>Go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</a:p>
                    <a:p>
                      <a:r>
                        <a:rPr lang="en-US" dirty="0" smtClean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188640"/>
            <a:ext cx="4978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Time point</a:t>
            </a:r>
          </a:p>
          <a:p>
            <a:r>
              <a:rPr lang="en-US" sz="4800" dirty="0" err="1" smtClean="0"/>
              <a:t>Abs.Trend</a:t>
            </a:r>
            <a:r>
              <a:rPr lang="en-US" sz="4800" dirty="0" smtClean="0"/>
              <a:t> </a:t>
            </a:r>
          </a:p>
          <a:p>
            <a:r>
              <a:rPr lang="en-US" sz="4800" dirty="0" err="1" smtClean="0"/>
              <a:t>Abs.Volatility</a:t>
            </a:r>
            <a:endParaRPr lang="en-US" sz="4800" dirty="0" smtClean="0"/>
          </a:p>
          <a:p>
            <a:r>
              <a:rPr lang="en-US" sz="4800" dirty="0" err="1" smtClean="0"/>
              <a:t>Abs.Volume</a:t>
            </a:r>
            <a:endParaRPr lang="en-US" sz="4800" dirty="0" smtClean="0"/>
          </a:p>
          <a:p>
            <a:r>
              <a:rPr lang="en-US" sz="4800" dirty="0" smtClean="0"/>
              <a:t>(Trend)’</a:t>
            </a:r>
          </a:p>
          <a:p>
            <a:r>
              <a:rPr lang="en-US" sz="4800" dirty="0" smtClean="0"/>
              <a:t>(Volatility)’</a:t>
            </a:r>
          </a:p>
          <a:p>
            <a:r>
              <a:rPr lang="en-US" sz="4800" dirty="0" smtClean="0"/>
              <a:t>(Volume)’</a:t>
            </a:r>
          </a:p>
          <a:p>
            <a:r>
              <a:rPr lang="en-US" sz="4800" dirty="0" smtClean="0"/>
              <a:t>….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79712" y="188640"/>
            <a:ext cx="0" cy="6408712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940152" y="116632"/>
            <a:ext cx="0" cy="6408712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79712" y="188640"/>
            <a:ext cx="72008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0072" y="148680"/>
            <a:ext cx="72008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20072" y="6474544"/>
            <a:ext cx="72008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67012" y="6550744"/>
            <a:ext cx="72008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2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ustering in data mi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3" y="620688"/>
            <a:ext cx="8086053" cy="606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the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lustering in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433"/>
            <a:ext cx="8604448" cy="652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134</Words>
  <Application>Microsoft Office PowerPoint</Application>
  <PresentationFormat>On-screen Show (4:3)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Calibri</vt:lpstr>
      <vt:lpstr>Office 佈景主題</vt:lpstr>
      <vt:lpstr>Market Sentiment Analysis</vt:lpstr>
      <vt:lpstr>PowerPoint Presentation</vt:lpstr>
      <vt:lpstr>PowerPoint Presentation</vt:lpstr>
      <vt:lpstr>PowerPoint Presentation</vt:lpstr>
      <vt:lpstr>Cluster the vectors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Sentiment Analysis</dc:title>
  <dc:creator>prow07s-gen</dc:creator>
  <cp:lastModifiedBy>prow07e-gen</cp:lastModifiedBy>
  <cp:revision>28</cp:revision>
  <dcterms:created xsi:type="dcterms:W3CDTF">2018-02-05T08:51:31Z</dcterms:created>
  <dcterms:modified xsi:type="dcterms:W3CDTF">2018-02-05T09:54:54Z</dcterms:modified>
</cp:coreProperties>
</file>