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Roboto" panose="02000000000000000000" pitchFamily="2" charset="0"/>
      <p:regular r:id="rId12"/>
    </p:embeddedFont>
    <p:embeddedFont>
      <p:font typeface="Roboto Medium" panose="02000000000000000000" pitchFamily="2" charset="0"/>
      <p:regular r:id="rId13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25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8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183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Encrypted SMS Spam Classifier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760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Machine Learning, Streamlit, Cryptography, and JWT Authentication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Mohammad Furqan                           2022R/2021-CS-199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Mohammad Zaid                                2022R/2021-CS-214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0482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</a:t>
            </a:r>
            <a:r>
              <a:rPr lang="en-US" sz="1750" b="1" dirty="0">
                <a:solidFill>
                  <a:srgbClr val="FAA1A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</a:t>
            </a:r>
            <a:r>
              <a:rPr lang="en-US" sz="1750" b="1" dirty="0">
                <a:solidFill>
                  <a:srgbClr val="5A6E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University of Engineering &amp; Technology, Lahore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108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597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837617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Prevalence of SMS Spam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82365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Spam messages disrupt communication and expose users to scams.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27597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2837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Security Risks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328035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Spam can carry malicious links risking user privacy and security.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247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302568"/>
            <a:ext cx="32846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Need for Reliable Filtering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79298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Current solutions often lack encryption and strong user authentication.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979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6849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81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SMS Classification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71702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 spam vs. Ham SMS automatically.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6849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081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Message Encryption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7170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Encrypt messages before classification to protect privacy.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21657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560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84651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JWT-based login/signup for secure access.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32792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Languages &amp; Frameworks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Python, Streamlit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scikit-learn, NLTK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Database &amp; Security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SQLite for data storage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Cryptography for encryption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JWT for authentication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Management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Pickle for loading ML models and vectorizers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449" y="430173"/>
            <a:ext cx="5654278" cy="488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30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System Architecture &amp; Workflow</a:t>
            </a:r>
            <a:endParaRPr lang="en-US" sz="3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9" y="1231821"/>
            <a:ext cx="782122" cy="9385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64124" y="1388150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 Input</a:t>
            </a:r>
            <a:endParaRPr lang="en-US" sz="15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9" y="2170390"/>
            <a:ext cx="782122" cy="93857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64124" y="232671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Encryption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9" y="3108960"/>
            <a:ext cx="782122" cy="93857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64124" y="326528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Decryption</a:t>
            </a:r>
            <a:endParaRPr lang="en-US" sz="15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49" y="4047530"/>
            <a:ext cx="782122" cy="93857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564124" y="420385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Preprocessing</a:t>
            </a:r>
            <a:endParaRPr lang="en-US" sz="15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49" y="4986099"/>
            <a:ext cx="782122" cy="93857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564124" y="514242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Vectorization</a:t>
            </a:r>
            <a:endParaRPr lang="en-US" sz="15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449" y="5924669"/>
            <a:ext cx="782122" cy="93857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564124" y="608099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Prediction</a:t>
            </a:r>
            <a:endParaRPr lang="en-US" sz="15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449" y="6863239"/>
            <a:ext cx="782122" cy="93857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1564124" y="701956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Result</a:t>
            </a: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Real-Time Prediction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Instant spam detection on user messages.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End-to-End Encryption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Message encrypted with secret key before processing.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JWT token-based login and session handling.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309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Light Theme UI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Sleek, user-friendly Streamlit interface with Light mode.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0127"/>
            <a:ext cx="70539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Training &amp;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906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TF-IDF to convert text to numerical features.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09920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40992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Multi-nomial classifier trained on labeled SMS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17933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1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Achieved high accuracy (~95%) on test samples.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60870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Zero Trust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Zero Trust Security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Signup/Login interface with JWT authentication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555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Encrypted message input and spam classification result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32227"/>
            <a:ext cx="32766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 &amp; Future Work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 secures SMS classification and user sessions effectively.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improvements: multi-language support, model updates, UI enhancements.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CAD6-0D6A-D59B-1090-90537A86BBAB}"/>
              </a:ext>
            </a:extLst>
          </p:cNvPr>
          <p:cNvSpPr txBox="1"/>
          <p:nvPr/>
        </p:nvSpPr>
        <p:spPr>
          <a:xfrm>
            <a:off x="4375618" y="2793412"/>
            <a:ext cx="5388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Thank You</a:t>
            </a:r>
            <a:endParaRPr lang="en-PK" sz="9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7904B-6A02-F852-C717-836C00C3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900" y="4402961"/>
            <a:ext cx="2534545" cy="21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293</Words>
  <Application>Microsoft Office PowerPoint</Application>
  <PresentationFormat>Custom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Medium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MZAID</cp:lastModifiedBy>
  <cp:revision>4</cp:revision>
  <dcterms:created xsi:type="dcterms:W3CDTF">2025-05-12T20:42:24Z</dcterms:created>
  <dcterms:modified xsi:type="dcterms:W3CDTF">2025-05-12T20:58:50Z</dcterms:modified>
</cp:coreProperties>
</file>