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6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02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3D0D-BD27-9198-87AA-45E4AB7C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027EE-88CD-68E1-590F-DACDC5A98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20453-324C-5385-2CDF-90668538C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E4BF-90CC-09CE-E3B3-B99929C6E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510D-3254-AA9E-C3DB-75B9BC01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38A1684-76DB-BBAC-188D-96F4C35CC07F}"/>
              </a:ext>
            </a:extLst>
          </p:cNvPr>
          <p:cNvSpPr/>
          <p:nvPr/>
        </p:nvSpPr>
        <p:spPr>
          <a:xfrm>
            <a:off x="976269" y="477763"/>
            <a:ext cx="1365413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GB" sz="40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Securing Steganographic Web Applications Using </a:t>
            </a:r>
          </a:p>
          <a:p>
            <a:pPr marL="0" indent="0" algn="l">
              <a:lnSpc>
                <a:spcPts val="5500"/>
              </a:lnSpc>
              <a:buNone/>
            </a:pPr>
            <a:r>
              <a:rPr lang="en-GB" sz="40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Zero Trust Architecture for Enhanced Data Privacy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4381F04-D2FA-3D41-900D-E0DF67FCA915}"/>
              </a:ext>
            </a:extLst>
          </p:cNvPr>
          <p:cNvSpPr/>
          <p:nvPr/>
        </p:nvSpPr>
        <p:spPr>
          <a:xfrm>
            <a:off x="1198450" y="30437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Muhammad Furqan Ishaq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7B14260-CC1D-18BC-C228-EAA1059200A6}"/>
              </a:ext>
            </a:extLst>
          </p:cNvPr>
          <p:cNvSpPr/>
          <p:nvPr/>
        </p:nvSpPr>
        <p:spPr>
          <a:xfrm>
            <a:off x="1198450" y="52947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2022 R/ 2021-CS-214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83CAE5C9-CB91-BE38-185C-931727BA8682}"/>
              </a:ext>
            </a:extLst>
          </p:cNvPr>
          <p:cNvSpPr/>
          <p:nvPr/>
        </p:nvSpPr>
        <p:spPr>
          <a:xfrm>
            <a:off x="1198450" y="45394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Mohmmad Zaid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A5C61BC4-E1A7-AF78-C2A9-84CBF06E20FE}"/>
              </a:ext>
            </a:extLst>
          </p:cNvPr>
          <p:cNvSpPr/>
          <p:nvPr/>
        </p:nvSpPr>
        <p:spPr>
          <a:xfrm>
            <a:off x="1198450" y="37915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2022 R/ 2021-CS-199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04637"/>
            <a:ext cx="7468553" cy="4224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Integrating Zero Trust Security Principles into a Steganography-Based Web Application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5487710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This project develops a browser-based tool to hide text within images with enhanced security via Zero Trust Architecture. Implemented using web technologies for transparency and accessibility.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81520"/>
            <a:ext cx="1046868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Introduction to Steganography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2744510"/>
            <a:ext cx="6357818" cy="1823918"/>
          </a:xfrm>
          <a:prstGeom prst="roundRect">
            <a:avLst>
              <a:gd name="adj" fmla="val 1969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2983825"/>
            <a:ext cx="420624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What is Steganography?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77039" y="3479363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Hiding data inside non-secret content like images or audio files.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34858" y="2744510"/>
            <a:ext cx="6357818" cy="1823918"/>
          </a:xfrm>
          <a:prstGeom prst="roundRect">
            <a:avLst>
              <a:gd name="adj" fmla="val 1969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7674173" y="2983825"/>
            <a:ext cx="34974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Common Techniques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74173" y="347936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Least Significant Bit (LSB)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74173" y="3946088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Discrete Cosine Transform (DCT)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37724" y="4807744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1" name="Text 9"/>
          <p:cNvSpPr/>
          <p:nvPr/>
        </p:nvSpPr>
        <p:spPr>
          <a:xfrm>
            <a:off x="1077039" y="50470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Use Case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77039" y="5542598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Facilitates secure communication via inconspicuous channels.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434858" y="4807744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7674173" y="50470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Limitations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74173" y="5542598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Relies on obscurity; not a substitute for encryption.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88305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Web Application Overview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Times New Roman" panose="02020603050405020304" pitchFamily="18" charset="0"/>
              </a:rPr>
              <a:t>Technologies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HTML, CSS, JavaScript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Browser-based, no server dependency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57813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Capabilities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57813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Embed and extract hidden text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57813" y="482822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Supports PNG and JPEG formats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357813" y="529494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LSB steganography algorithm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7790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User Experience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7901" y="436149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Drag-and-drop image upload with instant visual feedback.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0365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Zero Trust Architecture (ZTA) Principles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349043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615559" y="3572708"/>
            <a:ext cx="334101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Never Trust, Always Verify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615559" y="4420195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No implicit trust; verify every access attempt.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55776" y="349043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6033611" y="3572708"/>
            <a:ext cx="333565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Microsegmentation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033611" y="4068247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Isolate components to limit attack surface.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73828" y="349043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10451663" y="3572708"/>
            <a:ext cx="334101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Least Privilege Access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451663" y="4420195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Provide minimal permissions necessary.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837724" y="566499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1"/>
          <p:cNvSpPr/>
          <p:nvPr/>
        </p:nvSpPr>
        <p:spPr>
          <a:xfrm>
            <a:off x="1615559" y="5747266"/>
            <a:ext cx="385607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Continuous Monitoring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615559" y="6242804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Ongoing security checks and validation.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64862" y="566499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6" name="Text 14"/>
          <p:cNvSpPr/>
          <p:nvPr/>
        </p:nvSpPr>
        <p:spPr>
          <a:xfrm>
            <a:off x="8242697" y="5747266"/>
            <a:ext cx="41505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NIST 800-207 Guidelines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8242697" y="6242804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Following industry-standard best practices.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58297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ZTA Implementation in the Web Application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545080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382804"/>
            <a:ext cx="301430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Multi-Factor Authentication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7724" y="423029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Enhanced user identity verification.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33" y="2545080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51233" y="33828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Input Validation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151233" y="3878342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Sanitize inputs to prevent injection attacks.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743" y="2545080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64743" y="33828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Secure Storage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464743" y="3878342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Data encrypted at rest for confidentiality.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8252" y="2545080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78252" y="3382804"/>
            <a:ext cx="3014424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Network Segmentation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0778252" y="4230291"/>
            <a:ext cx="30144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Isolate app components from other services.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5475089"/>
            <a:ext cx="598408" cy="5984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37724" y="63128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API Security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837724" y="680835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Authentication via JSON Web Tokens (JWT).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59267"/>
            <a:ext cx="804707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Security Enhancements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06157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Authentication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3652838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MFA using Google Authenticator for strong verification.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230053" y="306157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Encryption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30053" y="3652838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Client-side encryption of messages before embedding them.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22381" y="306157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Protection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2381" y="3652838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Content Security Policy mitigates cross-site scripting.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014710" y="306157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Testing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1014710" y="3652838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Regular audits and penetration testing per OWASP standards.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37724" y="537626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Mitigation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7724" y="608718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Rate limiting reduces brute-force attack risks.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79175"/>
            <a:ext cx="896171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Performance and Usability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494216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937974" y="500014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15559" y="5024438"/>
            <a:ext cx="37289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Client-Side Processing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15559" y="5519976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Reduces server load and latency.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64862" y="494216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7565112" y="500014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242697" y="5024438"/>
            <a:ext cx="43995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Asynchronous Operations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242697" y="5519976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Ensures a fluid and responsive user experience.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37724" y="63817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/>
          <p:cNvSpPr/>
          <p:nvPr/>
        </p:nvSpPr>
        <p:spPr>
          <a:xfrm>
            <a:off x="937974" y="643973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615559" y="6464022"/>
            <a:ext cx="329743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Image Optimization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615559" y="6959560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Maintains quality and performance post-embedding.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464862" y="63817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7565112" y="643973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50" dirty="0">
              <a:latin typeface="Arial Rounded MT Bold" panose="020F070403050403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8242697" y="64640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Benchmarking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242697" y="6959560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Measured speed and image size impact carefully.</a:t>
            </a:r>
            <a:endParaRPr lang="en-US" sz="18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24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238" y="3648789"/>
            <a:ext cx="5124688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62238" y="5595938"/>
            <a:ext cx="3031450" cy="217765"/>
          </a:xfrm>
          <a:prstGeom prst="roundRect">
            <a:avLst>
              <a:gd name="adj" fmla="val 1500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762238" y="6140291"/>
            <a:ext cx="2884289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Enhanced Security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62238" y="6591181"/>
            <a:ext cx="3031450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Zero Trust Architecture improves web app protection remarkably.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120277" y="5269230"/>
            <a:ext cx="3031569" cy="217765"/>
          </a:xfrm>
          <a:prstGeom prst="roundRect">
            <a:avLst>
              <a:gd name="adj" fmla="val 1500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4120277" y="5813584"/>
            <a:ext cx="3031569" cy="640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Practical Application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20277" y="6584752"/>
            <a:ext cx="3031569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Shows effective integration of ZTA in browser-based tools.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78435" y="4942523"/>
            <a:ext cx="3031569" cy="217765"/>
          </a:xfrm>
          <a:prstGeom prst="roundRect">
            <a:avLst>
              <a:gd name="adj" fmla="val 1500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7478435" y="5486876"/>
            <a:ext cx="3031569" cy="640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Future Enhancements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78435" y="6258044"/>
            <a:ext cx="3031569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More sophisticated steganography algorithms planned.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836593" y="4615934"/>
            <a:ext cx="3031569" cy="217765"/>
          </a:xfrm>
          <a:prstGeom prst="roundRect">
            <a:avLst>
              <a:gd name="adj" fmla="val 15003"/>
            </a:avLst>
          </a:prstGeom>
          <a:solidFill>
            <a:srgbClr val="304755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6593" y="5160288"/>
            <a:ext cx="2701647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Key Management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836593" y="5611177"/>
            <a:ext cx="3031569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Arial Rounded MT Bold" panose="020F0704030504030204" pitchFamily="34" charset="0"/>
                <a:ea typeface="Cabin" pitchFamily="34" charset="-122"/>
                <a:cs typeface="Cabin" pitchFamily="34" charset="-120"/>
              </a:rPr>
              <a:t>Integration with secure systems to safeguard keys.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394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Furqan Ishaq</cp:lastModifiedBy>
  <cp:revision>4</cp:revision>
  <dcterms:created xsi:type="dcterms:W3CDTF">2025-05-04T11:29:21Z</dcterms:created>
  <dcterms:modified xsi:type="dcterms:W3CDTF">2025-05-04T11:45:54Z</dcterms:modified>
</cp:coreProperties>
</file>