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252-CF4B-4B57-BBDE-816409C438C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662-058A-44FF-85D9-852BB83BA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252-CF4B-4B57-BBDE-816409C438C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662-058A-44FF-85D9-852BB83BA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252-CF4B-4B57-BBDE-816409C438C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662-058A-44FF-85D9-852BB83BA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252-CF4B-4B57-BBDE-816409C438C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662-058A-44FF-85D9-852BB83BA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252-CF4B-4B57-BBDE-816409C438C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662-058A-44FF-85D9-852BB83BA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252-CF4B-4B57-BBDE-816409C438C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662-058A-44FF-85D9-852BB83BA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252-CF4B-4B57-BBDE-816409C438C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662-058A-44FF-85D9-852BB83BA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252-CF4B-4B57-BBDE-816409C438C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662-058A-44FF-85D9-852BB83BA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252-CF4B-4B57-BBDE-816409C438C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662-058A-44FF-85D9-852BB83BA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252-CF4B-4B57-BBDE-816409C438C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662-058A-44FF-85D9-852BB83BA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2252-CF4B-4B57-BBDE-816409C438C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7662-058A-44FF-85D9-852BB83BA8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F2252-CF4B-4B57-BBDE-816409C438C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07662-058A-44FF-85D9-852BB83BA8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Elevate Labs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Final Report Submission</a:t>
            </a:r>
          </a:p>
          <a:p>
            <a:r>
              <a:rPr lang="en-US" b="1" dirty="0" smtClean="0"/>
              <a:t>HR Analytics - Predict Employee Attrition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5-05-03 23334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34132"/>
            <a:ext cx="8229600" cy="285809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5-05-03 23335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652" y="1772152"/>
            <a:ext cx="8030696" cy="418205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5-05-03 23283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334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5-05-03 232906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43434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5-05-03 23295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981200"/>
            <a:ext cx="8991600" cy="4348602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5-05-03 23301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09800"/>
            <a:ext cx="8920817" cy="41910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5-05-03 23303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18676"/>
            <a:ext cx="9144000" cy="408091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5-05-03 23315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44" y="2362200"/>
            <a:ext cx="9057256" cy="3810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2025-05-03 2332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376154"/>
            <a:ext cx="8991600" cy="458545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 2025-05-03 23332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981200"/>
            <a:ext cx="8229600" cy="4199880"/>
          </a:xfrm>
        </p:spPr>
      </p:pic>
      <p:pic>
        <p:nvPicPr>
          <p:cNvPr id="5" name="Picture 4" descr="Screenshot 2025-05-03 2333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0"/>
            <a:ext cx="8763000" cy="2362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On-screen Show (4:3)</PresentationFormat>
  <Paragraphs>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Elevate Labs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Elevate Labs</dc:title>
  <dc:creator>Lenovo</dc:creator>
  <cp:lastModifiedBy>Lenovo</cp:lastModifiedBy>
  <cp:revision>1</cp:revision>
  <dcterms:created xsi:type="dcterms:W3CDTF">2025-05-03T18:09:10Z</dcterms:created>
  <dcterms:modified xsi:type="dcterms:W3CDTF">2025-05-03T18:17:46Z</dcterms:modified>
</cp:coreProperties>
</file>