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866CD45C-7144-4EED-ADE6-4FBF8780DFC4}">
          <p14:sldIdLst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8"/>
            <p14:sldId id="264"/>
            <p14:sldId id="265"/>
            <p14:sldId id="266"/>
            <p14:sldId id="269"/>
            <p14:sldId id="270"/>
          </p14:sldIdLst>
        </p14:section>
        <p14:section name="مقطع بدون عنوان" id="{B1651A5A-4439-46C3-9A46-E286584340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E-practical</a:t>
            </a:r>
            <a:br>
              <a:rPr lang="en-US" dirty="0"/>
            </a:br>
            <a:r>
              <a:rPr lang="en-US" dirty="0"/>
              <a:t>training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73" y="788999"/>
            <a:ext cx="4193539" cy="95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0068" y="2337758"/>
            <a:ext cx="8022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Students:</a:t>
            </a:r>
          </a:p>
          <a:p>
            <a:endParaRPr lang="en-US" sz="2000" dirty="0"/>
          </a:p>
          <a:p>
            <a:r>
              <a:rPr lang="en-US" sz="2000" dirty="0"/>
              <a:t>1. Mohammad Abdallah</a:t>
            </a:r>
            <a:br>
              <a:rPr lang="en-US" sz="2000" dirty="0"/>
            </a:br>
            <a:r>
              <a:rPr lang="en-US" sz="2000" dirty="0"/>
              <a:t>2. Ali Alqawasmeh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Second term 2021/2022</a:t>
            </a:r>
          </a:p>
          <a:p>
            <a:endParaRPr lang="en-US" sz="2000" dirty="0"/>
          </a:p>
          <a:p>
            <a:r>
              <a:rPr lang="en-US" sz="2000" dirty="0"/>
              <a:t>Supervisor:</a:t>
            </a:r>
          </a:p>
          <a:p>
            <a:r>
              <a:rPr lang="en-US" sz="2000" dirty="0"/>
              <a:t>Hasan Abualese</a:t>
            </a:r>
          </a:p>
        </p:txBody>
      </p:sp>
    </p:spTree>
    <p:extLst>
      <p:ext uri="{BB962C8B-B14F-4D97-AF65-F5344CB8AC3E}">
        <p14:creationId xmlns:p14="http://schemas.microsoft.com/office/powerpoint/2010/main" val="28031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77528"/>
            <a:ext cx="2393143" cy="510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BDEFBD-63F6-E2B6-2FEA-ED2FB696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46" y="1430462"/>
            <a:ext cx="6108402" cy="51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526252" cy="68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CE84DC2-E1E3-7CBD-353C-6CE5A399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17" y="535333"/>
            <a:ext cx="5772817" cy="60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431362" cy="730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flow diagram: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80533EE-4DFA-B940-A809-36D9C770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4" y="1544715"/>
            <a:ext cx="6516209" cy="50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4150C5-8629-28BF-BB3A-B9A8A91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CE9443-6160-7D81-3819-05ABCA6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4008"/>
            <a:ext cx="3287805" cy="532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Entity-relationship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5D584-EF5D-22A7-718F-CFE79DA6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6" y="958787"/>
            <a:ext cx="6010182" cy="57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633513-9335-3C61-6882-A14DBD7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05CF1-F315-9381-B8A4-7F0004B5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Contributing to creating a new field of cooperation between the university and technical companies.</a:t>
            </a:r>
            <a:endParaRPr lang="ar-JO" dirty="0"/>
          </a:p>
          <a:p>
            <a:r>
              <a:rPr lang="en-US" dirty="0"/>
              <a:t>2- Helping the student by providing an appropriate number of companies available for training.</a:t>
            </a:r>
            <a:endParaRPr lang="ar-JO" dirty="0"/>
          </a:p>
          <a:p>
            <a:r>
              <a:rPr lang="en-US" dirty="0"/>
              <a:t>3- Facilitating for the student to apply for training through the company’s website and direct communication between them.</a:t>
            </a:r>
            <a:endParaRPr lang="ar-JO" dirty="0"/>
          </a:p>
          <a:p>
            <a:r>
              <a:rPr lang="en-US" dirty="0"/>
              <a:t>4- Facilitating the student by submitting the approval report to the university through the website.</a:t>
            </a:r>
          </a:p>
        </p:txBody>
      </p:sp>
    </p:spTree>
    <p:extLst>
      <p:ext uri="{BB962C8B-B14F-4D97-AF65-F5344CB8AC3E}">
        <p14:creationId xmlns:p14="http://schemas.microsoft.com/office/powerpoint/2010/main" val="29484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355011"/>
            <a:ext cx="803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Related work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Problem statement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Project objectives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Gantt chart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Methodology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collection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Design models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Conclusion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217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deals with the idea of a gradual transition to electronic transactions. Our project begins through contracts between technology companies and the university to help the student find a training company and facilitate the application to the companies.</a:t>
            </a:r>
          </a:p>
        </p:txBody>
      </p:sp>
    </p:spTree>
    <p:extLst>
      <p:ext uri="{BB962C8B-B14F-4D97-AF65-F5344CB8AC3E}">
        <p14:creationId xmlns:p14="http://schemas.microsoft.com/office/powerpoint/2010/main" val="18902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5" y="529219"/>
            <a:ext cx="8911687" cy="128089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385" y="1905000"/>
            <a:ext cx="2898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Hashemite University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 similar application at Hashemite University in the College of Engineering to train practical students.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DA91AAF-1638-975B-2C0F-9CB2D4C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09" y="502407"/>
            <a:ext cx="6108801" cy="63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The problem of routine procedures in submitting the application, where the student must go to more than one place to be able to apply.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Some students face a problem in finding a training company for them, as problems may occur because of this in terms of delay in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The problem of routine procedures that must be resolved.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17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559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 Creating an electronic platform in the student portal that allows him to apply for practical training electronically.</a:t>
            </a:r>
          </a:p>
          <a:p>
            <a:pPr marL="0" indent="0">
              <a:buNone/>
            </a:pPr>
            <a:r>
              <a:rPr lang="en-US" sz="2400" dirty="0"/>
              <a:t>2- Helping the student to find a suitable company for training by providing a number of suggestions.</a:t>
            </a:r>
          </a:p>
          <a:p>
            <a:pPr marL="0" indent="0">
              <a:buNone/>
            </a:pPr>
            <a:r>
              <a:rPr lang="en-US" sz="2400" dirty="0"/>
              <a:t>3- Contributing to the development of the university by converting paper-based procedures to electronic ones.</a:t>
            </a:r>
          </a:p>
          <a:p>
            <a:pPr marL="0" indent="0">
              <a:buNone/>
            </a:pPr>
            <a:r>
              <a:rPr lang="en-US" sz="2400" dirty="0"/>
              <a:t>4- Contribute to the development of relations between technology companies and the university through contracts between them.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7AEAC4-5D0F-5E64-AD92-7D4F0608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Gantt chart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2DC4BB2-7C9B-8C7B-8C4F-B1156B7C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05" y="2293867"/>
            <a:ext cx="9516862" cy="3796215"/>
          </a:xfrm>
        </p:spPr>
      </p:pic>
    </p:spTree>
    <p:extLst>
      <p:ext uri="{BB962C8B-B14F-4D97-AF65-F5344CB8AC3E}">
        <p14:creationId xmlns:p14="http://schemas.microsoft.com/office/powerpoint/2010/main" val="5832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924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We’ve used the agile methodology as well as the Kanban board method in developing this project. </a:t>
            </a:r>
          </a:p>
          <a:p>
            <a:pPr marL="0" indent="0">
              <a:buNone/>
            </a:pPr>
            <a:r>
              <a:rPr lang="en-US" sz="2400" dirty="0"/>
              <a:t>Advantages of Kanban:</a:t>
            </a:r>
          </a:p>
          <a:p>
            <a:pPr marL="0" indent="0">
              <a:buNone/>
            </a:pPr>
            <a:r>
              <a:rPr lang="en-US" sz="2400" dirty="0"/>
              <a:t>It reduces the time cycle of the process.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29" y="1130060"/>
            <a:ext cx="4536776" cy="22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8BDFCF1A-68D9-873F-ABBE-4592C02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4" y="3603516"/>
            <a:ext cx="4921889" cy="31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F6F1C0-D7EB-0745-FD90-DA02C345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8A5519-93D0-F18D-915E-28DDD48D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Interviews: </a:t>
            </a:r>
            <a:endParaRPr lang="ar-JO" sz="2400" dirty="0"/>
          </a:p>
          <a:p>
            <a:pPr marL="0" indent="0">
              <a:buNone/>
            </a:pPr>
            <a:r>
              <a:rPr lang="en-US" sz="2400" dirty="0"/>
              <a:t>The interview technique was used, which is based on collecting information </a:t>
            </a:r>
            <a:r>
              <a:rPr lang="ar-JO" sz="2400" dirty="0"/>
              <a:t>from</a:t>
            </a:r>
            <a:r>
              <a:rPr lang="en-US" sz="2400" dirty="0"/>
              <a:t> some individuals at the university in order to be able to apply it in the project</a:t>
            </a:r>
            <a:r>
              <a:rPr lang="ar-J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92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400</Words>
  <Application>Microsoft Office PowerPoint</Application>
  <PresentationFormat>شاشة عريضة</PresentationFormat>
  <Paragraphs>58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Arial</vt:lpstr>
      <vt:lpstr>Century Gothic</vt:lpstr>
      <vt:lpstr>Times New Roman</vt:lpstr>
      <vt:lpstr>Wingdings 3</vt:lpstr>
      <vt:lpstr>Wisp</vt:lpstr>
      <vt:lpstr>E-practical training </vt:lpstr>
      <vt:lpstr>Outline</vt:lpstr>
      <vt:lpstr>Introduction</vt:lpstr>
      <vt:lpstr>Related work</vt:lpstr>
      <vt:lpstr>Problem statement</vt:lpstr>
      <vt:lpstr>Project objectives</vt:lpstr>
      <vt:lpstr>Gantt chart </vt:lpstr>
      <vt:lpstr>Methodology</vt:lpstr>
      <vt:lpstr>Data collection </vt:lpstr>
      <vt:lpstr>Design models</vt:lpstr>
      <vt:lpstr>Design models</vt:lpstr>
      <vt:lpstr>Design models</vt:lpstr>
      <vt:lpstr>Design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Medlance</dc:title>
  <dc:creator>Microsoft account</dc:creator>
  <cp:lastModifiedBy>محمد عبد الحكيم توفيق عبد الله</cp:lastModifiedBy>
  <cp:revision>70</cp:revision>
  <dcterms:created xsi:type="dcterms:W3CDTF">2022-02-01T19:15:15Z</dcterms:created>
  <dcterms:modified xsi:type="dcterms:W3CDTF">2022-06-18T16:15:23Z</dcterms:modified>
</cp:coreProperties>
</file>