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9F9-696D-49A9-A645-8BB7DFA7EBB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5A-0DF9-4F37-A6C0-C38E5DE44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0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9F9-696D-49A9-A645-8BB7DFA7EBB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5A-0DF9-4F37-A6C0-C38E5DE44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9F9-696D-49A9-A645-8BB7DFA7EBB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5A-0DF9-4F37-A6C0-C38E5DE44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5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>
            <a:lvl1pPr algn="r" rtl="1">
              <a:defRPr sz="3500"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0"/>
            <a:ext cx="10515600" cy="5017863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9F9-696D-49A9-A645-8BB7DFA7EBB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5A-0DF9-4F37-A6C0-C38E5DE44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9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9F9-696D-49A9-A645-8BB7DFA7EBB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5A-0DF9-4F37-A6C0-C38E5DE44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9F9-696D-49A9-A645-8BB7DFA7EBB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5A-0DF9-4F37-A6C0-C38E5DE44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9F9-696D-49A9-A645-8BB7DFA7EBB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5A-0DF9-4F37-A6C0-C38E5DE44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9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9F9-696D-49A9-A645-8BB7DFA7EBB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5A-0DF9-4F37-A6C0-C38E5DE44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9F9-696D-49A9-A645-8BB7DFA7EBB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5A-0DF9-4F37-A6C0-C38E5DE44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8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9F9-696D-49A9-A645-8BB7DFA7EBB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5A-0DF9-4F37-A6C0-C38E5DE44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9F9-696D-49A9-A645-8BB7DFA7EBB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D15A-0DF9-4F37-A6C0-C38E5DE44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729F9-696D-49A9-A645-8BB7DFA7EBB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D15A-0DF9-4F37-A6C0-C38E5DE44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meddamirchi3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Clean </a:t>
            </a:r>
            <a:r>
              <a:rPr lang="en-US" smtClean="0"/>
              <a:t>Code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Chapter1</a:t>
            </a:r>
            <a:r>
              <a:rPr lang="en-US" smtClean="0"/>
              <a:t>: Clean Code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7018" y="5349875"/>
            <a:ext cx="965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author: Hamed Damirchi</a:t>
            </a:r>
          </a:p>
          <a:p>
            <a:pPr algn="ctr"/>
            <a:r>
              <a:rPr lang="en-US" smtClean="0">
                <a:hlinkClick r:id="rId2"/>
              </a:rPr>
              <a:t>hameddamirchi32@gmail.com</a:t>
            </a:r>
            <a:endParaRPr lang="en-US" smtClean="0"/>
          </a:p>
          <a:p>
            <a:pPr algn="ctr"/>
            <a:r>
              <a:rPr lang="en-US" smtClean="0"/>
              <a:t>github.com/hamed98</a:t>
            </a:r>
          </a:p>
          <a:p>
            <a:pPr algn="ctr"/>
            <a:r>
              <a:rPr lang="en-US" smtClean="0"/>
              <a:t>linkedin.com/in/hamed-damirchi-ba4085178</a:t>
            </a:r>
            <a:r>
              <a:rPr lang="en-US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157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/>
          </a:bodyPr>
          <a:lstStyle/>
          <a:p>
            <a:pPr algn="r" rtl="1"/>
            <a:r>
              <a:rPr lang="fa-IR" sz="3500" smtClean="0"/>
              <a:t>هزینه بی نظمی:ریدیزاین عظیم</a:t>
            </a:r>
            <a:endParaRPr lang="en-US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985471"/>
          </a:xfrm>
        </p:spPr>
        <p:txBody>
          <a:bodyPr/>
          <a:lstStyle/>
          <a:p>
            <a:pPr algn="r" rtl="1"/>
            <a:r>
              <a:rPr lang="fa-IR" smtClean="0">
                <a:cs typeface="B Nazanin" panose="00000400000000000000" pitchFamily="2" charset="-78"/>
              </a:rPr>
              <a:t>برنامه نویس ها درخواست ریدیزاین میدن چون همه چی قفل شده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مدیریت در نهایت مجبور میشه موافقت کنه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یه تیم خبره جدید میان که از نو بنویسن و بقیه رو نگهداری سیستم قبلی کار میکنن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دو تیم شروع به کار میکننو تیم خبره باید برنامه رو طوری بنویسه که کاری که برنامه قبل میکرد رو انجام بده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تا زمانی که برنامه جدید تکمیل نشده جایگزین نمیشه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ممکنه مدت خیلی زیادی طول بکشه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بعد این که اعضای تیم جدید رفتن، اگر این هم بد نوشته شده باشه بازم همین داستان</a:t>
            </a:r>
          </a:p>
        </p:txBody>
      </p:sp>
    </p:spTree>
    <p:extLst>
      <p:ext uri="{BB962C8B-B14F-4D97-AF65-F5344CB8AC3E}">
        <p14:creationId xmlns:p14="http://schemas.microsoft.com/office/powerpoint/2010/main" val="10904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هزینه بی </a:t>
            </a:r>
            <a:r>
              <a:rPr lang="fa-IR" smtClean="0"/>
              <a:t>نظمی: نگرش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/>
          <a:lstStyle/>
          <a:p>
            <a:r>
              <a:rPr lang="fa-IR" smtClean="0"/>
              <a:t>گاها مجبور میشی کاری که باید یه ساعت وقت ببره یه هفته واسش وقت بزاری</a:t>
            </a:r>
          </a:p>
          <a:p>
            <a:r>
              <a:rPr lang="fa-IR" smtClean="0"/>
              <a:t>گاها مجبور میشی کاری که باید با یه خط تغییر درست شه صد ها خط رو تغییر بدی</a:t>
            </a:r>
            <a:endParaRPr lang="en-US" smtClean="0"/>
          </a:p>
          <a:p>
            <a:r>
              <a:rPr lang="fa-IR" smtClean="0"/>
              <a:t>خیلی وقتا بهونه میاریم، وقت کم بود، فیچر جدید اضافه شد، منیجر نتونست خوب مدیریت کنه و...</a:t>
            </a:r>
          </a:p>
          <a:p>
            <a:r>
              <a:rPr lang="fa-IR" smtClean="0"/>
              <a:t>اما مشکل واقعی از خودمونه، خودمون غیر حرفه ای عمل کردیم</a:t>
            </a:r>
          </a:p>
          <a:p>
            <a:r>
              <a:rPr lang="fa-IR" smtClean="0"/>
              <a:t>جراحی که مریض بهش میگه بابا نمیخواد دستاتو بشوری، جراح از ریسک نشستن دستش خبر داره ولی مریض نمیدونه!</a:t>
            </a:r>
            <a:endParaRPr lang="en-US" smtClean="0"/>
          </a:p>
          <a:p>
            <a:r>
              <a:rPr lang="fa-IR" smtClean="0"/>
              <a:t>بنابراین اگر </a:t>
            </a:r>
            <a:r>
              <a:rPr lang="fa-IR"/>
              <a:t>ازت خواستن کد کثیف بنویسی ولی زود تحویل بدی نباید قبول </a:t>
            </a:r>
            <a:r>
              <a:rPr lang="fa-IR" smtClean="0"/>
              <a:t>کنی چون اونا ریسک این کارو نمیدونن</a:t>
            </a:r>
            <a:endParaRPr lang="fa-IR"/>
          </a:p>
          <a:p>
            <a:endParaRPr lang="fa-IR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نکته مهم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92381" y="1159100"/>
            <a:ext cx="9407237" cy="472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7782" y="1953074"/>
            <a:ext cx="63315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هیچ وقت به این فکر نکن که بخوای با بی نظم کد نوشتن تو زمان صرفه جویی کنی و سریع به ددلاینا برسی این کار باعث میشه زمان خیلی بیشتری هدر بدی واسه ادامه پروژه و اتفاقا به ددلاینا نرسی</a:t>
            </a:r>
          </a:p>
          <a:p>
            <a:pPr algn="r" rtl="1"/>
            <a:endParaRPr lang="fa-IR" sz="300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تنها راه رسیدن به ددلاین ها و سریع بودن تو پروژه اینه که همیشه تمیز ترین حالت ممکن کد بنویسی!</a:t>
            </a:r>
          </a:p>
          <a:p>
            <a:pPr algn="r" rtl="1"/>
            <a:endParaRPr lang="en-US" sz="30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232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هنر کد تمیز نوشتن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a-IR" smtClean="0"/>
              <a:t>کد تمیز نوشتن سخته!</a:t>
            </a:r>
          </a:p>
          <a:p>
            <a:r>
              <a:rPr lang="fa-IR" smtClean="0"/>
              <a:t>کد نوشتن مثل نقاشی کردن میمونه، همه میتونیم نقاشی خوب رو از بد تشخیص بدیم ولی این به این معنی نیست که میتونیم نقاشی خوبی بکشیم</a:t>
            </a:r>
          </a:p>
          <a:p>
            <a:r>
              <a:rPr lang="fa-IR" smtClean="0"/>
              <a:t>برنامه نویسی که </a:t>
            </a:r>
            <a:r>
              <a:rPr lang="en-US" smtClean="0"/>
              <a:t>code-sense</a:t>
            </a:r>
            <a:r>
              <a:rPr lang="fa-IR" smtClean="0"/>
              <a:t> داره میتونه کد کثیف رو تبدیل به کد تمیز کنه. (؟) وگر نه فقط میتونه تشخیص بده کد کثیف رو</a:t>
            </a:r>
          </a:p>
          <a:p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23920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کد تمیز چه ویژگی هایی داره؟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63781" y="1159100"/>
            <a:ext cx="10190019" cy="5504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781" y="2008075"/>
            <a:ext cx="85274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از زبان مخترع </a:t>
            </a:r>
            <a:r>
              <a:rPr lang="en-US" sz="3000" smtClean="0">
                <a:solidFill>
                  <a:schemeClr val="bg1"/>
                </a:solidFill>
                <a:cs typeface="B Nazanin" panose="00000400000000000000" pitchFamily="2" charset="-78"/>
              </a:rPr>
              <a:t>c++</a:t>
            </a:r>
            <a:r>
              <a:rPr lang="fa-IR" sz="300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:</a:t>
            </a:r>
            <a:endParaRPr lang="en-US" sz="300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راحت بشه خوند و ساده باشه و پیچیده نباشه</a:t>
            </a:r>
          </a:p>
          <a:p>
            <a:pPr algn="r" rtl="1"/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راحت بشه توش باگ ها رو پیدا کرد</a:t>
            </a:r>
          </a:p>
          <a:p>
            <a:pPr algn="r" rtl="1"/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وابستگی اجزا مختلف به حداقل برسه</a:t>
            </a:r>
          </a:p>
          <a:p>
            <a:pPr algn="r" rtl="1"/>
            <a:r>
              <a:rPr lang="en-US" sz="3000" smtClean="0">
                <a:solidFill>
                  <a:schemeClr val="bg1"/>
                </a:solidFill>
                <a:cs typeface="B Nazanin" panose="00000400000000000000" pitchFamily="2" charset="-78"/>
              </a:rPr>
              <a:t>error handling</a:t>
            </a:r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 توسط یه استراتژی از قبل مشخص شده اجرا بشه</a:t>
            </a:r>
          </a:p>
          <a:p>
            <a:pPr algn="r" rtl="1"/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بیشترین پرفورمنس ممکن رو داشته باشه</a:t>
            </a:r>
          </a:p>
          <a:p>
            <a:pPr algn="r" rtl="1"/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جوری نباشه که تمایل به بی نظمی رو بیشتر کنه(هنگام تغییر)</a:t>
            </a:r>
            <a:endParaRPr lang="en-US" sz="30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092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8" y="2641536"/>
            <a:ext cx="10515600" cy="1099191"/>
          </a:xfrm>
        </p:spPr>
        <p:txBody>
          <a:bodyPr>
            <a:normAutofit/>
          </a:bodyPr>
          <a:lstStyle/>
          <a:p>
            <a:r>
              <a:rPr lang="fa-IR" sz="35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Jadid" panose="00000700000000000000" pitchFamily="2" charset="-78"/>
              </a:rPr>
              <a:t>یک پنجره شکسته تو یه ساختمون باعث میشه افراد به بقیه پنجره ها هم اهمیت ندن و بقیه هم بشکنه(اثر کد کثیف)</a:t>
            </a:r>
          </a:p>
          <a:p>
            <a:endParaRPr lang="en-US" sz="3500">
              <a:cs typeface="B Jadi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632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کد تمیز چه ویژگی هایی داره؟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63781" y="1159100"/>
            <a:ext cx="10190019" cy="5504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396002"/>
            <a:ext cx="8527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از زبان گریدی بوش، نویسنده کتاب شی گرایی.</a:t>
            </a:r>
          </a:p>
          <a:p>
            <a:pPr algn="r" rtl="1"/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ساده است و هدف توش مشخصه</a:t>
            </a:r>
          </a:p>
          <a:p>
            <a:pPr algn="r" rtl="1"/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مشخصه که برنامه نویس چه هدفی داشته، دقیقا داره چی کار میکنه(دقیقا مثل یه کتابی که خوب نوشته شده باشه)</a:t>
            </a:r>
          </a:p>
          <a:p>
            <a:pPr algn="r" rtl="1"/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از انتزاع به نحو احسن استفاده کنه</a:t>
            </a:r>
          </a:p>
        </p:txBody>
      </p:sp>
    </p:spTree>
    <p:extLst>
      <p:ext uri="{BB962C8B-B14F-4D97-AF65-F5344CB8AC3E}">
        <p14:creationId xmlns:p14="http://schemas.microsoft.com/office/powerpoint/2010/main" val="61014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بقیه ویژگی های کد تمیز که افراد مطرح ذکر کردن: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توسط یه برنامه نویس دیگه به راحتی خونده میشه و به راحتی میتونه تغییر و بهبود بده کد رو</a:t>
            </a:r>
          </a:p>
          <a:p>
            <a:r>
              <a:rPr lang="fa-IR" smtClean="0"/>
              <a:t>یونیت تست داره (</a:t>
            </a:r>
            <a:r>
              <a:rPr lang="en-US" smtClean="0"/>
              <a:t>TTD</a:t>
            </a:r>
            <a:r>
              <a:rPr lang="fa-IR" smtClean="0"/>
              <a:t>)</a:t>
            </a:r>
          </a:p>
          <a:p>
            <a:r>
              <a:rPr lang="fa-IR" smtClean="0"/>
              <a:t>نام گذاری صحیح و با معنا</a:t>
            </a:r>
          </a:p>
          <a:p>
            <a:r>
              <a:rPr lang="fa-IR" smtClean="0"/>
              <a:t>برای انجام یک کار تو برنامه ، فقط یک راه وجود داشته باشه (دو تکه کد جدا یه کار واحد رو انجام ندن)</a:t>
            </a:r>
          </a:p>
          <a:p>
            <a:r>
              <a:rPr lang="fa-IR" smtClean="0"/>
              <a:t>اجزای مختلف حداقل وابستگی رو داره</a:t>
            </a:r>
          </a:p>
          <a:p>
            <a:r>
              <a:rPr lang="fa-IR" smtClean="0"/>
              <a:t>مینیمال باشه (ترجیح تو کد کمتره)</a:t>
            </a:r>
          </a:p>
          <a:p>
            <a:r>
              <a:rPr lang="fa-IR" smtClean="0"/>
              <a:t>کدی که تست نداره هر چه قدر هم خوانا باشه به هیچ وجه تمیز نیست!</a:t>
            </a:r>
          </a:p>
          <a:p>
            <a:r>
              <a:rPr lang="fa-IR" smtClean="0"/>
              <a:t>کدیه که وقتی میخونیش میفهمی برنامه نویس به کد اهمیت داده (</a:t>
            </a:r>
            <a:r>
              <a:rPr lang="en-US" smtClean="0"/>
              <a:t>care</a:t>
            </a:r>
            <a:r>
              <a:rPr lang="fa-IR" smtClean="0"/>
              <a:t>)</a:t>
            </a:r>
          </a:p>
          <a:p>
            <a:r>
              <a:rPr lang="fa-IR" smtClean="0"/>
              <a:t>هیچ کد تکراری نداره</a:t>
            </a:r>
          </a:p>
          <a:p>
            <a:endParaRPr lang="fa-IR" smtClean="0"/>
          </a:p>
          <a:p>
            <a:endParaRPr lang="fa-IR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6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056"/>
            <a:ext cx="10515600" cy="5705908"/>
          </a:xfrm>
        </p:spPr>
        <p:txBody>
          <a:bodyPr/>
          <a:lstStyle/>
          <a:p>
            <a:r>
              <a:rPr lang="fa-IR" smtClean="0"/>
              <a:t>هر بخش کد دقیقا یک کار واحد رو انجام بده. اگر یه تابع دو کار انجام میده باید تبدیل بشه به دو تابع جدا از هم.</a:t>
            </a:r>
            <a:endParaRPr lang="fa-IR"/>
          </a:p>
          <a:p>
            <a:r>
              <a:rPr lang="fa-IR" smtClean="0"/>
              <a:t>استفاده صحیح از </a:t>
            </a:r>
            <a:r>
              <a:rPr lang="en-US" smtClean="0"/>
              <a:t>abstraction</a:t>
            </a:r>
          </a:p>
          <a:p>
            <a:r>
              <a:rPr lang="fa-IR" smtClean="0"/>
              <a:t>وقتی به کد تمیز نگاه میکنی جوریه که انگار اون زبون واسه اون کار ساخته شده!</a:t>
            </a:r>
          </a:p>
        </p:txBody>
      </p:sp>
      <p:sp>
        <p:nvSpPr>
          <p:cNvPr id="5" name="Oval 4"/>
          <p:cNvSpPr/>
          <p:nvPr/>
        </p:nvSpPr>
        <p:spPr>
          <a:xfrm>
            <a:off x="1205345" y="2549236"/>
            <a:ext cx="9781309" cy="3934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7964" y="3826132"/>
            <a:ext cx="7737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000" smtClean="0">
                <a:solidFill>
                  <a:schemeClr val="bg1"/>
                </a:solidFill>
                <a:cs typeface="B Nazanin" panose="00000400000000000000" pitchFamily="2" charset="-78"/>
              </a:rPr>
              <a:t>این زبان نیست که باعث میشه برنامه ساده به نظر برسه، این برنامه نویسه که باعث میشه یه زبان ساده به نظر برسه</a:t>
            </a:r>
          </a:p>
        </p:txBody>
      </p:sp>
    </p:spTree>
    <p:extLst>
      <p:ext uri="{BB962C8B-B14F-4D97-AF65-F5344CB8AC3E}">
        <p14:creationId xmlns:p14="http://schemas.microsoft.com/office/powerpoint/2010/main" val="4013312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سخن نویسنده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هیچ روش "درست" توی کد تمیز نوشتن نیست، مثل ورزش های رزمی که درست و غلطی نداره</a:t>
            </a:r>
          </a:p>
          <a:p>
            <a:r>
              <a:rPr lang="fa-IR" smtClean="0"/>
              <a:t>این مطالب حاصل ده ها سال تجربه است</a:t>
            </a:r>
          </a:p>
          <a:p>
            <a:r>
              <a:rPr lang="fa-IR" smtClean="0"/>
              <a:t>قول میده که با خوندن این کتاب و عمل به توصیه هاش، بتونید حرفه ای تر بشید!</a:t>
            </a:r>
          </a:p>
          <a:p>
            <a:pPr marL="0" indent="0">
              <a:buNone/>
            </a:pPr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303973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Handbook of agile craftsmanship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mtClean="0"/>
              <a:t>writer is founder of agile method in programming </a:t>
            </a:r>
          </a:p>
          <a:p>
            <a:pPr algn="l" rtl="0"/>
            <a:endParaRPr lang="en-US"/>
          </a:p>
          <a:p>
            <a:pPr algn="l" rtl="0"/>
            <a:r>
              <a:rPr lang="en-US" i="1"/>
              <a:t>Writing clean code is what you must do in order to call yourself a professional.</a:t>
            </a:r>
            <a:br>
              <a:rPr lang="en-US" i="1"/>
            </a:br>
            <a:r>
              <a:rPr lang="en-US" i="1"/>
              <a:t>There is no reasonable excuse for doing anything less than your best.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mtClean="0"/>
              <a:t>ادیتور </a:t>
            </a:r>
            <a:r>
              <a:rPr lang="en-US" smtClean="0"/>
              <a:t>emacs</a:t>
            </a:r>
            <a:r>
              <a:rPr lang="fa-IR" smtClean="0"/>
              <a:t> که دهه 80-90 بود، همه چیز رو ثبت میکرد، هر کلیدی که فشرده میشد حتی!</a:t>
            </a:r>
          </a:p>
          <a:p>
            <a:r>
              <a:rPr lang="fa-IR" smtClean="0"/>
              <a:t>چیزی که ضبط کرد: بیشتر زمان واسه اسکرول کردن و  </a:t>
            </a:r>
            <a:r>
              <a:rPr lang="en-US" smtClean="0"/>
              <a:t>navigate</a:t>
            </a:r>
            <a:r>
              <a:rPr lang="fa-IR" smtClean="0"/>
              <a:t> کردن بین ماژول های مختلفه.</a:t>
            </a:r>
          </a:p>
        </p:txBody>
      </p:sp>
    </p:spTree>
    <p:extLst>
      <p:ext uri="{BB962C8B-B14F-4D97-AF65-F5344CB8AC3E}">
        <p14:creationId xmlns:p14="http://schemas.microsoft.com/office/powerpoint/2010/main" val="554418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09" y="207818"/>
            <a:ext cx="10508673" cy="6331527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/>
              <a:t>Bob enters the module.</a:t>
            </a:r>
            <a:br>
              <a:rPr lang="en-US"/>
            </a:br>
            <a:r>
              <a:rPr lang="en-US"/>
              <a:t>He scrolls down to the function needing change.</a:t>
            </a:r>
            <a:br>
              <a:rPr lang="en-US"/>
            </a:br>
            <a:r>
              <a:rPr lang="en-US"/>
              <a:t>He pauses, considering his options.</a:t>
            </a:r>
            <a:br>
              <a:rPr lang="en-US"/>
            </a:br>
            <a:r>
              <a:rPr lang="en-US"/>
              <a:t>Oh, he’s scrolling up to the top of the module to check the initialization of a variable.</a:t>
            </a:r>
            <a:br>
              <a:rPr lang="en-US"/>
            </a:br>
            <a:r>
              <a:rPr lang="en-US"/>
              <a:t>Now he scrolls back down and begins to type</a:t>
            </a:r>
            <a:r>
              <a:rPr lang="en-US" smtClean="0"/>
              <a:t>.</a:t>
            </a:r>
            <a:r>
              <a:rPr lang="en-US" b="1"/>
              <a:t/>
            </a:r>
            <a:br>
              <a:rPr lang="en-US" b="1"/>
            </a:br>
            <a:r>
              <a:rPr lang="en-US"/>
              <a:t>Ooops, he’s erasing what he typed!</a:t>
            </a:r>
            <a:br>
              <a:rPr lang="en-US"/>
            </a:br>
            <a:r>
              <a:rPr lang="en-US"/>
              <a:t>He types it again.</a:t>
            </a:r>
            <a:br>
              <a:rPr lang="en-US"/>
            </a:br>
            <a:r>
              <a:rPr lang="en-US"/>
              <a:t>He erases it again!</a:t>
            </a:r>
            <a:br>
              <a:rPr lang="en-US"/>
            </a:br>
            <a:r>
              <a:rPr lang="en-US"/>
              <a:t>He types half of something else but then erases that!</a:t>
            </a:r>
            <a:br>
              <a:rPr lang="en-US"/>
            </a:br>
            <a:r>
              <a:rPr lang="en-US"/>
              <a:t>He scrolls down to another function that calls the function he’s changing to see how it is</a:t>
            </a:r>
            <a:br>
              <a:rPr lang="en-US"/>
            </a:br>
            <a:r>
              <a:rPr lang="en-US"/>
              <a:t>called.</a:t>
            </a:r>
            <a:br>
              <a:rPr lang="en-US"/>
            </a:br>
            <a:r>
              <a:rPr lang="en-US"/>
              <a:t>He scrolls back up and types the same code he just erased.</a:t>
            </a:r>
            <a:br>
              <a:rPr lang="en-US"/>
            </a:br>
            <a:r>
              <a:rPr lang="en-US"/>
              <a:t>He pauses.</a:t>
            </a:r>
            <a:br>
              <a:rPr lang="en-US"/>
            </a:br>
            <a:r>
              <a:rPr lang="en-US"/>
              <a:t>He erases that code again!</a:t>
            </a:r>
            <a:br>
              <a:rPr lang="en-US"/>
            </a:br>
            <a:r>
              <a:rPr lang="en-US"/>
              <a:t>He pops up another window and looks at a subclass. Is that function </a:t>
            </a:r>
            <a:r>
              <a:rPr lang="en-US" smtClean="0"/>
              <a:t>overridden?</a:t>
            </a:r>
          </a:p>
          <a:p>
            <a:pPr marL="0" indent="0" algn="l" rtl="0">
              <a:buNone/>
            </a:pPr>
            <a:r>
              <a:rPr lang="en-US" smtClean="0"/>
              <a:t>…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7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r>
              <a:rPr lang="fa-IR" smtClean="0"/>
              <a:t>بنابراین بیشتر وقت ما به خوندن کدای قبلیمون میگذره. چون باید بدونیم قبلا چی نوشتیم که الان بخوایم یه چیزی بهش اضافه کنیم</a:t>
            </a:r>
          </a:p>
          <a:p>
            <a:r>
              <a:rPr lang="fa-IR" smtClean="0"/>
              <a:t>یکی از هدفامون اینه که این خوندن کد رو آسون تر کنیم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boy scout rule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leave the campground cleaner than you found it</a:t>
            </a:r>
          </a:p>
          <a:p>
            <a:r>
              <a:rPr lang="fa-IR" smtClean="0"/>
              <a:t>اگر این قاعده رعایت شه همیشه کد تمیز میمونه</a:t>
            </a:r>
          </a:p>
          <a:p>
            <a:r>
              <a:rPr lang="fa-IR" smtClean="0"/>
              <a:t>یعنی هر وقت یه بی نظمی دیدیم سریع درستش کنیم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mtClean="0"/>
              <a:t>details are very important in design</a:t>
            </a:r>
          </a:p>
          <a:p>
            <a:pPr algn="l" rtl="0"/>
            <a:r>
              <a:rPr lang="en-US" smtClean="0"/>
              <a:t>the smallest bit of sloppy construction completely dispels the charm of large whole. that is what clean code is about.</a:t>
            </a:r>
          </a:p>
          <a:p>
            <a:pPr algn="l" rtl="0"/>
            <a:r>
              <a:rPr lang="en-US"/>
              <a:t>In software, 80% or more of what we do is quaintly called</a:t>
            </a:r>
            <a:br>
              <a:rPr lang="en-US"/>
            </a:br>
            <a:r>
              <a:rPr lang="en-US"/>
              <a:t>“maintenance”: the act of repair</a:t>
            </a:r>
            <a:r>
              <a:rPr lang="en-US" smtClean="0"/>
              <a:t> </a:t>
            </a:r>
            <a:br>
              <a:rPr lang="en-US" smtClean="0"/>
            </a:br>
            <a:endParaRPr lang="en-US" smtClean="0"/>
          </a:p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7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5S principles for disciplie(made by jepanees)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mtClean="0"/>
              <a:t>1- organization (sort) </a:t>
            </a:r>
            <a:r>
              <a:rPr lang="en-US" smtClean="0">
                <a:sym typeface="Wingdings" panose="05000000000000000000" pitchFamily="2" charset="2"/>
              </a:rPr>
              <a:t>naming correctly</a:t>
            </a:r>
            <a:endParaRPr lang="en-US" smtClean="0"/>
          </a:p>
          <a:p>
            <a:pPr algn="l" rtl="0"/>
            <a:r>
              <a:rPr lang="en-US" smtClean="0"/>
              <a:t>2-tidiness (systematize) </a:t>
            </a:r>
            <a:r>
              <a:rPr lang="en-US" smtClean="0">
                <a:sym typeface="Wingdings" panose="05000000000000000000" pitchFamily="2" charset="2"/>
              </a:rPr>
              <a:t> place every thing in its right place, if it is no, refactore it!</a:t>
            </a:r>
          </a:p>
          <a:p>
            <a:pPr algn="l" rtl="0"/>
            <a:r>
              <a:rPr lang="en-US" smtClean="0">
                <a:sym typeface="Wingdings" panose="05000000000000000000" pitchFamily="2" charset="2"/>
              </a:rPr>
              <a:t>3-cleaning (shine) keep workplacec clean. get rid of comments that describe what to do in future or previous codes.</a:t>
            </a:r>
          </a:p>
          <a:p>
            <a:pPr algn="l" rtl="0"/>
            <a:r>
              <a:rPr lang="en-US" smtClean="0">
                <a:sym typeface="Wingdings" panose="05000000000000000000" pitchFamily="2" charset="2"/>
              </a:rPr>
              <a:t>4- standardization  to follow a standard aggred by group</a:t>
            </a:r>
          </a:p>
          <a:p>
            <a:pPr algn="l" rtl="0"/>
            <a:r>
              <a:rPr lang="en-US" smtClean="0">
                <a:sym typeface="Wingdings" panose="05000000000000000000" pitchFamily="2" charset="2"/>
              </a:rPr>
              <a:t>5- discipline(self-discipline)  follow the practice and reflect on others work and willing to change</a:t>
            </a:r>
          </a:p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2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5899873"/>
          </a:xfrm>
        </p:spPr>
        <p:txBody>
          <a:bodyPr/>
          <a:lstStyle/>
          <a:p>
            <a:pPr algn="l" rtl="0"/>
            <a:r>
              <a:rPr lang="en-US"/>
              <a:t>You should name a variable using the same care with which you</a:t>
            </a:r>
            <a:br>
              <a:rPr lang="en-US"/>
            </a:br>
            <a:r>
              <a:rPr lang="en-US"/>
              <a:t>name a first-born child</a:t>
            </a:r>
            <a:r>
              <a:rPr lang="en-US" smtClean="0"/>
              <a:t> </a:t>
            </a:r>
          </a:p>
          <a:p>
            <a:pPr algn="l" rtl="0"/>
            <a:r>
              <a:rPr lang="en-US" smtClean="0"/>
              <a:t>designing is never done and is a continues task</a:t>
            </a:r>
          </a:p>
          <a:p>
            <a:pPr algn="l" rtl="0"/>
            <a:r>
              <a:rPr lang="en-US" smtClean="0"/>
              <a:t>our value system </a:t>
            </a:r>
            <a:r>
              <a:rPr lang="en-US"/>
              <a:t>focuses more on outward appearance than on the substance of what we </a:t>
            </a:r>
            <a:r>
              <a:rPr lang="en-US" smtClean="0"/>
              <a:t>deliver</a:t>
            </a:r>
            <a:r>
              <a:rPr lang="en-US"/>
              <a:t>.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Clean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mtClean="0"/>
              <a:t>کد حالا حالا ها با ماست! </a:t>
            </a:r>
            <a:endParaRPr lang="en-US" smtClean="0"/>
          </a:p>
          <a:p>
            <a:pPr algn="r" rtl="1"/>
            <a:r>
              <a:rPr lang="fa-IR" smtClean="0"/>
              <a:t>ممکنه زبان ها سطح بالاتر بشن اما ما همیشه با کد سر و کار داریم.</a:t>
            </a:r>
          </a:p>
          <a:p>
            <a:pPr algn="r" rtl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11053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5043055"/>
          </a:xfrm>
        </p:spPr>
        <p:txBody>
          <a:bodyPr/>
          <a:lstStyle/>
          <a:p>
            <a:pPr algn="r" rtl="1"/>
            <a:r>
              <a:rPr lang="fa-IR" smtClean="0">
                <a:cs typeface="B Nazanin" panose="00000400000000000000" pitchFamily="2" charset="-78"/>
              </a:rPr>
              <a:t>کمپانی ای که محصول حرفه ای تولید میکرد اما بعد از مدتی ریلیز های جدید طول کشید و باگ های جدیدی در محصول پیدا شد و در نهایت کمپانی شکست خورد. علت آن؟ کارمند آن جا بعد از 20 سال گفت که علتش عجله برای ارائه در مارکت و کد های بی نظم بود. ارائه ی فیچر های بیشتر این بی نظمی را هم بیشتر میکرد</a:t>
            </a:r>
            <a:endParaRPr lang="en-US" smtClean="0">
              <a:cs typeface="B Nazanin" panose="00000400000000000000" pitchFamily="2" charset="-78"/>
            </a:endParaRP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بسیار شبیه گیر کردن در باتلاق است.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علت ها: زمان کم، گیر دادن مدیر، بد قول نشدن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همیشه میگیم بعدا تمیزش میکنم!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قانون </a:t>
            </a:r>
            <a:r>
              <a:rPr lang="en-US">
                <a:cs typeface="B Nazanin" panose="00000400000000000000" pitchFamily="2" charset="-78"/>
              </a:rPr>
              <a:t>LeBlanc's </a:t>
            </a:r>
            <a:r>
              <a:rPr lang="fa-IR" smtClean="0">
                <a:cs typeface="B Nazanin" panose="00000400000000000000" pitchFamily="2" charset="-78"/>
              </a:rPr>
              <a:t>: بعدا یعنی هرگز</a:t>
            </a:r>
          </a:p>
        </p:txBody>
      </p:sp>
    </p:spTree>
    <p:extLst>
      <p:ext uri="{BB962C8B-B14F-4D97-AF65-F5344CB8AC3E}">
        <p14:creationId xmlns:p14="http://schemas.microsoft.com/office/powerpoint/2010/main" val="69191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mtClean="0"/>
              <a:t>هزینه بی نظمی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436"/>
            <a:ext cx="10515600" cy="5015346"/>
          </a:xfrm>
        </p:spPr>
        <p:txBody>
          <a:bodyPr/>
          <a:lstStyle/>
          <a:p>
            <a:pPr algn="r" rtl="1"/>
            <a:r>
              <a:rPr lang="fa-IR" smtClean="0">
                <a:cs typeface="B Nazanin" panose="00000400000000000000" pitchFamily="2" charset="-78"/>
              </a:rPr>
              <a:t>هر تغییردر کد مستلزم فهمیدن گره هایی است که قبلا ایجاد کرده ایم و گره های جدید ایجاد میشود.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با گذشت زمان بی نظمی بیشتر میشه و دیگه راهی نمیمونه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بهره وری تیم رفته رفته کمتر میشه و به صفر نزدیک میشه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مدیریت نیرو جدید میگیره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نیرو های جدید سیستم رو نمیشناسن و نمیدونن تغییری که میدن در جهت هدف سیستمه یا نه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همه زیر استرس و فشار هستند که بهره وری رو بیشتر کنن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ولی خبر ندارن که همه دارن بی نظمی رو بیشتر میکنن</a:t>
            </a:r>
          </a:p>
          <a:p>
            <a:pPr algn="r" rtl="1"/>
            <a:r>
              <a:rPr lang="fa-IR" smtClean="0">
                <a:cs typeface="B Nazanin" panose="00000400000000000000" pitchFamily="2" charset="-78"/>
              </a:rPr>
              <a:t>در نهایت بهره وری به صفر میل میکنه</a:t>
            </a:r>
          </a:p>
        </p:txBody>
      </p:sp>
    </p:spTree>
    <p:extLst>
      <p:ext uri="{BB962C8B-B14F-4D97-AF65-F5344CB8AC3E}">
        <p14:creationId xmlns:p14="http://schemas.microsoft.com/office/powerpoint/2010/main" val="218111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76212"/>
            <a:ext cx="10155382" cy="55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1224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 Jadid</vt:lpstr>
      <vt:lpstr>B Nazanin</vt:lpstr>
      <vt:lpstr>Calibri</vt:lpstr>
      <vt:lpstr>Calibri Light</vt:lpstr>
      <vt:lpstr>Wingdings</vt:lpstr>
      <vt:lpstr>Office Theme</vt:lpstr>
      <vt:lpstr>Clean Code</vt:lpstr>
      <vt:lpstr>Handbook of agile craftsmanship</vt:lpstr>
      <vt:lpstr>Foreword</vt:lpstr>
      <vt:lpstr>5S principles for disciplie(made by jepanees)</vt:lpstr>
      <vt:lpstr>PowerPoint Presentation</vt:lpstr>
      <vt:lpstr>Chapter 1: Clean Code</vt:lpstr>
      <vt:lpstr>Bad Code</vt:lpstr>
      <vt:lpstr>هزینه بی نظمی</vt:lpstr>
      <vt:lpstr>PowerPoint Presentation</vt:lpstr>
      <vt:lpstr>هزینه بی نظمی:ریدیزاین عظیم</vt:lpstr>
      <vt:lpstr>هزینه بی نظمی: نگرش </vt:lpstr>
      <vt:lpstr>نکته مهم</vt:lpstr>
      <vt:lpstr>هنر کد تمیز نوشتن</vt:lpstr>
      <vt:lpstr>کد تمیز چه ویژگی هایی داره؟</vt:lpstr>
      <vt:lpstr>PowerPoint Presentation</vt:lpstr>
      <vt:lpstr>کد تمیز چه ویژگی هایی داره؟</vt:lpstr>
      <vt:lpstr>بقیه ویژگی های کد تمیز که افراد مطرح ذکر کردن:</vt:lpstr>
      <vt:lpstr>PowerPoint Presentation</vt:lpstr>
      <vt:lpstr>سخن نویسنده</vt:lpstr>
      <vt:lpstr>PowerPoint Presentation</vt:lpstr>
      <vt:lpstr>PowerPoint Presentation</vt:lpstr>
      <vt:lpstr>PowerPoint Presentation</vt:lpstr>
      <vt:lpstr>boy scout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Hamed Damirchi</dc:creator>
  <cp:lastModifiedBy>Hamed Damirchi</cp:lastModifiedBy>
  <cp:revision>65</cp:revision>
  <dcterms:created xsi:type="dcterms:W3CDTF">2021-06-02T12:14:06Z</dcterms:created>
  <dcterms:modified xsi:type="dcterms:W3CDTF">2021-07-24T15:31:22Z</dcterms:modified>
</cp:coreProperties>
</file>