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4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95C9-D39A-43C8-9094-73237031F4DB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30D5-7CFB-45E6-B405-2DAEEF1FF95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6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95C9-D39A-43C8-9094-73237031F4DB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30D5-7CFB-45E6-B405-2DAEEF1FF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1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95C9-D39A-43C8-9094-73237031F4DB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30D5-7CFB-45E6-B405-2DAEEF1FF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6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95C9-D39A-43C8-9094-73237031F4DB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30D5-7CFB-45E6-B405-2DAEEF1FF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13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95C9-D39A-43C8-9094-73237031F4DB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30D5-7CFB-45E6-B405-2DAEEF1FF95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55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95C9-D39A-43C8-9094-73237031F4DB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30D5-7CFB-45E6-B405-2DAEEF1FF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4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95C9-D39A-43C8-9094-73237031F4DB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30D5-7CFB-45E6-B405-2DAEEF1FF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6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95C9-D39A-43C8-9094-73237031F4DB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30D5-7CFB-45E6-B405-2DAEEF1FF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95C9-D39A-43C8-9094-73237031F4DB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30D5-7CFB-45E6-B405-2DAEEF1FF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2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4DB95C9-D39A-43C8-9094-73237031F4DB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4F30D5-7CFB-45E6-B405-2DAEEF1FF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1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95C9-D39A-43C8-9094-73237031F4DB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30D5-7CFB-45E6-B405-2DAEEF1FF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7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4DB95C9-D39A-43C8-9094-73237031F4DB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94F30D5-7CFB-45E6-B405-2DAEEF1FF95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24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E6E71B1-29F7-4263-B890-FCDAC8145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769" y="256817"/>
            <a:ext cx="7527958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F"/>
                <a:cs typeface="Calibri" panose="020F0502020204030204" pitchFamily="34" charset="0"/>
              </a:rPr>
              <a:t>Coding Academy By Orange</a:t>
            </a:r>
            <a:endParaRPr kumimoji="0" lang="en-GB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2" descr="Text&#10;&#10;Description automatically generated">
            <a:extLst>
              <a:ext uri="{FF2B5EF4-FFF2-40B4-BE49-F238E27FC236}">
                <a16:creationId xmlns:a16="http://schemas.microsoft.com/office/drawing/2014/main" id="{EB3E7A8D-9C1D-40AA-B5AA-C37362302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181" y="1430594"/>
            <a:ext cx="5143500" cy="128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947388-EDE9-48D3-B707-096E19D60F92}"/>
              </a:ext>
            </a:extLst>
          </p:cNvPr>
          <p:cNvSpPr txBox="1"/>
          <p:nvPr/>
        </p:nvSpPr>
        <p:spPr>
          <a:xfrm>
            <a:off x="701987" y="3094703"/>
            <a:ext cx="9891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F"/>
                <a:cs typeface="Calibri" panose="020F0502020204030204" pitchFamily="34" charset="0"/>
              </a:rPr>
              <a:t>Second Chance</a:t>
            </a:r>
            <a:endParaRPr kumimoji="0" lang="en-GB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F"/>
                <a:cs typeface="Calibri" panose="020F0502020204030204" pitchFamily="34" charset="0"/>
              </a:rPr>
              <a:t>By</a:t>
            </a:r>
            <a:endParaRPr kumimoji="0" lang="en-GB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F"/>
                <a:cs typeface="Calibri" panose="020F0502020204030204" pitchFamily="34" charset="0"/>
              </a:rPr>
              <a:t>Mohammad </a:t>
            </a:r>
            <a:r>
              <a:rPr kumimoji="0" lang="en-GB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F"/>
                <a:cs typeface="Calibri" panose="020F0502020204030204" pitchFamily="34" charset="0"/>
              </a:rPr>
              <a:t>Alkhassawneh</a:t>
            </a:r>
            <a:endParaRPr kumimoji="0" lang="en-GB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F"/>
                <a:cs typeface="Calibri" panose="020F0502020204030204" pitchFamily="34" charset="0"/>
              </a:rPr>
              <a:t>Second Chance Documentation</a:t>
            </a:r>
            <a:endParaRPr kumimoji="0" lang="en-GB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431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F0D3-B4B6-4995-A284-FC0314B52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445" y="114299"/>
            <a:ext cx="8534400" cy="150706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D9100-9BCA-405A-A5D8-1B20DD6F5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788" y="1881450"/>
            <a:ext cx="8534400" cy="3615267"/>
          </a:xfrm>
        </p:spPr>
        <p:txBody>
          <a:bodyPr/>
          <a:lstStyle/>
          <a:p>
            <a:r>
              <a:rPr lang="en-GB">
                <a:solidFill>
                  <a:schemeClr val="tx1"/>
                </a:solidFill>
              </a:rPr>
              <a:t>Second Chance </a:t>
            </a:r>
            <a:r>
              <a:rPr lang="en-GB" dirty="0">
                <a:solidFill>
                  <a:schemeClr val="tx1"/>
                </a:solidFill>
              </a:rPr>
              <a:t>website is simply a website that allows user to sell their clothes and also to users to by brands clothes with low price .</a:t>
            </a:r>
            <a:br>
              <a:rPr lang="en-GB" dirty="0">
                <a:solidFill>
                  <a:schemeClr val="tx1"/>
                </a:solidFill>
              </a:rPr>
            </a:b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Users can register as buyer or seller to sell or buy clothes, so people can have a benefits from their clothes instead of thrown them away.</a:t>
            </a:r>
            <a:endParaRPr lang="ar-JO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92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F0D3-B4B6-4995-A284-FC0314B52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44" y="111275"/>
            <a:ext cx="8534400" cy="1507067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D9100-9BCA-405A-A5D8-1B20DD6F5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44" y="1769383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Users can register on the website and have their own accounts.</a:t>
            </a:r>
          </a:p>
          <a:p>
            <a:r>
              <a:rPr lang="en-US" dirty="0">
                <a:solidFill>
                  <a:schemeClr val="tx1"/>
                </a:solidFill>
              </a:rPr>
              <a:t>Users can explore all of the clothes listed in the website and other sections without logging in.</a:t>
            </a:r>
          </a:p>
          <a:p>
            <a:r>
              <a:rPr lang="en-US" dirty="0">
                <a:solidFill>
                  <a:schemeClr val="tx1"/>
                </a:solidFill>
              </a:rPr>
              <a:t>Users can search for the required brand or category.</a:t>
            </a:r>
          </a:p>
          <a:p>
            <a:r>
              <a:rPr lang="en-US" dirty="0">
                <a:solidFill>
                  <a:schemeClr val="tx1"/>
                </a:solidFill>
              </a:rPr>
              <a:t>The app is fully responsive for all types of devices.</a:t>
            </a:r>
          </a:p>
          <a:p>
            <a:r>
              <a:rPr lang="en-US" dirty="0">
                <a:solidFill>
                  <a:schemeClr val="tx1"/>
                </a:solidFill>
              </a:rPr>
              <a:t>The app is SEO friendly.</a:t>
            </a:r>
          </a:p>
          <a:p>
            <a:r>
              <a:rPr lang="en-US" dirty="0">
                <a:solidFill>
                  <a:schemeClr val="tx1"/>
                </a:solidFill>
              </a:rPr>
              <a:t>The visual identity is consistent regarding fonts, colors and assets used in the app.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325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F0D3-B4B6-4995-A284-FC0314B52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445" y="114299"/>
            <a:ext cx="8534400" cy="1507067"/>
          </a:xfrm>
        </p:spPr>
        <p:txBody>
          <a:bodyPr/>
          <a:lstStyle/>
          <a:p>
            <a:r>
              <a:rPr lang="en-US" dirty="0"/>
              <a:t>Technologies and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D9100-9BCA-405A-A5D8-1B20DD6F5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148" y="1896669"/>
            <a:ext cx="8534400" cy="36152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HTML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CSS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Bootstrap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PHP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MySQL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Laravel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98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F0D3-B4B6-4995-A284-FC0314B52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098" y="114299"/>
            <a:ext cx="8534400" cy="1507067"/>
          </a:xfrm>
        </p:spPr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D9100-9BCA-405A-A5D8-1B20DD6F5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098" y="1909535"/>
            <a:ext cx="8534400" cy="36152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The user can navigate across the website to explore the listed clothes without being logged in.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If the user decides to buy a product, he must create an account (if he/she doesn’t have one) and sign in to be able to buy a product.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Logged in user can book several products at the same day.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User cannot book the service without providing his (First name, Email, </a:t>
            </a:r>
            <a:r>
              <a:rPr lang="en-US">
                <a:solidFill>
                  <a:schemeClr val="tx1"/>
                </a:solidFill>
              </a:rPr>
              <a:t>mobile number).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988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91EB1-9FF2-453B-9C30-C762D07A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471" y="2105571"/>
            <a:ext cx="8088016" cy="1450757"/>
          </a:xfrm>
        </p:spPr>
        <p:txBody>
          <a:bodyPr/>
          <a:lstStyle/>
          <a:p>
            <a:pPr algn="ctr"/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677353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</TotalTime>
  <Words>234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Wingdings</vt:lpstr>
      <vt:lpstr>Retrospect</vt:lpstr>
      <vt:lpstr>PowerPoint Presentation</vt:lpstr>
      <vt:lpstr>Introduction</vt:lpstr>
      <vt:lpstr>Features</vt:lpstr>
      <vt:lpstr>Technologies and software</vt:lpstr>
      <vt:lpstr>Operations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- rent</dc:title>
  <dc:creator>Sanad Khamash</dc:creator>
  <cp:lastModifiedBy>mohammad khassawneh</cp:lastModifiedBy>
  <cp:revision>11</cp:revision>
  <dcterms:created xsi:type="dcterms:W3CDTF">2021-12-27T09:26:13Z</dcterms:created>
  <dcterms:modified xsi:type="dcterms:W3CDTF">2022-03-26T22:38:31Z</dcterms:modified>
</cp:coreProperties>
</file>