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  <p:sldMasterId id="2147483671" r:id="rId5"/>
  </p:sldMasterIdLst>
  <p:notesMasterIdLst>
    <p:notesMasterId r:id="rId25"/>
  </p:notesMasterIdLst>
  <p:handoutMasterIdLst>
    <p:handoutMasterId r:id="rId26"/>
  </p:handoutMasterIdLst>
  <p:sldIdLst>
    <p:sldId id="293" r:id="rId6"/>
    <p:sldId id="277" r:id="rId7"/>
    <p:sldId id="256" r:id="rId8"/>
    <p:sldId id="294" r:id="rId9"/>
    <p:sldId id="304" r:id="rId10"/>
    <p:sldId id="303" r:id="rId11"/>
    <p:sldId id="306" r:id="rId12"/>
    <p:sldId id="307" r:id="rId13"/>
    <p:sldId id="305" r:id="rId14"/>
    <p:sldId id="308" r:id="rId15"/>
    <p:sldId id="311" r:id="rId16"/>
    <p:sldId id="312" r:id="rId17"/>
    <p:sldId id="291" r:id="rId18"/>
    <p:sldId id="268" r:id="rId19"/>
    <p:sldId id="314" r:id="rId20"/>
    <p:sldId id="313" r:id="rId21"/>
    <p:sldId id="279" r:id="rId22"/>
    <p:sldId id="31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3220" autoAdjust="0"/>
  </p:normalViewPr>
  <p:slideViewPr>
    <p:cSldViewPr snapToGrid="0">
      <p:cViewPr>
        <p:scale>
          <a:sx n="62" d="100"/>
          <a:sy n="62" d="100"/>
        </p:scale>
        <p:origin x="333" y="645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Random Forest </c:v>
                </c:pt>
                <c:pt idx="1">
                  <c:v>Extra Trees</c:v>
                </c:pt>
                <c:pt idx="2">
                  <c:v>Logistic Regression</c:v>
                </c:pt>
                <c:pt idx="3">
                  <c:v>Naïve Bayes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95.2</c:v>
                </c:pt>
                <c:pt idx="1">
                  <c:v>94.9</c:v>
                </c:pt>
                <c:pt idx="2">
                  <c:v>89.6</c:v>
                </c:pt>
                <c:pt idx="3">
                  <c:v>82.7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4DA1-B3D0-B81169B3F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7461903"/>
        <c:axId val="817451823"/>
      </c:barChart>
      <c:catAx>
        <c:axId val="8174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451823"/>
        <c:crosses val="autoZero"/>
        <c:auto val="1"/>
        <c:lblAlgn val="ctr"/>
        <c:lblOffset val="100"/>
        <c:noMultiLvlLbl val="0"/>
      </c:catAx>
      <c:valAx>
        <c:axId val="817451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4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275492077679202E-2"/>
          <c:y val="9.994912241757159E-2"/>
          <c:w val="0.93214280459977084"/>
          <c:h val="0.840738454960303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COBYLA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RawFeatureVector</c:v>
                </c:pt>
                <c:pt idx="1">
                  <c:v>ZFeatureMap</c:v>
                </c:pt>
                <c:pt idx="2">
                  <c:v>ZZFeatureMap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62.2</c:v>
                </c:pt>
                <c:pt idx="1">
                  <c:v>63.5</c:v>
                </c:pt>
                <c:pt idx="2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1-4622-ABA3-07961DBD6E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ADAM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RawFeatureVector</c:v>
                </c:pt>
                <c:pt idx="1">
                  <c:v>ZFeatureMap</c:v>
                </c:pt>
                <c:pt idx="2">
                  <c:v>ZZFeatureMap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59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1-4622-ABA3-07961DBD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7390863"/>
        <c:axId val="817408143"/>
        <c:axId val="0"/>
      </c:bar3DChart>
      <c:catAx>
        <c:axId val="81739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408143"/>
        <c:crosses val="autoZero"/>
        <c:auto val="1"/>
        <c:lblAlgn val="ctr"/>
        <c:lblOffset val="100"/>
        <c:noMultiLvlLbl val="0"/>
      </c:catAx>
      <c:valAx>
        <c:axId val="81740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9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008767510028407"/>
          <c:y val="3.7208463719433198E-2"/>
          <c:w val="0.21206447103150558"/>
          <c:h val="5.2538864059242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8275492077679202E-2"/>
          <c:y val="9.994912241757159E-2"/>
          <c:w val="0.93214280459977084"/>
          <c:h val="0.8407384549603035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 vesion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RawFeatureVector</c:v>
                </c:pt>
                <c:pt idx="1">
                  <c:v>ZFeatureMap</c:v>
                </c:pt>
                <c:pt idx="2">
                  <c:v>ZZFeatureMap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62.2</c:v>
                </c:pt>
                <c:pt idx="1">
                  <c:v>63.5</c:v>
                </c:pt>
                <c:pt idx="2">
                  <c:v>53.1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A1-4622-ABA3-07961DBD6E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reported in the paper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RawFeatureVector</c:v>
                </c:pt>
                <c:pt idx="1">
                  <c:v>ZFeatureMap</c:v>
                </c:pt>
                <c:pt idx="2">
                  <c:v>ZZFeatureMap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84</c:v>
                </c:pt>
                <c:pt idx="1">
                  <c:v>76</c:v>
                </c:pt>
                <c:pt idx="2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A1-4622-ABA3-07961DBD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17390863"/>
        <c:axId val="817408143"/>
        <c:axId val="0"/>
      </c:bar3DChart>
      <c:catAx>
        <c:axId val="81739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408143"/>
        <c:crosses val="autoZero"/>
        <c:auto val="1"/>
        <c:lblAlgn val="ctr"/>
        <c:lblOffset val="100"/>
        <c:noMultiLvlLbl val="0"/>
      </c:catAx>
      <c:valAx>
        <c:axId val="81740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390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008767510028407"/>
          <c:y val="3.7208463719433198E-2"/>
          <c:w val="0.2499123248997159"/>
          <c:h val="5.25388640592424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19:43.12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184 197 9215 0 0,'-30'-76'2144'0'0,"28"69"-1994"0"0,-18-48 32 0 0,17 49-253 0 0,0 0-1 0 0,0 0 0 0 0,-1 0 1 0 0,0 0-1 0 0,0 0 1 0 0,-6-6-1 0 0,9 11 36 0 0,0 0 0 0 0,1 1 0 0 0,-1-1 0 0 0,0 0 0 0 0,0 0 0 0 0,0 1 0 0 0,0-1 0 0 0,0 0 0 0 0,-1 1 0 0 0,1-1 0 0 0,0 1 0 0 0,0-1-1 0 0,0 1 1 0 0,0 0 0 0 0,-1-1 0 0 0,1 1 0 0 0,0 0 0 0 0,0 0 0 0 0,-1 0 0 0 0,1 0 0 0 0,-2 0 0 0 0,2 1 6 0 0,-1-1-1 0 0,0 1 1 0 0,0 0-1 0 0,1-1 1 0 0,-1 1-1 0 0,0 0 1 0 0,1 0-1 0 0,-1 0 1 0 0,1 1-1 0 0,-1-1 1 0 0,1 0-1 0 0,-2 3 1 0 0,-3 4-13 0 0,0 0 0 0 0,1 0 1 0 0,0 0-1 0 0,-5 12 1 0 0,10-19 37 0 0,-10 21-320 0 0,-1 1-86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10.83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1 134 2071 0 0,'13'4'46'0'0,"-7"-1"467"0"0,0-1-1 0 0,0 0 1 0 0,1 0 0 0 0,6 0 0 0 0,-10-2-220 0 0,1 0 1 0 0,-1 0-1 0 0,0 0 1 0 0,0-1-1 0 0,1 0 1 0 0,4-1-1 0 0,-5 1-13 0 0,1 0 0 0 0,-1 0 0 0 0,0 1 0 0 0,1-1 0 0 0,-1 1 0 0 0,6 0 0 0 0,10 1 1083 0 0,1-2-1 0 0,34-3 1 0 0,-33 1-749 0 0,0 1 1 0 0,25 2 0 0 0,53 2 77 0 0,-72-1-678 0 0,1-1 0 0 0,32-4-1 0 0,19 0 10 0 0,306-3 729 0 0,-188 7-213 0 0,26-7 162 0 0,-203 6-690 0 0,0-1 1 0 0,30-7-1 0 0,-26 4 140 0 0,28-1 0 0 0,365 1 655 0 0,-297 11-516 0 0,74 1-564 0 0,22-8 340 0 0,-60-4-138 0 0,-1 0-24 0 0,116-15 600 0 0,-153 8-272 0 0,221-10 24 0 0,-198 17-256 0 0,-82 5 0 0 0,80-11 0 0 0,-27 0 0 0 0,-95 10 0 0 0,-1 0 0 0 0,33 3 0 0 0,13 0 0 0 0,373 0 103 0 0,-339-2-134 0 0,-84-3-316 0 0,-12 3 338 0 0,0 0 0 0 0,0 0 0 0 0,1 0 0 0 0,-1 0 0 0 0,0 0 0 0 0,0 0 0 0 0,0 0 0 0 0,0 0 0 0 0,0 0 0 0 0,0 0 0 0 0,1 0 1 0 0,-1 0-1 0 0,0 0 0 0 0,0-1 0 0 0,0 1 0 0 0,0 0 0 0 0,0 0 0 0 0,0 0 0 0 0,0 0 0 0 0,0 0 0 0 0,1 0 0 0 0,-1 0 0 0 0,0-1 0 0 0,0 1 0 0 0,0 0 0 0 0,0 0 0 0 0,0 0 0 0 0,0 0 0 0 0,0 0 1 0 0,0 0-1 0 0,0-1 0 0 0,0 1 0 0 0,0 0 0 0 0,0 0 0 0 0,0 0 0 0 0,0 0 0 0 0,0 0 0 0 0,0-1 0 0 0,0 1 0 0 0,0 0 0 0 0,0 0 0 0 0,0 0 0 0 0,0 0 0 0 0,0 0 0 0 0,0 0 0 0 0,-1-1 0 0 0,1 1 1 0 0,0 0-1 0 0,0 0 0 0 0,0 0 0 0 0,0 0 0 0 0,0 0 0 0 0,0 0 0 0 0,0 0 0 0 0,0-1 0 0 0,-1 1 0 0 0,1 0 0 0 0,0 0 0 0 0,0 0 0 0 0,0 0 0 0 0,0 0 0 0 0,0 0 0 0 0,0 0 0 0 0,-1 0 0 0 0,1 0 1 0 0,0 0-1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11.66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7 5527 0 0,'20'-6'13312'0'0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15.80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0 146 3223 0 0,'14'-1'1381'0'0,"-1"0"-1"0"0,24-7 1 0 0,7 0 1061 0 0,94 0 1753 0 0,-76 5-3558 0 0,267-2-507 0 0,-261 5-166 0 0,181 3-1471 0 0,-138-4 1407 0 0,292 6 71 0 0,-93-7-547 0 0,-106-3 586 0 0,393-8-134 0 0,177-14 1188 0 0,-634 19-995 0 0,75-2 918 0 0,360-17-33 0 0,-270 21-342 0 0,-96 6-314 0 0,80-16-10 0 0,-128 11-54 0 0,-148 7-440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16.59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12 16 7135 0 0,'-11'-15'10594'0'0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3:12.6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94 455 0 0,'43'-11'5474'0'0,"0"9"-1928"0"0,68 4 1 0 0,-58-1-2858 0 0,56-6 0 0 0,6 0-330 0 0,117 9-463 0 0,141-3-3288 0 0,41-8 3080 0 0,-215 5 453 0 0,34 0 42 0 0,-115-1 406 0 0,94-6 1144 0 0,157 1-632 0 0,-240 9-920 0 0,-96-1-166 0 0,191-6 378 0 0,121-2 1042 0 0,-226 9-1328 0 0,-58-1 96 0 0,327-6 1319 0 0,-203 3-1084 0 0,-137 3-335 0 0,453-13 449 0 0,-220-1 1182 0 0,-142 14-1416 0 0,-59 2-490 0 0,-67-3 238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3:27.97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0 220 3183 0 0,'22'-16'8975'0'0,"-15"15"-8811"0"0,20-2 572 0 0,39 10 1437 0 0,73-14-2538 0 0,-79 8 110 0 0,55-1-117 0 0,107-33 207 0 0,-173 27 525 0 0,66-2 1 0 0,-55 5-258 0 0,27 4-48 0 0,-32 0-57 0 0,382 1-222 0 0,-235-8 136 0 0,-63 15-192 0 0,0-1-48 0 0,198 2 384 0 0,-158-10 88 0 0,-53-1-216 0 0,-67 1 48 0 0,205 10-202 0 0,-236-9 220 0 0,211-4 108 0 0,-75-2-44 0 0,-91 2-59 0 0,32 1 258 0 0,-59 5-67 0 0,88 8-124 0 0,-61-5-122 0 0,139-7 1 0 0,-78-2 38 0 0,-47 1 17 0 0,57 1 64 0 0,3 3-64 0 0,-9-1 0 0 0,109-1 344 0 0,-145 0-344 0 0,9 0 0 0 0,-94-1 3 0 0,252-2 296 0 0,70-1-27 0 0,-115-4 330 0 0,63 4-731 0 0,13-3-134 0 0,67-4 751 0 0,-234 3-350 0 0,32-2 52 0 0,-97 6-222 0 0,0 3 0 0 0,68 9 1 0 0,37 0-130 0 0,-100-8 163 0 0,130-16-1 0 0,-159 8 16 0 0,77-11 138 0 0,119 11 409 0 0,-38 3-559 0 0,10-15-5 0 0,-138 15 4 0 0,45-6 3 0 0,-78 6 19 0 0,49 1 0 0 0,-24 1-1 0 0,234-6-11 0 0,-41 3-22 0 0,-120-6-111 0 0,61-1 498 0 0,-76 20-531 0 0,2 0 78 0 0,176 0 57 0 0,-71-5 306 0 0,-118 3-289 0 0,1 1 0 0 0,26-7 0 0 0,149 2 0 0 0,-56 4 402 0 0,-51-1-73 0 0,96 1 15 0 0,43-5-227 0 0,-65 18-117 0 0,-121-5 0 0 0,448 3 64 0 0,-313-16-64 0 0,-131 5 0 0 0,3 1 0 0 0,101 1 0 0 0,-169-8 0 0 0,18 0 0 0 0,115 14 0 0 0,-144-5-76 0 0,70 0 0 0 0,-94-9 58 0 0,169 8-228 0 0,23 2-108 0 0,-190-6 385 0 0,-29-2 85 0 0,0 0 0 0 0,-1-1-1 0 0,1 0 1 0 0,13-2 0 0 0,-7-5-1956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1:57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0 12439 0 0,'-9'0'1104'0'0,"2"0"-880"0"0,5 2-224 0 0,4-2-608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2:12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703 139 9559 0 0,'-2'0'53'0'0,"0"-1"-1"0"0,0 1 0 0 0,0-1 0 0 0,-1 1 0 0 0,1 0 1 0 0,0 0-1 0 0,0 0 0 0 0,0 0 0 0 0,-1 0 0 0 0,1 1 1 0 0,0-1-1 0 0,0 1 0 0 0,0-1 0 0 0,0 1 0 0 0,0 0 1 0 0,0 0-1 0 0,0 0 0 0 0,-3 2 0 0 0,-2 0 16 0 0,0 0 1 0 0,0-1-1 0 0,1 0 0 0 0,-2 0 0 0 0,1 0 0 0 0,0-1 0 0 0,-9 1 0 0 0,-6 1 405 0 0,8-1 659 0 0,0-1 1 0 0,-18 1-1 0 0,32-2-1106 0 0,0 0 0 0 0,0 0 0 0 0,0 0 1 0 0,0 0-1 0 0,0 0 0 0 0,0 0 0 0 0,0 0 0 0 0,0 0 0 0 0,-1 0 1 0 0,1 0-1 0 0,0 0 0 0 0,0 0 0 0 0,0 0 0 0 0,0 0 1 0 0,0 0-1 0 0,0 0 0 0 0,0 0 0 0 0,-1 0 0 0 0,1 0 0 0 0,0 0 1 0 0,0 0-1 0 0,0 0 0 0 0,0 0 0 0 0,0 0 0 0 0,0 0 0 0 0,0 0 1 0 0,-1 0-1 0 0,1 0 0 0 0,0 0 0 0 0,0 0 0 0 0,0 0 0 0 0,0 0 1 0 0,0 0-1 0 0,0-1 0 0 0,0 1 0 0 0,0 0 0 0 0,0 0 1 0 0,0 0-1 0 0,-1 0 0 0 0,1 0 0 0 0,0 0 0 0 0,0 0 0 0 0,0 0 1 0 0,0 0-1 0 0,0-1 0 0 0,0 1 0 0 0,0 0 0 0 0,0 0 0 0 0,0 0 1 0 0,0 0-1 0 0,0 0 0 0 0,0 0 0 0 0,0 0 0 0 0,0-1 0 0 0,0 1 1 0 0,0 0-1 0 0,0 0 0 0 0,0 0 0 0 0,0 0 0 0 0,0 0 0 0 0,0 0 1 0 0,0 0-1 0 0,0-1 0 0 0,0 1 0 0 0,0 0 0 0 0,1 0 1 0 0,9-8 876 0 0,17-7-217 0 0,16-5-216 0 0,1 2 0 0 0,71-19 0 0 0,95-9-382 0 0,-150 36-122 0 0,76-3-1 0 0,-133 13 44 0 0,0 0 1 0 0,0 0 0 0 0,-1 0-1 0 0,1 1 1 0 0,0-1 0 0 0,0 1-1 0 0,0-1 1 0 0,4 3-1 0 0,-6-3-5 0 0,-1 0 0 0 0,0 0 0 0 0,0 0 0 0 0,1 1 0 0 0,-1-1 0 0 0,0 0 0 0 0,0 0 0 0 0,0 0 0 0 0,1 1 0 0 0,-1-1 0 0 0,0 0 0 0 0,0 0 0 0 0,0 0 0 0 0,1 1 0 0 0,-1-1 0 0 0,0 0 0 0 0,0 0 0 0 0,0 1 0 0 0,0-1 0 0 0,0 0 0 0 0,0 0 0 0 0,0 1 0 0 0,0-1 0 0 0,0 0 0 0 0,0 1 0 0 0,0-1 0 0 0,0 0 0 0 0,0 0 0 0 0,0 1 0 0 0,0-1 0 0 0,0 1 0 0 0,0 0 9 0 0,-1 0-1 0 0,0 0 0 0 0,1 0 0 0 0,-1 0 0 0 0,0 0 1 0 0,0 0-1 0 0,1 0 0 0 0,-1-1 0 0 0,0 1 1 0 0,0 0-1 0 0,0 0 0 0 0,-2 0 0 0 0,-18 11 91 0 0,0-1-1 0 0,-2-1 0 0 0,1 0 1 0 0,-38 9-1 0 0,21-7-30 0 0,-439 160 584 0 0,125-38 192 0 0,205-86-448 0 0,137-42-339 0 0,11-6-59 0 0,0 0 0 0 0,0 0 0 0 0,0 0-1 0 0,0 0 1 0 0,-1 0 0 0 0,1 1-1 0 0,0-1 1 0 0,0 0 0 0 0,0 0-1 0 0,0 0 1 0 0,0 0 0 0 0,0 0 0 0 0,0 0-1 0 0,0 0 1 0 0,0 0 0 0 0,0 0-1 0 0,0 0 1 0 0,0 0 0 0 0,0 1-1 0 0,0-1 1 0 0,0 0 0 0 0,0 0 0 0 0,0 0-1 0 0,0 0 1 0 0,0 0 0 0 0,0 0-1 0 0,0 0 1 0 0,0 0 0 0 0,0 0-1 0 0,0 1 1 0 0,0-1 0 0 0,0 0 0 0 0,0 0-1 0 0,0 0 1 0 0,0 0 0 0 0,0 0-1 0 0,1 0 1 0 0,-1 0 0 0 0,0 0-1 0 0,0 0 1 0 0,0 0 0 0 0,0 0 0 0 0,0 0-1 0 0,0 0 1 0 0,0 0 0 0 0,0 0-1 0 0,0 1 1 0 0,0-1 0 0 0,0 0-1 0 0,0 0 1 0 0,1 0 0 0 0,-1 0 0 0 0,2 0 11 0 0,0 1 0 0 0,0-1 0 0 0,0 0 0 0 0,0 0 0 0 0,0 0 0 0 0,1 0 0 0 0,2 0 0 0 0,360-66 274 0 0,-309 54-243 0 0,-14 3-85 0 0,1 2 0 0 0,75-4 0 0 0,-90 13 78 0 0,-27-1-33 0 0,1-1-1 0 0,-1 0 0 0 0,0 1 0 0 0,1-1 0 0 0,-1 1 0 0 0,0-1 0 0 0,0 1 1 0 0,1 0-1 0 0,-1-1 0 0 0,0 1 0 0 0,0 0 0 0 0,0 0 0 0 0,0 0 0 0 0,0 0 1 0 0,0 0-1 0 0,1 1 0 0 0,-2-1-2 0 0,1-1 1 0 0,-1 1 0 0 0,0-1-1 0 0,0 0 1 0 0,0 1-1 0 0,0-1 1 0 0,0 1 0 0 0,0-1-1 0 0,0 1 1 0 0,0-1-1 0 0,0 0 1 0 0,0 1-1 0 0,0-1 1 0 0,0 1 0 0 0,0-1-1 0 0,0 0 1 0 0,0 1-1 0 0,0-1 1 0 0,-1 1 0 0 0,1-1-1 0 0,0 0 1 0 0,0 1-1 0 0,0-1 1 0 0,-1 0 0 0 0,1 1-1 0 0,0-1 1 0 0,0 0-1 0 0,-1 1 1 0 0,1-1 0 0 0,0 0-1 0 0,-1 1 1 0 0,1-1-1 0 0,0 0 1 0 0,-1 1-1 0 0,-15 7 56 0 0,12-6-52 0 0,-46 20 157 0 0,-95 27 0 0 0,23-9-6 0 0,88-29-156 0 0,82-35 0 0 0,69-28-94 0 0,-93 43 46 0 0,1 1 0 0 0,49-10-1 0 0,-64 17-27 0 0,0 0-1 0 0,16 0 1 0 0,-23 2 31 0 0,1-1 0 0 0,-1 0 1 0 0,0 1-1 0 0,1-1 0 0 0,-1 1 1 0 0,0 0-1 0 0,1 0 0 0 0,-1 0 0 0 0,0 1 1 0 0,5 2-1 0 0,2 7-171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2:16.97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50 14279 0 0,'0'-29'1272'0'0,"-2"11"-1016"0"0,4 15-256 0 0,-2 8 0 0 0,0-1-232 0 0,2 1-96 0 0,5-5-24 0 0,2 4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2:18.96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 5 17967 0 0,'-7'-4'1600'0'0,"1"4"-1280"0"0,1 6-256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01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4607 0 0,'0'-3'7227'0'0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4:38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227 285 2383 0 0,'8'-5'4307'0'0,"-3"4"-4273"0"0,7 0 698 0 0,-1-1 0 0 0,18-5-1 0 0,-23 5-480 0 0,0 1 0 0 0,0 0 0 0 0,0 0 0 0 0,0 1 0 0 0,0-1 0 0 0,0 1 0 0 0,0 0 1 0 0,0 1-1 0 0,0 0 0 0 0,0 0 0 0 0,0 0 0 0 0,0 0 0 0 0,-1 1 0 0 0,9 3 0 0 0,27 12 87 0 0,-34-14-244 0 0,0-1-1 0 0,0 0 1 0 0,0 0-1 0 0,0 0 1 0 0,1-1-1 0 0,-1 0 1 0 0,14 0-1 0 0,2 1 74 0 0,102 4 78 0 0,-100-1-229 0 0,6-1 80 0 0,138 5 464 0 0,161-5 230 0 0,-290-2-690 0 0,46 8 1 0 0,10 1-100 0 0,110 5-25 0 0,-32-12-21 0 0,58 2 381 0 0,-81 1-219 0 0,73 0-123 0 0,-112-5 134 0 0,202-3 619 0 0,-109-2-728 0 0,30 14-19 0 0,-1 0 0 0 0,-143-10-5 0 0,135-3-54 0 0,114 2 59 0 0,-142 4 0 0 0,-79-2-187 0 0,-33 0 247 0 0,89-9 1 0 0,181-6-50 0 0,-187 11-4 0 0,-87 1-6 0 0,57-3-55 0 0,316-5 43 0 0,-112 14 11 0 0,-14-17-95 0 0,-227 6 110 0 0,2 7-15 0 0,-37 0 0 0 0,70 2 0 0 0,73-2 0 0 0,111-25-64 0 0,-146 18 64 0 0,-62 5 0 0 0,52-2 0 0 0,26-1 0 0 0,103-3 0 0 0,-51 1 0 0 0,262-5 244 0 0,-241 8-274 0 0,-210 3 110 0 0,152 5 40 0 0,-138-2-102 0 0,211-1-18 0 0,-184-3 0 0 0,-82 1-22 0 0,0-2-1 0 0,0 0 1 0 0,0 0-1 0 0,15-6 1 0 0,-6 3 6 0 0,-12 2-32 0 0,0 2 0 0 0,0-1 0 0 0,14 1 0 0 0,-30 3-214 0 0,5-1 156 0 0,0 0 0 0 0,0 0 1 0 0,0-1-1 0 0,0 1 1 0 0,0 0-1 0 0,0-1 0 0 0,0 1 1 0 0,0-1-1 0 0,0 0 0 0 0,0 1 1 0 0,0-1-1 0 0,-1 0 1 0 0,0 1-1 0 0,-6 0 101 0 0,-13 3 58 0 0,-38 3 0 0 0,-69 2 156 0 0,105-7-151 0 0,-133 12 70 0 0,-197-8 0 0 0,88-19 53 0 0,104 15-99 0 0,50 0-36 0 0,5-1-46 0 0,-217-9 0 0 0,-187-11 83 0 0,140 9-52 0 0,100 10-67 0 0,118 3 62 0 0,-6-3-22 0 0,-226-2 110 0 0,-3 3-7 0 0,153 2 140 0 0,-164-13-281 0 0,322 7 28 0 0,-227-2 6 0 0,112-2 20 0 0,-135-8 24 0 0,148 2-44 0 0,-352-22 0 0 0,79 26 0 0 0,196 7 0 0 0,209 1-11 0 0,-174 2-142 0 0,-52 3 259 0 0,157-6-72 0 0,-3 3-34 0 0,-203-3 0 0 0,126-2 0 0 0,-57-1 0 0 0,-66 4-19 0 0,142 3 25 0 0,-190-2 37 0 0,197 5-97 0 0,-113 2-298 0 0,270-7 236 0 0,1 0-9 0 0,-1 0-1 0 0,1 0 0 0 0,-1-1 1 0 0,-18-5-1 0 0,24 4 209 0 0,6 2-92 0 0,0 0 1 0 0,0 0-1 0 0,0 0 1 0 0,0 0-1 0 0,0-1 1 0 0,0 1 0 0 0,0 0-1 0 0,0 0 1 0 0,0 0-1 0 0,0 0 1 0 0,1 0-1 0 0,-1 0 1 0 0,0 0-1 0 0,0 0 1 0 0,0 0-1 0 0,0 0 1 0 0,0 0 0 0 0,0 0-1 0 0,0 0 1 0 0,0 0-1 0 0,0 0 1 0 0,0 0-1 0 0,0-1 1 0 0,0 1-1 0 0,0 0 1 0 0,0 0-1 0 0,0 0 1 0 0,0 0 0 0 0,0 0-1 0 0,0 0 1 0 0,0 0-1 0 0,0 0 1 0 0,0 0-1 0 0,0 0 1 0 0,0 0-1 0 0,0 0 1 0 0,0-1-1 0 0,0 1 1 0 0,0 0-1 0 0,0 0 1 0 0,0 0 0 0 0,0 0-1 0 0,0 0 1 0 0,0 0-1 0 0,0 0 1 0 0,0 0-1 0 0,0 0 1 0 0,0 0-1 0 0,0 0 1 0 0,0 0-1 0 0,-1 0 1 0 0,1 0 0 0 0,0-1-1 0 0,0 1 1 0 0,107-12-180 0 0,479-21 558 0 0,-333 35 1238 0 0,-246-2-1534 0 0,5 0 69 0 0,-1 1 1 0 0,1 0 0 0 0,0 1 0 0 0,0 0-1 0 0,15 5 1 0 0,-27-7-145 0 0,0 0 0 0 0,0 0 0 0 0,0 0-1 0 0,0 0 1 0 0,0 0 0 0 0,0 0 0 0 0,0 0-1 0 0,0 0 1 0 0,0 0 0 0 0,0 0 0 0 0,1 0-1 0 0,-1 0 1 0 0,0 0 0 0 0,0 0 0 0 0,0 0 0 0 0,0 0-1 0 0,0 0 1 0 0,0 0 0 0 0,0 0 0 0 0,0 0-1 0 0,0 0 1 0 0,0 0 0 0 0,1 0 0 0 0,-1 0-1 0 0,0 0 1 0 0,0 0 0 0 0,0 0 0 0 0,0 1 0 0 0,0-1-1 0 0,0 0 1 0 0,0 0 0 0 0,0 0 0 0 0,0 0-1 0 0,0 0 1 0 0,0 0 0 0 0,0 0 0 0 0,0 0-1 0 0,0 0 1 0 0,0 0 0 0 0,0 0 0 0 0,0 0 0 0 0,0 1-1 0 0,0-1 1 0 0,0 0 0 0 0,0 0 0 0 0,0 0-1 0 0,0 0 1 0 0,0 0 0 0 0,0 0 0 0 0,0 0-1 0 0,0 0 1 0 0,0 0 0 0 0,0 1 0 0 0,0-1 0 0 0,0 0-1 0 0,0 0 1 0 0,0 0 0 0 0,0 0 0 0 0,0 0-1 0 0,0 0 1 0 0,0 0 0 0 0,0 0 0 0 0,0 0 0 0 0,-9 2-21 0 0,-11 0 37 0 0,-260-10-615 0 0,117 2 396 0 0,-338 7-1635 0 0,482-1 1833 0 0,1 2 0 0 0,-35 7 0 0 0,46-7 27 0 0,0 0 0 0 0,0 0 0 0 0,1 1 0 0 0,-1 0 0 0 0,1 0 0 0 0,-1 1 0 0 0,1 0 0 0 0,0 0 0 0 0,1 0 0 0 0,-8 7 1 0 0,9-7 23 0 0,2-1-32 0 0,-1 0 0 0 0,0 0 0 0 0,0-1 0 0 0,0 1 0 0 0,0-1 0 0 0,0 0 0 0 0,-7 4 0 0 0,6-4 179 0 0,0 1 1 0 0,-1 0 0 0 0,2 0-1 0 0,-1 0 1 0 0,0 1-1 0 0,-5 5 1 0 0,2-1-66 0 0,5-6-118 0 0,0 0 0 0 0,0 1 1 0 0,1-1-1 0 0,-1 0 1 0 0,1 1-1 0 0,0-1 1 0 0,-1 1-1 0 0,1-1 1 0 0,0 1-1 0 0,0 0 0 0 0,0 3 1 0 0,-3 32-24 0 0,0-1 147 0 0,4-36-135 0 0,0-1 0 0 0,0 1 0 0 0,-1 0 0 0 0,1-1 0 0 0,0 1 1 0 0,0 0-1 0 0,-1-1 0 0 0,1 1 0 0 0,0 0 0 0 0,-1-1 0 0 0,1 1 0 0 0,-1-1 1 0 0,1 1-1 0 0,-1-1 0 0 0,1 1 0 0 0,-1-1 0 0 0,1 1 0 0 0,-1-1 1 0 0,1 1-1 0 0,-1-1 0 0 0,0 1 0 0 0,1-1 0 0 0,-1 0 0 0 0,0 0 0 0 0,1 1 1 0 0,-1-1-1 0 0,0 0 0 0 0,1 0 0 0 0,-1 0 0 0 0,0 0 0 0 0,1 1 1 0 0,-1-1-1 0 0,0 0 0 0 0,0 0 0 0 0,1 0 0 0 0,-1-1 0 0 0,0 1 1 0 0,1 0-1 0 0,-1 0 0 0 0,0 0 0 0 0,0-1 0 0 0,1 1 0 0 0,-1 0 0 0 0,1 0 1 0 0,-2-1-1 0 0,0-1 4 0 0,-1 1-1 0 0,1 0 1 0 0,0-1 0 0 0,0 1-1 0 0,0-1 1 0 0,0 1 0 0 0,0-1 0 0 0,0 0-1 0 0,1 0 1 0 0,-1 0 0 0 0,-2-3 0 0 0,1-3 20 0 0,0 1-1 0 0,1-1 1 0 0,-1 1 0 0 0,2-1 0 0 0,-1 0 0 0 0,1 0 0 0 0,-1-9 0 0 0,4-58 215 0 0,-2 66-187 0 0,1-8 111 0 0,0 1 0 0 0,1-1 0 0 0,8-27 0 0 0,-10 44-148 0 0,0 0 0 0 0,0 0 0 0 0,0 0-1 0 0,0 0 1 0 0,0 0 0 0 0,0 0 0 0 0,0 0-1 0 0,0 0 1 0 0,0 0 0 0 0,0 0 0 0 0,0 1-1 0 0,0-1 1 0 0,1 0 0 0 0,-1 0 0 0 0,0 0-1 0 0,0 0 1 0 0,0 0 0 0 0,0 0 0 0 0,0 0 0 0 0,0 0-1 0 0,0 0 1 0 0,0 0 0 0 0,0 0 0 0 0,0 0-1 0 0,0 0 1 0 0,1 0 0 0 0,-1 0 0 0 0,0 0-1 0 0,0 0 1 0 0,0 0 0 0 0,0 0 0 0 0,0 0-1 0 0,0 0 1 0 0,0 0 0 0 0,0 0 0 0 0,0 0 0 0 0,0-1-1 0 0,2 26 122 0 0,1 2-127 0 0,14 53-1 0 0,-15-72-5 0 0,0 1 1 0 0,-1-1-1 0 0,0 0 0 0 0,0 14 0 0 0,-1-19-6 0 0,0 0 1 0 0,0 0-1 0 0,-1 1 0 0 0,1-1 0 0 0,-1 0 0 0 0,0 0 0 0 0,0 0 0 0 0,0 0 0 0 0,0 0 1 0 0,0 0-1 0 0,-1 0 0 0 0,1-1 0 0 0,-1 1 0 0 0,0 0 0 0 0,-2 2 0 0 0,3-4 5 0 0,0 0 1 0 0,0 0-1 0 0,-1 0 0 0 0,1 0 0 0 0,0 0 0 0 0,-1 0 0 0 0,1-1 1 0 0,0 1-1 0 0,-1 0 0 0 0,1-1 0 0 0,-1 1 0 0 0,1-1 1 0 0,0 0-1 0 0,-1 0 0 0 0,1 1 0 0 0,-1-1 0 0 0,1 0 0 0 0,-1 0 1 0 0,1 0-1 0 0,-1 0 0 0 0,1-1 0 0 0,-1 1 0 0 0,1 0 0 0 0,-1-1 1 0 0,1 1-1 0 0,-1-1 0 0 0,1 1 0 0 0,0-1 0 0 0,-1 0 1 0 0,-1 0-1 0 0,0-1 22 0 0,1 0 0 0 0,-1 0-1 0 0,1 0 1 0 0,-1 0 0 0 0,1-1 0 0 0,0 1 0 0 0,0 0 0 0 0,0-1 0 0 0,0 0 0 0 0,0 1 0 0 0,1-1-1 0 0,-1 0 1 0 0,-1-5 0 0 0,-1-6 134 0 0,1 0 0 0 0,1 0 0 0 0,-2-16 0 0 0,-2-18 250 0 0,6 46-405 0 0,-1 0 0 0 0,0 0 1 0 0,0 0-1 0 0,0 0 1 0 0,0 0-1 0 0,0 0 1 0 0,-2-2-1 0 0,2 3-1 0 0,0 0 0 0 0,0 0 0 0 0,1 0 0 0 0,-1 0 0 0 0,0 0 0 0 0,1 0 0 0 0,-1-1 0 0 0,1 1 0 0 0,-1 0 0 0 0,1 0 0 0 0,-1-1 0 0 0,1 1 0 0 0,0 0 0 0 0,0 0-1 0 0,0-1 1 0 0,-1 1 0 0 0,1 0 0 0 0,0-1 0 0 0,1 1 0 0 0,-1-2 0 0 0,7-2 0 0 0,0 3 0 0 0,1-1 0 0 0,-1 1 0 0 0,1 0 0 0 0,0 0 0 0 0,-1 1 0 0 0,15 0 0 0 0,90 8-251 0 0,0 1 105 0 0,140-18 133 0 0,-103 2 90 0 0,-122 7-81 0 0,368-9 715 0 0,372 10 249 0 0,-626 3-606 0 0,65-1-122 0 0,-53-2-155 0 0,-116 2-60 0 0,-1 2 0 0 0,43 10 0 0 0,-75-13-17 0 0,-1 0 0 0 0,1 0 0 0 0,-1 0 0 0 0,1 1 0 0 0,-1-1 0 0 0,0 1 0 0 0,5 2 0 0 0,-8-3 0 0 0,1-1 0 0 0,-1 1 0 0 0,1-1 0 0 0,-1 1 0 0 0,0-1 0 0 0,1 0 0 0 0,-1 1 0 0 0,1-1 0 0 0,-1 1 0 0 0,0 0 0 0 0,0-1 0 0 0,1 1 0 0 0,-1-1 0 0 0,0 1 0 0 0,0-1 0 0 0,1 1 0 0 0,-1 0 0 0 0,0-1 0 0 0,0 1 0 0 0,0 0 0 0 0,0 0 0 0 0,-1 0 0 0 0,1 0 0 0 0,0 0 0 0 0,-1 0 0 0 0,1 0 0 0 0,0-1 0 0 0,-1 1 0 0 0,1 0 0 0 0,-1 0 0 0 0,0 0 0 0 0,1-1 0 0 0,-1 1 0 0 0,0 0 0 0 0,1-1 0 0 0,-1 1 0 0 0,0-1 0 0 0,-1 2 0 0 0,-3 1-32 0 0,0-1-1 0 0,1 1 1 0 0,-1-1-1 0 0,-1 0 1 0 0,1 0-1 0 0,0 0 1 0 0,0-1-1 0 0,-1 0 1 0 0,1 0-1 0 0,-10 0 1 0 0,-6 0-166 0 0,-30-4 1 0 0,31 1 105 0 0,-464-24-878 0 0,403 23 512 0 0,-452 3-1094 0 0,473 4 978 0 0,0 3 0 0 0,0 3 0 0 0,0 2 0 0 0,-82 28 0 0 0,141-39 530 0 0,0-1 1 0 0,0 0-1 0 0,1 1 1 0 0,-1-1-1 0 0,0 1 1 0 0,0-1-1 0 0,0 0 1 0 0,0 1-1 0 0,1 0 1 0 0,-1-1-1 0 0,0 1 1 0 0,0 0-1 0 0,1-1 1 0 0,-1 1 0 0 0,1 0-1 0 0,-1-1 1 0 0,0 3-1 0 0,3 3-584 0 0,8-3 115 0 0,83 4-539 0 0,154-8 0 0 0,-122-2 780 0 0,531 16-478 0 0,-447 7 3629 0 0,-171-16-2055 0 0,-15 2 348 0 0,-23-6-1158 0 0,0 0-1 0 0,0 0 1 0 0,0 0 0 0 0,0 0-1 0 0,0 0 1 0 0,1 0 0 0 0,-1 0 0 0 0,0 0-1 0 0,0 0 1 0 0,0 0 0 0 0,0 0-1 0 0,0 0 1 0 0,0 0 0 0 0,0 0-1 0 0,0 1 1 0 0,0-1 0 0 0,0 0-1 0 0,0 0 1 0 0,0 0 0 0 0,0 0-1 0 0,1 0 1 0 0,-1 0 0 0 0,0 0-1 0 0,0 0 1 0 0,0 0 0 0 0,0 0-1 0 0,0 0 1 0 0,0 0 0 0 0,0 0 0 0 0,0 0-1 0 0,0 1 1 0 0,0-1 0 0 0,0 0-1 0 0,0 0 1 0 0,0 0 0 0 0,0 0-1 0 0,0 0 1 0 0,0 0 0 0 0,0 0-1 0 0,0 0 1 0 0,0 0 0 0 0,0 0-1 0 0,0 0 1 0 0,0 1 0 0 0,0-1-1 0 0,0 0 1 0 0,0 0 0 0 0,0 0-1 0 0,0 0 1 0 0,0 0 0 0 0,0 0-1 0 0,0 0 1 0 0,0 0 0 0 0,0 0 0 0 0,-1 0-1 0 0,1 0 1 0 0,0 0 0 0 0,0 0-1 0 0,0 0 1 0 0,0 1 0 0 0,0-1-1 0 0,-14 2 458 0 0,-181-3 382 0 0,70-3-508 0 0,81 4-346 0 0,-632 7-160 0 0,559-3-1106 0 0,-178 29 0 0 0,277-31 1232 0 0,-5 1-10 0 0,31-4 45 0 0,0 0 0 0 0,0 1 0 0 0,11 0 0 0 0,8 0 0 0 0,373-27 136 0 0,381-26-61 0 0,-383 30 132 0 0,-30 3 191 0 0,241-9 441 0 0,-306 17-346 0 0,877-1 1363 0 0,10 59-904 0 0,-1037-39-886 0 0,136 12-8 0 0,-284-17-53 0 0,-14-1 25 0 0,-15 0 10 0 0,-772-31 393 0 0,136 2-461 0 0,-794 28-1964 0 0,1237 6 1317 0 0,-251 4 222 0 0,468-10 453 0 0,-30 0-19 0 0,0 0 0 0 0,1-2 0 0 0,-1-1-1 0 0,-45-11 1 0 0,75 14 9 0 0,-1 0-1 0 0,0 0 0 0 0,1 0 1 0 0,-1 0-1 0 0,0 0 1 0 0,1-1-1 0 0,-1 1 0 0 0,0 0 1 0 0,1 0-1 0 0,-1-1 0 0 0,1 1 1 0 0,-1 0-1 0 0,0-1 1 0 0,1 1-1 0 0,-1-1 0 0 0,1 1 1 0 0,-1-1-1 0 0,1 1 1 0 0,0-1-1 0 0,-1 1 0 0 0,0-2 1 0 0,1 2-3 0 0,1-1 1 0 0,-1 1-1 0 0,0 0 1 0 0,0-1-1 0 0,0 1 1 0 0,1-1-1 0 0,-1 1 1 0 0,0 0-1 0 0,1-1 1 0 0,-1 1-1 0 0,0 0 1 0 0,1-1-1 0 0,-1 1 1 0 0,0 0-1 0 0,1-1 1 0 0,-1 1-1 0 0,1 0 1 0 0,-1 0-1 0 0,1 0 1 0 0,-1-1-1 0 0,0 1 1 0 0,1 0-1 0 0,31-9-355 0 0,403-43-1324 0 0,894 10 1767 0 0,-785 55 364 0 0,-467-11-378 0 0,504 39 801 0 0,-396-27-320 0 0,76 8 372 0 0,-225-18-709 0 0,-1 1 0 0 0,39 10 0 0 0,-59-7-91 0 0,-15-8-109 0 0,0 0 0 0 0,0 0-1 0 0,0 0 1 0 0,0 0 0 0 0,1 1 0 0 0,-1-1 0 0 0,0 0 0 0 0,0 0-1 0 0,0 0 1 0 0,0 1 0 0 0,0-1 0 0 0,0 0 0 0 0,0 0 0 0 0,0 0-1 0 0,1 1 1 0 0,-1-1 0 0 0,0 0 0 0 0,0 0 0 0 0,0 1 0 0 0,0-1 0 0 0,0 0-1 0 0,0 0 1 0 0,0 0 0 0 0,0 1 0 0 0,0-1 0 0 0,0 0 0 0 0,-1 0-1 0 0,1 1 1 0 0,0-1 0 0 0,0 0 0 0 0,0 0 0 0 0,0 0 0 0 0,0 1-1 0 0,-2 0 10 0 0,1 0 1 0 0,0 0-1 0 0,-1 0 0 0 0,1 0 0 0 0,0 0 0 0 0,-1-1 0 0 0,1 1 0 0 0,-1 0 0 0 0,0-1 0 0 0,1 1 0 0 0,-1-1 0 0 0,1 0 0 0 0,-1 0 0 0 0,-2 1 0 0 0,-109 8 89 0 0,-146-6 0 0 0,196-4-85 0 0,-503-18-135 0 0,312 9 61 0 0,-155-11-16 0 0,-35 0-151 0 0,-884-10-1461 0 0,1294 30 1540 0 0,-740-14-181 0 0,759 14 287 0 0,-19-1 33 0 0,74-5 249 0 0,176-3-918 0 0,-128 7 504 0 0,-6 0 4 0 0,409-16 490 0 0,284 10 998 0 0,-197 38-136 0 0,-505-22-679 0 0,91 19 0 0 0,-147-19-281 0 0,-14-2-37 0 0,-11-1 28 0 0,-14 0-97 0 0,-1-2-1 0 0,1 0 1 0 0,-33-3-1 0 0,18 1-61 0 0,-320-5-94 0 0,123 1-248 0 0,116 2 116 0 0,-303-1-267 0 0,0 17-406 0 0,291-8 337 0 0,-84 8-436 0 0,209-13 908 0 0,-1 0-15 0 0,0-1 0 0 0,0 1 0 0 0,-9 3 0 0 0,15-4 46 0 0,1 0 0 0 0,-1 0 0 0 0,0 0 0 0 0,0 0-1 0 0,0 0 1 0 0,0 0 0 0 0,1 0 0 0 0,-1 0 0 0 0,0 1 0 0 0,0-1 0 0 0,0 0-1 0 0,0 0 1 0 0,0 0 0 0 0,1 0 0 0 0,-1 0 0 0 0,0 0 0 0 0,0 0-1 0 0,0 0 1 0 0,0 1 0 0 0,0-1 0 0 0,0 0 0 0 0,0 0 0 0 0,1 0-1 0 0,-1 0 1 0 0,0 0 0 0 0,0 1 0 0 0,0-1 0 0 0,0 0 0 0 0,0 0 0 0 0,0 0-1 0 0,0 0 1 0 0,0 1 0 0 0,0-1 0 0 0,0 0 0 0 0,0 0 0 0 0,0 0-1 0 0,0 0 1 0 0,0 1 0 0 0,0-1 0 0 0,0 0 0 0 0,0 0 0 0 0,0 0 0 0 0,0 0-1 0 0,0 0 1 0 0,0 1 0 0 0,0-1 0 0 0,0 0 0 0 0,-1 0 0 0 0,1 0-1 0 0,0 0 1 0 0,0 0 0 0 0,0 1 0 0 0,0-1 0 0 0,0 0 0 0 0,0 0-1 0 0,0 0 1 0 0,-1 0 0 0 0,1 0 0 0 0,0 0 0 0 0,0 0 0 0 0,0 0 0 0 0,0 1-1 0 0,-1-1 1 0 0,1 0 0 0 0,0 0 0 0 0,0 0 0 0 0,0 0 0 0 0,14 5-64 0 0,-13-4 63 0 0,33 7-329 0 0,0-1-1 0 0,70 4 1 0 0,-44-6 42 0 0,215 11-441 0 0,0-16 633 0 0,-124-1 84 0 0,1041 28 349 0 0,-699 22 1116 0 0,-288-26-768 0 0,-89-5 60 0 0,-115-18-729 0 0,-1 0 0 0 0,0 0-1 0 0,1 0 1 0 0,-1 0-1 0 0,1 0 1 0 0,-1 0 0 0 0,1 0-1 0 0,-1 0 1 0 0,0 0 0 0 0,1 0-1 0 0,-1 0 1 0 0,1 0 0 0 0,-1 1-1 0 0,1-1 1 0 0,-1 0 0 0 0,0 0-1 0 0,1 1 1 0 0,-1-1 0 0 0,0 0-1 0 0,1 0 1 0 0,-1 1 0 0 0,0-1-1 0 0,1 0 1 0 0,-1 1 0 0 0,-9 3 231 0 0,-21 1-11 0 0,-140-1 242 0 0,100-5-394 0 0,-301-11 115 0 0,75 1-204 0 0,-89 0-7 0 0,-217-2-307 0 0,-87 8-539 0 0,674 5 859 0 0,-4 0 0 0 0,0 0 0 0 0,-29 5 0 0 0,98-3-85 0 0,788-23 106 0 0,-740 17-15 0 0,801 4 196 0 0,-430 30 110 0 0,-225-10-112 0 0,-211-19-163 0 0,-17-1 2 0 0,0 1 1 0 0,0 1-1 0 0,-1 0 0 0 0,1 1 0 0 0,17 5 0 0 0,-47-6 123 0 0,-13-1-126 0 0,-418-25 514 0 0,1-33-175 0 0,414 53-359 0 0,3 1 15 0 0,1-1 1 0 0,0-2-1 0 0,-46-15 0 0 0,72 21-29 0 0,0 0 0 0 0,-1 0 0 0 0,1 0 0 0 0,-1 0 0 0 0,1-1-1 0 0,0 1 1 0 0,-1 0 0 0 0,1 0 0 0 0,0 0 0 0 0,-1 0 0 0 0,1 0 0 0 0,0-1-1 0 0,-1 1 1 0 0,1 0 0 0 0,0 0 0 0 0,-1-1 0 0 0,1 1 0 0 0,0 0 0 0 0,0-1 0 0 0,-1 1-1 0 0,1 0 1 0 0,0-1 0 0 0,0 1 0 0 0,-1 0 0 0 0,1-1 0 0 0,0 1 0 0 0,0 0-1 0 0,0-1 1 0 0,0 1 0 0 0,0-1 0 0 0,0 1 0 0 0,0-1 0 0 0,0 1 2 0 0,1-1 0 0 0,-1 0 1 0 0,1 1-1 0 0,-1-1 0 0 0,1 1 0 0 0,0 0 0 0 0,0-1 1 0 0,-1 1-1 0 0,1-1 0 0 0,0 1 0 0 0,-1 0 1 0 0,1-1-1 0 0,0 1 0 0 0,1 0 0 0 0,37-7 112 0 0,-36 6-102 0 0,528-33 138 0 0,-399 30-329 0 0,1423-25-165 0 0,-164 40 992 0 0,-13 50 128 0 0,-688-18-654 0 0,-628-39 68 0 0,-168-11 40 0 0,29 0-197 0 0,-667-46-131 0 0,741 53 93 0 0,-991-60-189 0 0,74 39-469 0 0,750 19 608 0 0,99 1 11 0 0,-262 2 94 0 0,292 1-126 0 0,59 1-6 0 0,0-2 1 0 0,0 0 0 0 0,23-3 0 0 0,3 1-82 0 0,193 3 8 0 0,255-4-78 0 0,287-1 255 0 0,-2 26 48 0 0,-24 27 201 0 0,-597-37-42 0 0,-54-4 135 0 0,103 24 0 0 0,-204-33-360 0 0,-1 0 0 0 0,1 0 0 0 0,0 0 0 0 0,-1 0 0 0 0,1 1 0 0 0,-1-1 0 0 0,1 0 0 0 0,0 0 0 0 0,-1 0 0 0 0,1 0 0 0 0,-1 1 0 0 0,1-1 0 0 0,-1 0 0 0 0,1 0 0 0 0,-1 1 0 0 0,1-1 0 0 0,-1 0 0 0 0,1 1 0 0 0,-1-1 0 0 0,1 1 0 0 0,-1-1 0 0 0,1 1 0 0 0,-12 3 89 0 0,-25 0 4 0 0,-191-11 56 0 0,118 0-118 0 0,-691-50-241 0 0,266 15 64 0 0,-1120-26-1572 0 0,816 70 42 0 0,466 6 961 0 0,217-3 424 0 0,76-7 53 0 0,73 0 181 0 0,6 0 1 0 0,11-1 23 0 0,390-29 99 0 0,-312 28-80 0 0,1320-33 98 0 0,91 29 2100 0 0,-1282 6-1884 0 0,549 5 555 0 0,-723-2-824 0 0,92 4 77 0 0,-101-1 35 0 0,62 12 0 0 0,-86-11-55 0 0,-11-5-92 0 0,0 0 0 0 0,0 0 0 0 0,0 0 0 0 0,0 0 0 0 0,0 1 0 0 0,0-1 0 0 0,0 0 0 0 0,0 0 0 0 0,0 0 0 0 0,0 0 0 0 0,0 0 0 0 0,0 0 0 0 0,0 0 0 0 0,0 0 0 0 0,0 1 0 0 0,0-1 0 0 0,0 0 0 0 0,0 0 0 0 0,0 0 0 0 0,0 0 0 0 0,-1 0 0 0 0,1 0 0 0 0,0 0 0 0 0,0 0 0 0 0,0 0 0 0 0,0 1 0 0 0,0-1 0 0 0,0 0 0 0 0,0 0 0 0 0,0 0 0 0 0,0 0 0 0 0,0 0 0 0 0,-1 0 0 0 0,1 0 0 0 0,0 0 0 0 0,0 0 0 0 0,0 0 0 0 0,0 0 0 0 0,0 0 0 0 0,0 0 0 0 0,0 0 0 0 0,-1 0 0 0 0,1 0 0 0 0,0 0 0 0 0,0 0 0 0 0,-24 3 100 0 0,-182-4-44 0 0,113-2-52 0 0,-693-26-619 0 0,191 4 173 0 0,-820 16-131 0 0,834 30 571 0 0,165-4 0 0 0,356-15-9 0 0,-32 0-50 0 0,-115 17-1 0 0,185-14-36 0 0,21-4 3 0 0,12-1 26 0 0,165-5-311 0 0,-58 3 188 0 0,541-21 254 0 0,890-18-16 0 0,-241 63 704 0 0,-1223-19-668 0 0,532 31 867 0 0,-294 20-62 0 0,-319-53-878 0 0,3 1 20 0 0,0-1 0 0 0,0 1 0 0 0,0 0 0 0 0,-1 0-1 0 0,13 7 1 0 0,-19-9-25 0 0,1 1-1 0 0,0-1 1 0 0,-1 0 0 0 0,1 1-1 0 0,-1-1 1 0 0,1 1 0 0 0,0-1-1 0 0,-1 1 1 0 0,1 0 0 0 0,-1-1-1 0 0,0 1 1 0 0,1 0 0 0 0,-1-1-1 0 0,1 1 1 0 0,-1 0 0 0 0,0 0-3 0 0,0-1-1 0 0,0 0 1 0 0,0 1 0 0 0,0-1 0 0 0,0 0 0 0 0,0 1 0 0 0,0-1 0 0 0,0 1 0 0 0,0-1 0 0 0,0 0 0 0 0,0 1 0 0 0,0-1-1 0 0,0 0 1 0 0,-1 0 0 0 0,1 1 0 0 0,0-1 0 0 0,0 0 0 0 0,0 1 0 0 0,-1-1 0 0 0,1 0 0 0 0,0 0 0 0 0,0 1-1 0 0,-1-1 1 0 0,-1 2 8 0 0,0-1-1 0 0,-1 0 0 0 0,1 1 0 0 0,0-1 1 0 0,-1 0-1 0 0,-4 1 0 0 0,-82 23-7 0 0,0-4-1 0 0,-2-4 0 0 0,-97 6 1 0 0,-278-4-457 0 0,336-17 322 0 0,-853 19-1668 0 0,596 3 787 0 0,253-14 690 0 0,197-4-173 0 0,942 27 16 0 0,-211 33 1630 0 0,-690-54-929 0 0,162 28 736 0 0,-194-23-148 0 0,112 40 1 0 0,-177-55-753 0 0,19 9 128 0 0,-25-11-169 0 0,0 1 1 0 0,0-1 0 0 0,0 1 0 0 0,0-1 0 0 0,0 1-1 0 0,0 0 1 0 0,0-1 0 0 0,0 1 0 0 0,0 0 0 0 0,0 0 0 0 0,-1 0-1 0 0,1-1 1 0 0,0 1 0 0 0,-1 0 0 0 0,1 0 0 0 0,0 0 0 0 0,-1 0-1 0 0,1 2 1 0 0,-1-3-13 0 0,0 1 1 0 0,-1 0-1 0 0,1-1 0 0 0,0 1 0 0 0,0 0 0 0 0,-1-1 1 0 0,1 1-1 0 0,0 0 0 0 0,-1-1 0 0 0,1 1 0 0 0,-1-1 0 0 0,1 1 1 0 0,-1-1-1 0 0,1 1 0 0 0,-1-1 0 0 0,1 1 0 0 0,-1-1 1 0 0,0 1-1 0 0,1-1 0 0 0,-1 0 0 0 0,1 1 0 0 0,-1-1 1 0 0,0 0-1 0 0,0 0 0 0 0,0 1 0 0 0,-23 6 35 0 0,22-7-28 0 0,-24 6 21 0 0,-2-2 0 0 0,-33 2 0 0 0,-57-4 45 0 0,-138-7-133 0 0,-284-44 0 0 0,516 46 25 0 0,-49-9-37 0 0,65 11 40 0 0,1-1 0 0 0,0-1 1 0 0,0 1-1 0 0,0-1 1 0 0,0-1-1 0 0,0 1 1 0 0,-8-6-1 0 0,15 8 18 0 0,-1 1 0 0 0,1 0 1 0 0,-1 0-1 0 0,1-1 0 0 0,0 1 0 0 0,-1-1 0 0 0,1 1 0 0 0,-1 0 1 0 0,1-1-1 0 0,0 1 0 0 0,-1-1 0 0 0,1 1 0 0 0,0-1 0 0 0,0 1 1 0 0,-1-1-1 0 0,1 1 0 0 0,0-1 0 0 0,0 1 0 0 0,0-1 0 0 0,-1 1 0 0 0,1-1 1 0 0,0 0-1 0 0,0 1 0 0 0,0-1 0 0 0,0 1 0 0 0,0-1 0 0 0,0 1 1 0 0,0-1-1 0 0,1 0 0 0 0,-1-1-12 0 0,1 1 0 0 0,0 0 1 0 0,-1 0-1 0 0,1 0 0 0 0,0 0 0 0 0,0 0 1 0 0,0 0-1 0 0,0 0 0 0 0,0 0 0 0 0,0 0 1 0 0,0 1-1 0 0,1-2 0 0 0,5-2-59 0 0,0 1 0 0 0,0-1 1 0 0,9-2-1 0 0,10-2-72 0 0,0 2 0 0 0,54-8-1 0 0,58 4-119 0 0,-115 9 238 0 0,46-3 23 0 0,162-6 1 0 0,1 19 15 0 0,-211-7 44 0 0,0 2 0 0 0,0 0 0 0 0,-1 1-1 0 0,1 1 1 0 0,30 13 0 0 0,-49-18-34 0 0,-1 0 0 0 0,1 0 0 0 0,0 0 0 0 0,-1 0 0 0 0,1 0 0 0 0,0 0 0 0 0,-1 0 0 0 0,1 0 0 0 0,-1 1 0 0 0,0-1 0 0 0,1 1 0 0 0,-1-1 0 0 0,2 4 0 0 0,-3-5-7 0 0,0 1-1 0 0,0-1 0 0 0,0 1 0 0 0,1-1 0 0 0,-1 1 0 0 0,0-1 0 0 0,0 1 0 0 0,0-1 0 0 0,0 1 1 0 0,0-1-1 0 0,0 0 0 0 0,-1 1 0 0 0,1-1 0 0 0,0 1 0 0 0,0-1 0 0 0,0 1 0 0 0,0-1 1 0 0,0 1-1 0 0,-1-1 0 0 0,1 0 0 0 0,0 1 0 0 0,-1 0 0 0 0,0 0 4 0 0,0 0-1 0 0,0 0 0 0 0,0 0 1 0 0,-1 0-1 0 0,1 0 1 0 0,0-1-1 0 0,0 1 1 0 0,-1 0-1 0 0,1-1 1 0 0,-3 2-1 0 0,-11 3 72 0 0,-1-1-1 0 0,1 0 1 0 0,-1-1-1 0 0,-22 1 0 0 0,-67-2 119 0 0,84-2-196 0 0,-469-20 109 0 0,411 11-138 0 0,0-3 0 0 0,1-4 0 0 0,1-3 1 0 0,-87-35-1 0 0,153 50 24 0 0,0 0-1 0 0,1-1 1 0 0,0 0 0 0 0,0-1 0 0 0,-10-7 0 0 0,19 12 2 0 0,-1 0 0 0 0,1 0 0 0 0,-1-1 0 0 0,1 1 0 0 0,0 0 0 0 0,0 0 0 0 0,-1-1 0 0 0,1 1 0 0 0,0-1 0 0 0,0 1 0 0 0,1-1 0 0 0,-1 0 0 0 0,0 1 0 0 0,0-1 0 0 0,1 0 1 0 0,-1 1-1 0 0,1-1 0 0 0,0 0 0 0 0,-1 0 0 0 0,1 0 0 0 0,0 1 0 0 0,0-1 0 0 0,0 0 0 0 0,0 0 0 0 0,0 0 0 0 0,1 1 0 0 0,-1-1 0 0 0,0 0 0 0 0,1 0 0 0 0,-1 1 1 0 0,1-1-1 0 0,0 0 0 0 0,0 1 0 0 0,0-1 0 0 0,-1 1 0 0 0,1-1 0 0 0,1 1 0 0 0,-1-1 0 0 0,0 1 0 0 0,2-2 0 0 0,4-4-8 0 0,0 0 0 0 0,0 1 0 0 0,1 0 0 0 0,0 0 0 0 0,0 1 0 0 0,0 0 0 0 0,1 1 0 0 0,-1 0 0 0 0,11-4 0 0 0,11-2-48 0 0,44-10 0 0 0,-30 12-53 0 0,76-5-1 0 0,47 8 64 0 0,-121 5 55 0 0,77-2-9 0 0,129 15 0 0 0,-229-10 58 0 0,0 1 0 0 0,0 1 0 0 0,-1 1-1 0 0,1 0 1 0 0,-1 2 0 0 0,-1 1 0 0 0,1 1-1 0 0,29 17 1 0 0,-47-23-27 0 0,0-1 1 0 0,0 0-1 0 0,0 1 0 0 0,-1-1 0 0 0,1 1 1 0 0,-1 0-1 0 0,0 1 0 0 0,0-1 0 0 0,4 8 0 0 0,-6-10-25 0 0,0 0 0 0 0,0 0-1 0 0,0 0 1 0 0,-1 1 0 0 0,1-1-1 0 0,0 0 1 0 0,-1 0 0 0 0,0 1-1 0 0,1-1 1 0 0,-1 0 0 0 0,0 0-1 0 0,0 1 1 0 0,-1-1-1 0 0,1 0 1 0 0,0 1 0 0 0,-1-1-1 0 0,1 0 1 0 0,-1 0 0 0 0,0 0-1 0 0,0 1 1 0 0,0-1 0 0 0,0 0-1 0 0,0 0 1 0 0,-1 2-1 0 0,-3 1-4 0 0,0-1 0 0 0,1 1 0 0 0,-1-1 0 0 0,-1 0 0 0 0,1 0 0 0 0,-1-1 0 0 0,1 1 0 0 0,-1-1 0 0 0,0 0 0 0 0,0-1 0 0 0,-11 4 0 0 0,-8 0-1 0 0,-39 6-1 0 0,63-12 1 0 0,-67 9 0 0 0,0-4 0 0 0,-83-3 0 0 0,-132-29 0 0 0,164 6-55 0 0,97 15 47 0 0,0-1 0 0 0,0 0-1 0 0,-25-13 1 0 0,45 19 8 0 0,0 1 0 0 0,0-1-1 0 0,0 0 1 0 0,1 0 0 0 0,-1-1-1 0 0,0 1 1 0 0,0 0 0 0 0,1-1 0 0 0,-1 1-1 0 0,1-1 1 0 0,-1 1 0 0 0,1-1 0 0 0,0 0-1 0 0,-1 1 1 0 0,1-1 0 0 0,0 0-1 0 0,0 0 1 0 0,0 0 0 0 0,0 0 0 0 0,1 0-1 0 0,-1 0 1 0 0,1 0 0 0 0,-1 0-1 0 0,1 0 1 0 0,0 0 0 0 0,-1-1 0 0 0,1 1-1 0 0,0 0 1 0 0,0 0 0 0 0,1 0 0 0 0,-1 0-1 0 0,0 0 1 0 0,1-1 0 0 0,-1 1-1 0 0,3-4 1 0 0,-1 1-10 0 0,1-1 0 0 0,0 1-1 0 0,1-1 1 0 0,-1 1 0 0 0,1 0-1 0 0,0 0 1 0 0,1 0 0 0 0,-1 1 0 0 0,1 0-1 0 0,-1-1 1 0 0,7-2 0 0 0,12-8-82 0 0,2 2-1 0 0,0 0 1 0 0,0 2 0 0 0,1 1-1 0 0,0 1 1 0 0,1 1 0 0 0,36-6 0 0 0,195-14-349 0 0,-205 25 377 0 0,1 2 0 0 0,105 12 0 0 0,-137-8 102 0 0,-1 1 0 0 0,1 2 1 0 0,-1 0-1 0 0,0 1 0 0 0,0 1 0 0 0,-1 1 0 0 0,0 1 0 0 0,0 0 0 0 0,35 27 1 0 0,-46-30 50 0 0,-1 1 1 0 0,1 0-1 0 0,-1 0 1 0 0,-1 1 0 0 0,1 0-1 0 0,-2 0 1 0 0,1 1-1 0 0,5 10 1 0 0,-11-17-73 0 0,1 0-1 0 0,-1 0 1 0 0,0 0 0 0 0,0 0-1 0 0,0 0 1 0 0,0 1 0 0 0,-1-1 0 0 0,1 0-1 0 0,-1 0 1 0 0,0 1 0 0 0,1-1-1 0 0,-2 0 1 0 0,1 0 0 0 0,0 1 0 0 0,-1-1-1 0 0,1 0 1 0 0,-1 0 0 0 0,0 0-1 0 0,0 0 1 0 0,0 0 0 0 0,-1 0 0 0 0,1 0-1 0 0,-1 0 1 0 0,1 0 0 0 0,-1 0-1 0 0,0-1 1 0 0,0 1 0 0 0,0-1 0 0 0,0 1-1 0 0,-1-1 1 0 0,1 0 0 0 0,-1 0-1 0 0,-2 2 1 0 0,-7 3-5 0 0,0 0 1 0 0,0 0-1 0 0,0-1 0 0 0,-1-1 0 0 0,1 0 1 0 0,-26 6-1 0 0,-86 9 77 0 0,96-17-84 0 0,-59 6-19 0 0,-102-4 0 0 0,-85-19-38 0 0,-144-41-199 0 0,169 18 86 0 0,191 29 134 0 0,-57-6-129 0 0,-153-40-1 0 0,183 27 26 0 0,72 22 90 0 0,1-1 0 0 0,0 0 0 0 0,0 0 0 0 0,-14-12 0 0 0,24 17 34 0 0,0 0-1 0 0,0 0 1 0 0,1-1 0 0 0,-1 1-1 0 0,1-1 1 0 0,-1 1-1 0 0,1-1 1 0 0,-1 0 0 0 0,1 0-1 0 0,0 1 1 0 0,0-1-1 0 0,0 0 1 0 0,0 0-1 0 0,0 0 1 0 0,0 0 0 0 0,1 0-1 0 0,-1 0 1 0 0,1-1-1 0 0,-1 1 1 0 0,1 0 0 0 0,0 0-1 0 0,0-3 1 0 0,0 2-9 0 0,1 0-1 0 0,0 1 1 0 0,0-1 0 0 0,0 0 0 0 0,0 1-1 0 0,1 0 1 0 0,-1-1 0 0 0,0 1 0 0 0,1 0-1 0 0,0-1 1 0 0,0 1 0 0 0,-1 0 0 0 0,1 0-1 0 0,0 1 1 0 0,1-1 0 0 0,-1 0 0 0 0,4-2 0 0 0,0 0-44 0 0,2 0 1 0 0,-1 1 0 0 0,0-1-1 0 0,1 1 1 0 0,-1 1 0 0 0,15-4 0 0 0,52-4-239 0 0,-57 8 241 0 0,480-24-527 0 0,-301 21 472 0 0,600-2 932 0 0,-370 31 920 0 0,-420-23-1701 0 0,0 0 10 0 0,0-1-1 0 0,-1 1 0 0 0,1 0 0 0 0,0 0 0 0 0,-1 1 0 0 0,1 0 0 0 0,-1 0 0 0 0,11 5 0 0 0,-16-7-42 0 0,0 0 0 0 0,0 0 0 0 0,0 0 0 0 0,1 0 0 0 0,-1 1 0 0 0,0-1 1 0 0,0 0-1 0 0,0 0 0 0 0,0 0 0 0 0,0 0 0 0 0,0 0 0 0 0,1 0 0 0 0,-1 1 0 0 0,0-1 0 0 0,0 0 0 0 0,0 0 0 0 0,0 0 0 0 0,0 0 0 0 0,0 1 0 0 0,0-1 0 0 0,0 0 0 0 0,0 0 0 0 0,0 0 0 0 0,0 1 1 0 0,0-1-1 0 0,0 0 0 0 0,0 0 0 0 0,0 0 0 0 0,0 0 0 0 0,0 1 0 0 0,0-1 0 0 0,0 0 0 0 0,0 0 0 0 0,0 0 0 0 0,0 1 0 0 0,0-1 0 0 0,-7 5 82 0 0,-11 0 12 0 0,-181 19-96 0 0,-4-15 0 0 0,196-9 0 0 0,-850 0-200 0 0,-295-40-484 0 0,282 15-551 0 0,784 23 1130 0 0,-420 1-36 0 0,425 0 213 0 0,122-7 319 0 0,777-37 386 0 0,23 69-660 0 0,-24 68 267 0 0,-803-90-373 0 0,101 20 70 0 0,-98-18-63 0 0,1 1 0 0 0,-1 1 0 0 0,0 1 0 0 0,20 10-1 0 0,-34-15-10 0 0,1 1 0 0 0,-1-1-1 0 0,1 1 1 0 0,-1-1 0 0 0,6 7-1 0 0,-9-8-4 0 0,1-1 0 0 0,-1 1 0 0 0,1-1 0 0 0,-1 1 0 0 0,1-1 0 0 0,-1 1 0 0 0,0-1 0 0 0,1 1 0 0 0,-1-1-1 0 0,0 1 1 0 0,0 0 0 0 0,1-1 0 0 0,-1 1 0 0 0,0-1 0 0 0,0 1 0 0 0,0 0 0 0 0,0-1 0 0 0,0 1 0 0 0,0 0 0 0 0,0-1 0 0 0,0 1-1 0 0,0 0 1 0 0,0-1 0 0 0,0 1 0 0 0,0 0 0 0 0,0-1 0 0 0,0 1 0 0 0,-1-1 0 0 0,1 1 0 0 0,0 0 0 0 0,0-1 0 0 0,-1 1 0 0 0,1-1-1 0 0,-1 1 1 0 0,1-1 0 0 0,0 1 0 0 0,-1-1 0 0 0,1 1 0 0 0,-1-1 0 0 0,1 1 0 0 0,-1-1 0 0 0,1 0 0 0 0,-1 1 0 0 0,1-1 0 0 0,-2 1-1 0 0,-6 3 11 0 0,0 0-1 0 0,0-1 1 0 0,-1 0-1 0 0,1 0 0 0 0,-10 1 1 0 0,-46 6-5 0 0,62-10-8 0 0,-105 11 2 0 0,-120-4-1 0 0,-107-19-12 0 0,308 11 8 0 0,-1349-48-982 0 0,648 44 195 0 0,562 9 598 0 0,-570 19-203 0 0,301-2 386 0 0,183-10-119 0 0,157-4 34 0 0,-32 1 52 0 0,153-15-139 0 0,419-28-511 0 0,-1 30 719 0 0,-399 5-24 0 0,512 15 542 0 0,-347-8-292 0 0,282 35 781 0 0,-402-30-681 0 0,63 11 311 0 0,-128-17-550 0 0,-16-1-21 0 0,-10-5-89 0 0,0 0 0 0 0,1 0 0 0 0,-1 0 0 0 0,0 0-1 0 0,0 1 1 0 0,0-1 0 0 0,0 0 0 0 0,0 0 0 0 0,0 0 0 0 0,0 0 0 0 0,0 0-1 0 0,0 0 1 0 0,0 0 0 0 0,0 0 0 0 0,0 1 0 0 0,0-1 0 0 0,0 0 0 0 0,0 0-1 0 0,0 0 1 0 0,0 0 0 0 0,0 0 0 0 0,0 0 0 0 0,0 1 0 0 0,0-1 0 0 0,0 0-1 0 0,0 0 1 0 0,0 0 0 0 0,0 0 0 0 0,0 0 0 0 0,0 0 0 0 0,0 0 0 0 0,0 1-1 0 0,0-1 1 0 0,0 0 0 0 0,0 0 0 0 0,0 0 0 0 0,0 0 0 0 0,0 0 0 0 0,-1 0-1 0 0,1 0 1 0 0,0 0 0 0 0,0 0 0 0 0,0 0 0 0 0,0 1 0 0 0,0-1-1 0 0,0 0 1 0 0,0 0 0 0 0,0 0 0 0 0,-1 0 0 0 0,1 0 0 0 0,0 0 0 0 0,0 0-1 0 0,0 0 1 0 0,0 0 0 0 0,0 0 0 0 0,-1 0 0 0 0,-8 3 12 0 0,0-1-1 0 0,-1 1 1 0 0,1-2 0 0 0,-1 1 0 0 0,0-2 0 0 0,-17 1 0 0 0,0 0-7 0 0,-374 1 156 0 0,149-4-87 0 0,-199-6-170 0 0,193 1-75 0 0,-102 7 91 0 0,4-1-53 0 0,-18 1-63 0 0,-87-2 66 0 0,-45-18 127 0 0,440 17-26 0 0,-79-15-1 0 0,137 17 16 0 0,0-1 0 0 0,1 0 0 0 0,-1-1 0 0 0,1 1 0 0 0,-11-7 1 0 0,17 9 15 0 0,0 0 0 0 0,1-1 1 0 0,-1 1-1 0 0,0-1 1 0 0,0 0-1 0 0,0 1 0 0 0,0-1 1 0 0,0 0-1 0 0,1 1 1 0 0,-1-1-1 0 0,0 0 1 0 0,0 0-1 0 0,1 1 0 0 0,-1-1 1 0 0,1 0-1 0 0,-1 0 1 0 0,1 0-1 0 0,-1 0 0 0 0,1 0 1 0 0,-1 0-1 0 0,1 0 1 0 0,0 0-1 0 0,0 0 0 0 0,0 0 1 0 0,-1 0-1 0 0,1 0 1 0 0,0 0-1 0 0,0 0 1 0 0,0 0-1 0 0,1 0 0 0 0,-1-1 1 0 0,0 1-1 0 0,0 0 1 0 0,0 0-1 0 0,1 0 0 0 0,-1 0 1 0 0,1 0-1 0 0,-1 0 1 0 0,0 1-1 0 0,1-1 0 0 0,0 0 1 0 0,-1 0-1 0 0,1 0 1 0 0,0 0-1 0 0,-1 1 1 0 0,1-1-1 0 0,0 0 0 0 0,0 0 1 0 0,0 0-1 0 0,8-10 136 0 0,-9 11-135 0 0,0-1-1 0 0,0 1 0 0 0,0 0 0 0 0,0 0 0 0 0,0-1 1 0 0,0 1-1 0 0,0 0 0 0 0,0 0 0 0 0,0-1 1 0 0,0 1-1 0 0,0 0 0 0 0,0 0 0 0 0,0 0 0 0 0,0-1 1 0 0,0 1-1 0 0,0 0 0 0 0,0 0 0 0 0,0-1 0 0 0,0 1 1 0 0,0 0-1 0 0,-1 0 0 0 0,1-1 0 0 0,0 1 1 0 0,0 0-1 0 0,0 0 0 0 0,0 0 0 0 0,-1-1 0 0 0,-1 0 6 0 0,0 0 0 0 0,1 1 0 0 0,-1-1-1 0 0,0 1 1 0 0,0-1 0 0 0,0 1 0 0 0,0-1-1 0 0,0 1 1 0 0,-4 0 0 0 0,-177-2 129 0 0,-2 15 69 0 0,69-3-153 0 0,-13 1-56 0 0,-109 4 0 0 0,183-14-29 0 0,-108-3-126 0 0,85-2 169 0 0,-96-6 36 0 0,157 9-66 0 0,-1 1 0 0 0,0 0 0 0 0,-26 5 0 0 0,-52 13-84 0 0,65-11 83 0 0,-57 16-122 0 0,88-23 135 0 0,0 0 1 0 0,0 0-1 0 0,0 0 0 0 0,0 0 0 0 0,0 0 1 0 0,0 0-1 0 0,0 0 0 0 0,0 0 0 0 0,1 0 1 0 0,-1 0-1 0 0,0 0 0 0 0,0 1 0 0 0,0-1 1 0 0,0 0-1 0 0,0 0 0 0 0,0 0 0 0 0,0 0 1 0 0,0 0-1 0 0,0 0 0 0 0,0 0 0 0 0,0 0 1 0 0,0 0-1 0 0,0 0 0 0 0,-1 0 0 0 0,1 0 1 0 0,0 0-1 0 0,0 1 0 0 0,0-1 0 0 0,0 0 1 0 0,0 0-1 0 0,0 0 0 0 0,0 0 0 0 0,0 0 1 0 0,0 0-1 0 0,0 0 0 0 0,0 0 0 0 0,0 0 1 0 0,0 0-1 0 0,0 0 0 0 0,0 0 0 0 0,0 0 1 0 0,0 0-1 0 0,0 0 0 0 0,13 2-146 0 0,20 0-52 0 0,258 5-959 0 0,284-15 268 0 0,-321 3 787 0 0,219 35 1447 0 0,-459-29-1251 0 0,5 0 93 0 0,-18 0-75 0 0,-12 1 7 0 0,-194 2 565 0 0,121-5-613 0 0,-195 2-14 0 0,-149-1-53 0 0,177-1 0 0 0,-38 12-191 0 0,6 0 33 0 0,135-13-59 0 0,-94 1 55 0 0,-52 6 173 0 0,5-14-22 0 0,285 9 44 0 0,0-1 0 0 0,0 1 0 0 0,1-1 0 0 0,-1 1 0 0 0,0-1 0 0 0,1 0 0 0 0,-8-3 0 0 0,32-2 47 0 0,115 0-56 0 0,-28 2-8 0 0,-5-7-14 0 0,72-3-14 0 0,-170 15-97 0 0,-9 2 92 0 0,-8 2 15 0 0,-41 3 56 0 0,-75 2 0 0 0,80-8-64 0 0,-405 0-14 0 0,441-3 24 0 0,-1-1 0 0 0,1 0 0 0 0,-1 0 0 0 0,1-1 0 0 0,0-1 0 0 0,-15-6 0 0 0,26 10-1 0 0,1-1 0 0 0,-1 1 0 0 0,1 0 0 0 0,0 0 0 0 0,-1 0 0 0 0,1 0 0 0 0,-1 0 0 0 0,1-1 0 0 0,0 1 0 0 0,-1 0 0 0 0,1 0 0 0 0,-1-1 0 0 0,1 1 0 0 0,0 0 0 0 0,0-1 0 0 0,-1 1 0 0 0,1 0 0 0 0,0-1 0 0 0,-1 1 0 0 0,1 0 0 0 0,0-1 0 0 0,0 1 0 0 0,0-1 0 0 0,-1 0 0 0 0,13-13 35 0 0,-11 13-23 0 0,6 0 57 0 0,42-9-127 0 0,0 3 0 0 0,1 2 0 0 0,-1 2 0 0 0,1 2 0 0 0,73 8 0 0 0,-114-6 39 0 0,35 7-13 0 0,-41-7 33 0 0,1 0 0 0 0,-1 0-1 0 0,0 0 1 0 0,1 0 0 0 0,-1 1 0 0 0,0 0 0 0 0,0-1 0 0 0,0 1 0 0 0,5 4 0 0 0,-8-5 0 0 0,0-1 0 0 0,1 0 0 0 0,-1 1 0 0 0,1-1 0 0 0,-1 0 0 0 0,0 1 0 0 0,1-1 0 0 0,-1 1 0 0 0,0-1 0 0 0,0 1 0 0 0,1-1 0 0 0,-1 1-1 0 0,0-1 1 0 0,0 1 0 0 0,0-1 0 0 0,0 1 0 0 0,0-1 0 0 0,0 1 0 0 0,0-1 0 0 0,1 1 0 0 0,-1-1 0 0 0,-1 1 0 0 0,1-1 0 0 0,0 1 0 0 0,0-1 0 0 0,0 1 0 0 0,0-1 0 0 0,0 1 0 0 0,-1 0 0 0 0,0 1 0 0 0,1-1 1 0 0,-1-1-1 0 0,0 1 0 0 0,0 0 1 0 0,0 0-1 0 0,0 0 0 0 0,0 0 1 0 0,0-1-1 0 0,0 1 0 0 0,-2 1 0 0 0,-2 0-15 0 0,0 0 0 0 0,0 0 0 0 0,-1 0 0 0 0,-8 2 0 0 0,-57 6 15 0 0,-1-4 0 0 0,-1-2 0 0 0,-73-6 0 0 0,133 1 61 0 0,-1 0-1 0 0,1-1 1 0 0,0 0 0 0 0,0-1-1 0 0,-24-9 1 0 0,36 12-59 0 0,1 0-1 0 0,-1 0 1 0 0,1 0 0 0 0,-1 0-1 0 0,1 0 1 0 0,0-1 0 0 0,-1 1-1 0 0,1 0 1 0 0,-1 0 0 0 0,1-1-1 0 0,-1 1 1 0 0,1 0 0 0 0,0-1-1 0 0,-1 1 1 0 0,1 0 0 0 0,0-1-1 0 0,-1 1 1 0 0,1-1 0 0 0,0 1-1 0 0,-1 0 1 0 0,1-1 0 0 0,0 1-1 0 0,0-1 1 0 0,0 1 0 0 0,-1-1-1 0 0,1 1 1 0 0,0-1 0 0 0,0 1-1 0 0,0-1 1 0 0,0 0-2 0 0,1 0 1 0 0,-1 0-1 0 0,0 1 1 0 0,1-1-1 0 0,-1 0 1 0 0,1 0-1 0 0,-1 1 1 0 0,1-1-1 0 0,-1 1 1 0 0,1-1-1 0 0,0 0 1 0 0,-1 1-1 0 0,1-1 1 0 0,0 1-1 0 0,1-1 1 0 0,3-2-2 0 0,0 0 0 0 0,1 1-1 0 0,9-4 1 0 0,21-3-272 0 0,1 1-1 0 0,-1 2 0 0 0,1 2 1 0 0,41-1-1 0 0,-67 7 279 0 0,-13 1-17 0 0,-18 3 142 0 0,-78 2 335 0 0,70-6-402 0 0,0-1-1 0 0,-1-2 0 0 0,-34-4 1 0 0,52 2 19 0 0,0 0 1 0 0,0-1 0 0 0,1 0 0 0 0,0-1 0 0 0,0 0 0 0 0,-15-10 0 0 0,12 6 23 0 0,-1 2 0 0 0,-20-9 0 0 0,32 15-119 0 0,-5-2 27 0 0,-1 0-1 0 0,1 0 1 0 0,-13-8 0 0 0,18 10-28 0 0,1 0 0 0 0,0 0 1 0 0,0 0-1 0 0,0 1 0 0 0,0-1 1 0 0,0 0-1 0 0,0 0 0 0 0,0 0 1 0 0,0-1-1 0 0,0 1 1 0 0,0 0-1 0 0,0 0 0 0 0,1 0 1 0 0,-1-1-1 0 0,0 1 0 0 0,1 0 1 0 0,-1-1-1 0 0,1 1 0 0 0,0 0 1 0 0,-1-1-1 0 0,1 1 0 0 0,0-1 1 0 0,0 1-1 0 0,0 0 0 0 0,0-1 1 0 0,0 1-1 0 0,0-1 0 0 0,0 1 1 0 0,1-2-1 0 0,-2-7-183 0 0,1 9 220 0 0,0 1-1 0 0,0 0 0 0 0,0-1 1 0 0,0 1-1 0 0,-1 0 1 0 0,1-1-1 0 0,0 1 0 0 0,0 0 1 0 0,0-1-1 0 0,0 1 0 0 0,0-1 1 0 0,0 1-1 0 0,0 0 0 0 0,0-1 1 0 0,0 1-1 0 0,0-1 0 0 0,0 1 1 0 0,0 0-1 0 0,0-1 1 0 0,1 1-1 0 0,-1 0 0 0 0,0-1 1 0 0,0 1-1 0 0,0 0 0 0 0,0-1 1 0 0,1 1-1 0 0,-1 0 0 0 0,0-1 1 0 0,0 1-1 0 0,1 0 0 0 0,-1-1 1 0 0,0 1-1 0 0,1 0 0 0 0,-1 0 1 0 0,1-1-1 0 0,1 0-11 0 0,-2 0 42 0 0,6 0 0 0 0,3-1-45 0 0,-2 1-7 0 0,0-1 0 0 0,0 1-1 0 0,11-1 1 0 0,2 8-1 0 0,-13-4 0 0 0,0 0 0 0 0,0-1 0 0 0,0 0 0 0 0,15 1 0 0 0,-5 0 0 0 0,-18-1 1 0 0,0-1-1 0 0,1 0 1 0 0,-1 0-1 0 0,0 1 0 0 0,1-1 1 0 0,-1 0-1 0 0,0 0 1 0 0,1 0-1 0 0,-1 0 0 0 0,0 0 1 0 0,1 0-1 0 0,-1 0 0 0 0,0 0 1 0 0,1 0-1 0 0,-1 0 0 0 0,0 0 1 0 0,1 0-1 0 0,-1 0 1 0 0,0 0-1 0 0,1-1 0 0 0,-1 1 1 0 0,0 0-1 0 0,1-1 0 0 0,-1 1 1 0 0,1 0-1 0 0,-1-1 0 0 0,0 0 1 0 0,0 1 52 0 0,-2-5 38 0 0,-1 0 84 0 0,-18-24 40 0 0,20 26-250 0 0,-1 1 0 0 0,1 0 0 0 0,0 0 0 0 0,-1 0 0 0 0,1 1 0 0 0,-1-1 0 0 0,1 1-1 0 0,-1-1 1 0 0,0 1 0 0 0,0 0 0 0 0,-4-1 0 0 0,4 1 51 0 0,1 1 0 0 0,-1-1 0 0 0,1 0 0 0 0,-1 0 0 0 0,1 0 0 0 0,0 0 0 0 0,-1 0 0 0 0,1 0 0 0 0,0 0 0 0 0,-4-4 0 0 0,6 4-14 0 0,-1 1-1 0 0,0-1 0 0 0,1 0 1 0 0,-1 0-1 0 0,1 1 0 0 0,0-1 0 0 0,-1 0 1 0 0,1 0-1 0 0,-1 0 0 0 0,1 0 1 0 0,0 0-1 0 0,0 1 0 0 0,0-1 0 0 0,-1 0 1 0 0,1 0-1 0 0,0 0 0 0 0,0 0 1 0 0,0 0-1 0 0,0 0 0 0 0,1 0 0 0 0,-1 0 1 0 0,0 0-1 0 0,0 0 0 0 0,0 1 1 0 0,1-1-1 0 0,-1 0 0 0 0,0 0 0 0 0,1 0 1 0 0,-1 0-1 0 0,1 1 0 0 0,-1-1 1 0 0,2-1-1 0 0,5-7 189 0 0,-7 8-189 0 0,0 1-1 0 0,0 0 0 0 0,0 0 1 0 0,0 0-1 0 0,0 0 1 0 0,0 0-1 0 0,1 0 0 0 0,-1 0 1 0 0,0-1-1 0 0,0 1 0 0 0,0 0 1 0 0,0 0-1 0 0,0 0 0 0 0,0 0 1 0 0,0 0-1 0 0,0 0 0 0 0,0-1 1 0 0,0 1-1 0 0,0 0 0 0 0,0 0 1 0 0,0 0-1 0 0,0 0 0 0 0,0-1 1 0 0,0 1-1 0 0,0 0 0 0 0,0 0 1 0 0,0 0-1 0 0,0 0 0 0 0,0 0 1 0 0,0-1-1 0 0,0 1 0 0 0,0 0 1 0 0,0 0-1 0 0,0 0 0 0 0,-1 0 1 0 0,1 0-1 0 0,0 0 0 0 0,0-2-3 0 0,4 2 471 0 0,-9 4-1010 0 0,-15 11 529 0 0,19-14 18 0 0,-1 0-1 0 0,1 0 1 0 0,-1 0 0 0 0,1 0-1 0 0,-1 0 1 0 0,0-1-1 0 0,1 1 1 0 0,-1 0 0 0 0,0-1-1 0 0,1 0 1 0 0,-1 1-1 0 0,0-1 1 0 0,0 0 0 0 0,1 0-1 0 0,-1 0 1 0 0,0 0 0 0 0,0 0-1 0 0,-2 0 1 0 0,-13-1 35 0 0,19-3 35 0 0,-2 3 2 0 0,5-2-24 0 0,15-12-42 0 0,-20 14-9 0 0,0 1 0 0 0,1-1 0 0 0,-1 1 0 0 0,1 0 1 0 0,-1-1-1 0 0,0 1 0 0 0,1 0 0 0 0,-1-1 0 0 0,1 1 0 0 0,-1 0 0 0 0,1 0 0 0 0,-1 0 0 0 0,1-1 0 0 0,-1 1 0 0 0,1 0 0 0 0,-1 0 0 0 0,1 0 0 0 0,-1 0 1 0 0,1 0-1 0 0,-1 0 0 0 0,1 0 0 0 0,-1 0 0 0 0,1 0 0 0 0,-1 0 0 0 0,1 0 0 0 0,-1 0 0 0 0,1 0 0 0 0,-1 0 0 0 0,1 1 0 0 0,-1-1 0 0 0,1 0 1 0 0,0 1-1 0 0,14 3 46 0 0,65-2 189 0 0,-57-2-207 0 0,-23 0-30 0 0,1 0-1 0 0,-1-1 0 0 0,0 1 0 0 0,1 0 0 0 0,-1 0 0 0 0,1 0 0 0 0,-1 1 0 0 0,1-1 0 0 0,-1 0 0 0 0,0 0 1 0 0,1 0-1 0 0,-1 0 0 0 0,1 0 0 0 0,-1 0 0 0 0,0 1 0 0 0,1-1 0 0 0,-1 0 0 0 0,1 0 0 0 0,-1 1 0 0 0,0-1 0 0 0,1 0 0 0 0,-1 0 0 0 0,0 1 0 0 0,0-1 0 0 0,1 0 0 0 0,-1 1 0 0 0,0-1 0 0 0,0 0 0 0 0,1 1 0 0 0,-1-1 0 0 0,0 1 0 0 0,0-1 0 0 0,0 0 0 0 0,0 1 0 0 0,1-1 0 0 0,-1 2 0 0 0,-7-1 12 0 0,-132-2 234 0 0,130 1-252 0 0,0 0 0 0 0,0 1 0 0 0,1 0 0 0 0,-1 1 0 0 0,-14 4 0 0 0,21-5 0 0 0,-2 1 1 0 0,14 1 8 0 0,24 0-13 0 0,42 7-31 0 0,-65-7 23 0 0,0 0 1 0 0,10 6-1 0 0,5 1 0 0 0,-23-8 19 0 0,-1-1 0 0 0,-2-2 11 0 0,-6-2 31 0 0,-32-10-31 0 0,31 14-153 0 0,0 0-61 0 0,12 2 43 0 0,25 14-168 0 0,-29-16 289 0 0,0-1 0 0 0,0 1 0 0 0,-1-1 0 0 0,1 1 1 0 0,0-1-1 0 0,-1 1 0 0 0,1-1 0 0 0,0 1 0 0 0,-1 0 0 0 0,1-1 1 0 0,-1 1-1 0 0,1 0 0 0 0,-1-1 0 0 0,1 1 0 0 0,-1 0 0 0 0,1 1 1 0 0,-1-1 22 0 0,0-1 0 0 0,0 0 0 0 0,0 1 0 0 0,0-1 0 0 0,-1 0 0 0 0,1 1 0 0 0,0-1 0 0 0,0 0 0 0 0,0 1 0 0 0,0-1 0 0 0,-1 0 0 0 0,1 0 0 0 0,0 1 0 0 0,0-1 0 0 0,0 0 0 0 0,-1 0 0 0 0,1 1 0 0 0,0-1 0 0 0,0 0 0 0 0,-1 0 0 0 0,1 0 0 0 0,0 1 0 0 0,-1-1 0 0 0,1 0 0 0 0,0 0 1 0 0,-1 0-1 0 0,-24 5-133 0 0,24-5 198 0 0,-62 6 452 0 0,62-6-497 0 0,1-1 0 0 0,0 1 0 0 0,0 0 0 0 0,-1 0 0 0 0,1 0 0 0 0,0 0 0 0 0,0 0 0 0 0,-1 0 0 0 0,1 0-1 0 0,0 0 1 0 0,0-1 0 0 0,-1 1 0 0 0,1 0 0 0 0,0 0 0 0 0,0 0 0 0 0,0-1 0 0 0,-1 1 0 0 0,1 0-1 0 0,0 0 1 0 0,0 0 0 0 0,0-1 0 0 0,0 1 0 0 0,0 0 0 0 0,-1 0 0 0 0,1-1 0 0 0,0 1 0 0 0,0 0-1 0 0,0-1 1 0 0,0 1 0 0 0,0 0 0 0 0,0 0 0 0 0,0-1 0 0 0,0 1 0 0 0,0 0 0 0 0,0 0 0 0 0,0-1-1 0 0,0 1 1 0 0,0 0 0 0 0,0-1 0 0 0,0 1 0 0 0,0 0-25 0 0,0 0 33 0 0,1-1-44 0 0,-7-3 297 0 0,0 2-253 0 0,4 1-12 0 0,0 0-1 0 0,0 0 1 0 0,0 0 0 0 0,0 0 0 0 0,0 1 0 0 0,-1-1 0 0 0,1 1 0 0 0,0-1 0 0 0,0 1 0 0 0,-4 0 0 0 0,-9 3 30 0 0,13-3-25 0 0,0 1 1 0 0,0-1-1 0 0,0 1 1 0 0,0-1-1 0 0,0 0 1 0 0,0 1-1 0 0,0-1 0 0 0,0 0 1 0 0,0-1-1 0 0,0 1 1 0 0,0 0-1 0 0,0 0 1 0 0,0-1-1 0 0,0 1 1 0 0,0-1-1 0 0,0 0 1 0 0,-3-1-1 0 0,3 1 44 0 0,2 1-39 0 0,0 0 1 0 0,0 0-1 0 0,0 0 1 0 0,0 0-1 0 0,0 0 0 0 0,1 0 1 0 0,-1 0-1 0 0,0 0 1 0 0,0 0-1 0 0,0 0 11 0 0,0 0-11 0 0,0 0 0 0 0,0 0 1 0 0,0 0-1 0 0,0-1 1 0 0,0 1-1 0 0,0 0 0 0 0,0 0 1 0 0,0 0-1 0 0,0 0 1 0 0,0 0-1 0 0,0 0 0 0 0,0 0 1 0 0,0 0-1 0 0,0 0 0 0 0,0 0 1 0 0,0 0-1 0 0,0 0 1 0 0,0 0-1 0 0,0 0 0 0 0,0 0 1 0 0,0 0-1 0 0,0 0 1 0 0,0 0-1 0 0,8-1 172 0 0,2-1-167 0 0,1 1-1 0 0,0 0 0 0 0,0 0 0 0 0,-1 2 1 0 0,19 1-1 0 0,-17 0 2 0 0,0-1 1 0 0,19-1-1 0 0,-14 0-12 0 0,-8-1-13 0 0,12 1 111 0 0,-20 0-101 0 0,0 0 0 0 0,0 0-1 0 0,-1 0 1 0 0,1 1 0 0 0,0-1-1 0 0,-1 0 1 0 0,1 0 0 0 0,-1 1-1 0 0,1-1 1 0 0,0 0 0 0 0,-1 1 0 0 0,1-1-1 0 0,-1 1 1 0 0,1-1 0 0 0,-1 1-1 0 0,1-1 1 0 0,-1 1 0 0 0,1-1 0 0 0,-1 1-1 0 0,0-1 1 0 0,1 1 0 0 0,-1 0-1 0 0,0-1 1 0 0,1 1 0 0 0,-1 0-1 0 0,0 0 1 0 0,12 21-545 0 0,-6-10 188 0 0,14 17-3501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4:42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398 196 3823 0 0,'7'2'54'0'0,"-1"-1"-1"0"0,0 0 0 0 0,1 0 1 0 0,-1 0-1 0 0,0-1 0 0 0,1 0 0 0 0,6-1 1 0 0,-9 0-10 0 0,165-15 2263 0 0,-110 8-713 0 0,2 3 0 0 0,93 3 0 0 0,-147 2-1349 0 0,-5 0-132 0 0,1 0 0 0 0,-1 1-1 0 0,0-1 1 0 0,1 0 0 0 0,-1 1 0 0 0,0-1 0 0 0,0 1-1 0 0,1 0 1 0 0,-1-1 0 0 0,3 3 0 0 0,-5-3-106 0 0,0 0 1 0 0,1 1-1 0 0,-1-1 1 0 0,0 0-1 0 0,0 0 1 0 0,0 0-1 0 0,0 0 1 0 0,0 0-1 0 0,0 1 1 0 0,0-1-1 0 0,0 0 1 0 0,1 0-1 0 0,-1 0 1 0 0,0 0-1 0 0,0 1 1 0 0,0-1-1 0 0,0 0 0 0 0,0 0 1 0 0,0 0-1 0 0,0 1 1 0 0,0-1-1 0 0,0 0 1 0 0,0 0-1 0 0,0 0 1 0 0,0 0-1 0 0,0 1 1 0 0,-1-1-1 0 0,1 0 1 0 0,0 0-1 0 0,0 0 1 0 0,0 0-1 0 0,0 1 1 0 0,0-1-1 0 0,0 0 1 0 0,0 0-1 0 0,0 0 1 0 0,-1 0-1 0 0,1 0 1 0 0,0 1-1 0 0,0-1 1 0 0,0 0-1 0 0,0 0 1 0 0,0 0-1 0 0,-1 0 1 0 0,1 0-1 0 0,0 0 1 0 0,0 0-1 0 0,0 0 1 0 0,0 0-1 0 0,-1 0 1 0 0,1 0-1 0 0,0 0 1 0 0,0 0-1 0 0,0 0 1 0 0,-10 5-36 0 0,10-5 30 0 0,-26 7-63 0 0,1 0-1 0 0,-51 5 0 0 0,-56-4-51 0 0,50-4 161 0 0,-7-1 183 0 0,47-3 75 0 0,1 2 0 0 0,-44 9 0 0 0,60-4-151 0 0,17 1-43 0 0,8-8-107 0 0,0 0 0 0 0,0 1 1 0 0,0-1-1 0 0,0 1 1 0 0,0-1-1 0 0,0 0 1 0 0,0 1-1 0 0,0-1 0 0 0,0 0 1 0 0,0 1-1 0 0,0-1 1 0 0,1 0-1 0 0,-1 1 0 0 0,0-1 1 0 0,0 0-1 0 0,0 1 1 0 0,1-1-1 0 0,-1 0 1 0 0,0 1-1 0 0,0-1 0 0 0,0 0 1 0 0,1 0-1 0 0,-1 1 1 0 0,0-1-1 0 0,1 0 1 0 0,-1 0-1 0 0,0 0 0 0 0,1 1 1 0 0,-1-1-1 0 0,5 2 25 0 0,0 0 0 0 0,0 0-1 0 0,0 0 1 0 0,0-1 0 0 0,1 0 0 0 0,-1 0-1 0 0,0 0 1 0 0,0-1 0 0 0,1 1-1 0 0,5-2 1 0 0,9 2 51 0 0,56 2 279 0 0,149-14 0 0 0,-80 1-77 0 0,-122 9-120 0 0,-7 0 168 0 0,0 0-1 0 0,-1 1 1 0 0,20 3-1 0 0,-91-1 1318 0 0,-597 3-1336 0 0,585-3-729 0 0,165-21-433 0 0,32-4 285 0 0,6 5 994 0 0,160-2 0 0 0,-289 19-298 0 0,0 2 1 0 0,0-1-1 0 0,0 1 1 0 0,0-1-1 0 0,7 3 1 0 0,-13-3-127 0 0,0 1 0 0 0,0-1 0 0 0,0 0-1 0 0,0 0 1 0 0,0 0 0 0 0,0 0 0 0 0,0 0 0 0 0,0 0 0 0 0,0 0 0 0 0,1 0 0 0 0,-1 0-1 0 0,0 0 1 0 0,0 0 0 0 0,0 0 0 0 0,0 0 0 0 0,0 0 0 0 0,0 0 0 0 0,0 0 0 0 0,0 0-1 0 0,0 0 1 0 0,0 0 0 0 0,0 0 0 0 0,0 0 0 0 0,0 1 0 0 0,0-1 0 0 0,0 0 0 0 0,0 0-1 0 0,0 0 1 0 0,0 0 0 0 0,0 0 0 0 0,0 0 0 0 0,0 0 0 0 0,0 0 0 0 0,0 0 0 0 0,0 0-1 0 0,0 0 1 0 0,0 0 0 0 0,0 0 0 0 0,0 0 0 0 0,0 0 0 0 0,0 1 0 0 0,0-1 0 0 0,0 0-1 0 0,0 0 1 0 0,0 0 0 0 0,0 0 0 0 0,0 0 0 0 0,-1 0 0 0 0,1 0 0 0 0,0 0 0 0 0,0 0-1 0 0,0 0 1 0 0,0 0 0 0 0,0 0 0 0 0,0 0 0 0 0,0 0 0 0 0,0 0 0 0 0,0 0 0 0 0,0 0-1 0 0,0 0 1 0 0,-7 4 104 0 0,-9 3-18 0 0,-154 22 52 0 0,-255 13 0 0 0,319-38-271 0 0,94-5 59 0 0,12 0 64 0 0,0 1 0 0 0,0 0 0 0 0,0 0 0 0 0,0 0-1 0 0,0 0 1 0 0,0 0 0 0 0,0 0 0 0 0,0 0 0 0 0,0 0 0 0 0,-1 0-1 0 0,1 0 1 0 0,0 0 0 0 0,0 0 0 0 0,0 0 0 0 0,0 0 0 0 0,0 0-1 0 0,0 0 1 0 0,0-1 0 0 0,0 1 0 0 0,0 0 0 0 0,0 0 0 0 0,0 0-1 0 0,0 0 1 0 0,0 0 0 0 0,0 0 0 0 0,0 0 0 0 0,0 0 0 0 0,0 0-1 0 0,0-1 1 0 0,0 1 0 0 0,0 0 0 0 0,0 0 0 0 0,0 0 0 0 0,0 0-1 0 0,0 0 1 0 0,0 0 0 0 0,0 0 0 0 0,0 0 0 0 0,0 0 0 0 0,0-1-1 0 0,0 1 1 0 0,0 0 0 0 0,0 0 0 0 0,0 0 0 0 0,0 0 0 0 0,0 0-1 0 0,0 0 1 0 0,1-1-27 0 0,0 0-1 0 0,1 0 0 0 0,-1 1 0 0 0,0-1 0 0 0,0 0 1 0 0,1 1-1 0 0,-1-1 0 0 0,0 1 0 0 0,0-1 1 0 0,1 1-1 0 0,2-1 0 0 0,187-16-1098 0 0,-54 7 758 0 0,-124 9 358 0 0,376-56 241 0 0,-387 57-128 0 0,0-1 0 0 0,1 1 1 0 0,-1-1-1 0 0,0 0 0 0 0,0 0 0 0 0,0 0 0 0 0,4-2 1 0 0,-6 3-76 0 0,0 0 0 0 0,1-1-1 0 0,-1 1 1 0 0,0 0 0 0 0,0 0 0 0 0,0 0 0 0 0,0 0 0 0 0,1-1 0 0 0,-1 1 0 0 0,0 0 0 0 0,0 0 0 0 0,0-1 0 0 0,0 1 0 0 0,0 0 0 0 0,0 0 0 0 0,1-1-1 0 0,-1 1 1 0 0,0 0 0 0 0,0 0 0 0 0,0-1 0 0 0,0 1 0 0 0,0 0 0 0 0,0 0 0 0 0,0-1 0 0 0,0 1 0 0 0,0 0 0 0 0,-1-1 0 0 0,1 1 0 0 0,0-1 0 0 0,-1 0-1 0 0,1 1 1 0 0,-1-1 0 0 0,1 1 0 0 0,-1-1 0 0 0,0 1 0 0 0,1-1 0 0 0,-1 1 0 0 0,1-1 0 0 0,-1 1 0 0 0,0 0 0 0 0,0-1 0 0 0,0 1 0 0 0,-12-4 88 0 0,0 0-1 0 0,0 1 1 0 0,0 1-1 0 0,-1 0 1 0 0,1 1 0 0 0,-17 0-1 0 0,2 0-16 0 0,-112-8-261 0 0,-332-25-154 0 0,468 34 322 0 0,-20-4-47 0 0,23 4 45 0 0,1 0 0 0 0,-1 0 0 0 0,0 0 0 0 0,0 0 0 0 0,0-1 0 0 0,0 1 0 0 0,0 0 0 0 0,0-1 0 0 0,0 1 0 0 0,0-1 0 0 0,1 1 0 0 0,-1-1 0 0 0,0 1 0 0 0,0-1 0 0 0,1 0 0 0 0,-1 1 0 0 0,0-1 0 0 0,0-1 0 0 0,1 2 3 0 0,0-1 0 0 0,0 1-1 0 0,0 0 1 0 0,0-1 0 0 0,0 1 0 0 0,1 0 0 0 0,-1 0 0 0 0,0-1 0 0 0,0 1-1 0 0,1 0 1 0 0,-1-1 0 0 0,0 1 0 0 0,0 0 0 0 0,1 0 0 0 0,-1 0 0 0 0,0-1-1 0 0,0 1 1 0 0,1 0 0 0 0,-1 0 0 0 0,0 0 0 0 0,1 0 0 0 0,-1 0 0 0 0,0 0-1 0 0,1-1 1 0 0,0 1 0 0 0,9-3-61 0 0,4 2-50 0 0,-1 0 1 0 0,1 0-1 0 0,20 2 0 0 0,2 1-88 0 0,165-5-560 0 0,155 3 113 0 0,-254 7 1573 0 0,-206 0 239 0 0,-13 0-24 0 0,-168-12-1144 0 0,3-22 0 0 0,271 25-3 0 0,-30-6-37 0 0,38 7 38 0 0,1 0 0 0 0,-1 0-1 0 0,0 0 1 0 0,0-1-1 0 0,1 1 1 0 0,-1-1-1 0 0,1 1 1 0 0,0-1-1 0 0,-1 0 1 0 0,1 0 0 0 0,-3-3-1 0 0,5 5 0 0 0,0-1 1 0 0,-1 1-1 0 0,1-1 0 0 0,0 1 0 0 0,0 0 1 0 0,0-1-1 0 0,0 1 0 0 0,0-1 1 0 0,0 1-1 0 0,0-1 0 0 0,0 1 0 0 0,0 0 1 0 0,0-1-1 0 0,0 1 0 0 0,0-1 0 0 0,0 1 1 0 0,0-1-1 0 0,0 1 0 0 0,0-1 0 0 0,1 1 1 0 0,-1 0-1 0 0,0-1 0 0 0,0 1 0 0 0,0-1 1 0 0,1 1-1 0 0,-1 0 0 0 0,0-1 1 0 0,1 1-1 0 0,-1 0 0 0 0,0-1 0 0 0,1 1 1 0 0,-1 0-1 0 0,0 0 0 0 0,1-1 0 0 0,-1 1 1 0 0,0 0-1 0 0,1 0 0 0 0,-1 0 0 0 0,1-1 1 0 0,-1 1-1 0 0,1 0 0 0 0,-1 0 0 0 0,1 0 1 0 0,20-7-190 0 0,7 2-108 0 0,0 2 0 0 0,1 0 0 0 0,32 3 0 0 0,-9-1 68 0 0,197 1-192 0 0,-131 0 400 0 0,-103 0 47 0 0,-7-1 87 0 0,1 1 0 0 0,0 0 0 0 0,0 1 0 0 0,0 0-1 0 0,0 0 1 0 0,10 4 0 0 0,-19-5-94 0 0,0 0 0 0 0,1 0 0 0 0,-1 0 0 0 0,0 0 0 0 0,0 0 0 0 0,0 0 0 0 0,1 0 0 0 0,-1 0 0 0 0,0 0 0 0 0,0 0 1 0 0,0 0-1 0 0,0 0 0 0 0,0 1 0 0 0,1-1 0 0 0,-1 0 0 0 0,0 0 0 0 0,0 0 0 0 0,0 0 0 0 0,0 0 0 0 0,0 0 0 0 0,1 1 0 0 0,-1-1 0 0 0,0 0 0 0 0,0 0 0 0 0,0 0 0 0 0,0 0 0 0 0,0 1 0 0 0,0-1 0 0 0,0 0 0 0 0,0 0 0 0 0,0 0 0 0 0,0 0 0 0 0,0 1 0 0 0,0-1 0 0 0,0 0 0 0 0,0 0 0 0 0,0 0 0 0 0,0 0 0 0 0,0 1 0 0 0,0-1 0 0 0,0 0 0 0 0,0 0 1 0 0,-8 7 331 0 0,-13 1-76 0 0,-7-2-102 0 0,-1 0 0 0 0,-43 2 1 0 0,-61-4-113 0 0,64-3-122 0 0,-64-2 127 0 0,41-1-309 0 0,80 5 82 0 0,12-3 154 0 0,0 0 0 0 0,0 0 1 0 0,0 1-1 0 0,0-1 0 0 0,0 0 1 0 0,0 0-1 0 0,0 1 0 0 0,0-1 0 0 0,0 0 1 0 0,0 0-1 0 0,0 0 0 0 0,0 1 0 0 0,0-1 1 0 0,1 0-1 0 0,-1 0 0 0 0,0 0 0 0 0,0 1 1 0 0,0-1-1 0 0,0 0 0 0 0,1 0 1 0 0,-1 0-1 0 0,0 0 0 0 0,0 0 0 0 0,0 1 1 0 0,1-1-1 0 0,-1 0 0 0 0,0 0 0 0 0,0 0 1 0 0,1 0-1 0 0,24 10-458 0 0,0-5 135 0 0,1 0 0 0 0,37 0 1 0 0,54-4-2 0 0,-71-1 206 0 0,212 0-266 0 0,-254 0 406 0 0,22 1 158 0 0,-25-1-144 0 0,0 0 1 0 0,0 0 0 0 0,0 0 0 0 0,0 1 0 0 0,0-1-1 0 0,0 0 1 0 0,0 0 0 0 0,0 1 0 0 0,0-1 0 0 0,0 0 0 0 0,-1 1-1 0 0,1-1 1 0 0,0 1 0 0 0,0-1 0 0 0,0 1 0 0 0,-1-1-1 0 0,1 1 1 0 0,0 0 0 0 0,-1-1 0 0 0,1 1 0 0 0,0 1 0 0 0,-1-1 10 0 0,0-1 1 0 0,0 1-1 0 0,0 0 1 0 0,0 0-1 0 0,0-1 1 0 0,-1 1-1 0 0,1 0 1 0 0,0 0 0 0 0,0-1-1 0 0,-1 1 1 0 0,1 0-1 0 0,-1-1 1 0 0,1 1-1 0 0,0-1 1 0 0,-1 1-1 0 0,1 0 1 0 0,-1-1 0 0 0,0 1-1 0 0,0 0 1 0 0,-12 10 305 0 0,-1-1-220 0 0,0 0 1 0 0,-1-2-1 0 0,0 1 0 0 0,-1-2 0 0 0,1 0 0 0 0,-1-1 1 0 0,-1 0-1 0 0,1-2 0 0 0,-28 5 0 0 0,-186 14 378 0 0,198-18-463 0 0,-39 10-1 0 0,63-10-38 0 0,10-1 3 0 0,15 0-18 0 0,70-7-1117 0 0,25 0-725 0 0,-93 4-1395 0 0,37 7-1 0 0,-34-4-2241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05.62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53 64 1839 0 0,'-7'1'10719'0'0,"-18"-4"-10302"0"0,24 3-352 0 0,0 0-1 0 0,0 0 0 0 0,0 0 1 0 0,0-1-1 0 0,0 1 1 0 0,1 0-1 0 0,-1 0 0 0 0,0-1 1 0 0,0 1-1 0 0,0 0 1 0 0,1-1-1 0 0,-1 1 0 0 0,0-1 1 0 0,0 1-1 0 0,1-1 0 0 0,-1 0 1 0 0,0 1-1 0 0,1-1 1 0 0,-1 0-1 0 0,1 1 0 0 0,-1-1 1 0 0,1 0-1 0 0,-1 0 1 0 0,1 1-1 0 0,0-1 0 0 0,-1 0 1 0 0,1 0-1 0 0,0 0 0 0 0,-1 1 1 0 0,1-1-1 0 0,0 0 1 0 0,0-2-1 0 0,0 2 0 0 0,0 0-1 0 0,0 0 1 0 0,0-1 0 0 0,0 1 0 0 0,0 0-1 0 0,0 0 1 0 0,1 0 0 0 0,-1-1-1 0 0,0 1 1 0 0,1 0 0 0 0,-1 0-1 0 0,1 0 1 0 0,-1 0 0 0 0,1 0-1 0 0,0 0 1 0 0,-1 0 0 0 0,1 0 0 0 0,0 0-1 0 0,2-1 1 0 0,0-1-18 0 0,0 1 0 0 0,0 0 0 0 0,0 0 0 0 0,1 1 0 0 0,-1-1 0 0 0,1 1 0 0 0,0-1 0 0 0,-1 1 0 0 0,7-1 0 0 0,-5 2-23 0 0,0-1 1 0 0,1 1-1 0 0,-1 0 1 0 0,1 1-1 0 0,-1-1 1 0 0,0 1-1 0 0,1 0 1 0 0,6 3-1 0 0,-10-4-13 0 0,0 1-1 0 0,-1-1 0 0 0,1 1 1 0 0,0-1-1 0 0,0 1 0 0 0,-1 0 1 0 0,1 0-1 0 0,-1 0 0 0 0,1 0 1 0 0,-1 0-1 0 0,1 0 1 0 0,-1 0-1 0 0,1 1 0 0 0,-1-1 1 0 0,0 0-1 0 0,0 1 0 0 0,0-1 1 0 0,0 1-1 0 0,0-1 0 0 0,0 1 1 0 0,0 0-1 0 0,0-1 0 0 0,-1 1 1 0 0,1 0-1 0 0,-1 0 1 0 0,1 3-1 0 0,-1-3 1 0 0,1 0-1 0 0,-1 1 1 0 0,-1-1 0 0 0,1 0-1 0 0,0 0 1 0 0,0 0-1 0 0,-1 0 1 0 0,1 1 0 0 0,-1-1-1 0 0,0 0 1 0 0,0 0 0 0 0,0 0-1 0 0,0 0 1 0 0,0 0 0 0 0,0-1-1 0 0,0 1 1 0 0,-1 0 0 0 0,1 0-1 0 0,0-1 1 0 0,-1 1 0 0 0,0-1-1 0 0,1 1 1 0 0,-1-1 0 0 0,0 0-1 0 0,0 0 1 0 0,0 0-1 0 0,0 1 1 0 0,0-2 0 0 0,0 1-1 0 0,0 0 1 0 0,0 0 0 0 0,0-1-1 0 0,0 1 1 0 0,0-1 0 0 0,0 0-1 0 0,-1 1 1 0 0,1-1 0 0 0,0 0-1 0 0,0 0 1 0 0,0-1 0 0 0,-3 1-1 0 0,3-1 28 0 0,-1 0 0 0 0,1 1 0 0 0,0-1-1 0 0,-1 0 1 0 0,1 0 0 0 0,0 0 0 0 0,-3-2-1 0 0,4 2-14 0 0,1 1 0 0 0,-1-1-1 0 0,0 0 1 0 0,0 1 0 0 0,1-1-1 0 0,-1 0 1 0 0,0 1 0 0 0,1-1-1 0 0,-1 0 1 0 0,1 0 0 0 0,-1 0-1 0 0,1 0 1 0 0,-1 0 0 0 0,1 0 0 0 0,-1 0-1 0 0,1 1 1 0 0,0-1 0 0 0,0 0-1 0 0,0 0 1 0 0,-1-2 0 0 0,2 2-19 0 0,-1 1 0 0 0,0-1 1 0 0,0 0-1 0 0,1 0 1 0 0,-1 1-1 0 0,1-1 1 0 0,-1 0-1 0 0,0 1 0 0 0,1-1 1 0 0,0 0-1 0 0,-1 1 1 0 0,1-1-1 0 0,-1 0 0 0 0,1 1 1 0 0,0-1-1 0 0,-1 1 1 0 0,1 0-1 0 0,0-1 1 0 0,-1 1-1 0 0,1-1 0 0 0,1 1 1 0 0,19-8 65 0 0,-19 7-67 0 0,4-1 21 0 0,1 0 0 0 0,-1 1 0 0 0,1 0 0 0 0,-1 0 0 0 0,1 0 0 0 0,-1 1 0 0 0,1 0 0 0 0,0 0 0 0 0,-1 1 0 0 0,1 0 0 0 0,-1 0 0 0 0,13 4 0 0 0,-17-4 8 0 0,0 0-1 0 0,1 1 1 0 0,-1-1 0 0 0,0 0 0 0 0,0 1-1 0 0,0 0 1 0 0,0 0 0 0 0,0-1 0 0 0,0 1 0 0 0,-1 0-1 0 0,1 1 1 0 0,-1-1 0 0 0,1 0 0 0 0,1 4-1 0 0,-3-5-5 0 0,0 0 0 0 0,0 0 0 0 0,1 0 0 0 0,-1 0-1 0 0,0 0 1 0 0,0 0 0 0 0,0 0 0 0 0,0 0 0 0 0,0 0-1 0 0,-1 0 1 0 0,1 0 0 0 0,0 0 0 0 0,0 0 0 0 0,-1 0-1 0 0,1 0 1 0 0,-1 0 0 0 0,1 0 0 0 0,0 0 0 0 0,-1 0-1 0 0,0 0 1 0 0,1-1 0 0 0,-1 1 0 0 0,0 0 0 0 0,1 0-1 0 0,-1-1 1 0 0,0 1 0 0 0,0 0 0 0 0,1-1 0 0 0,-1 1-1 0 0,0 0 1 0 0,0-1 0 0 0,0 0 0 0 0,0 1 0 0 0,0-1-1 0 0,0 1 1 0 0,0-1 0 0 0,-1 0 0 0 0,-1 2-17 0 0,0-2 1 0 0,0 1-1 0 0,0 0 0 0 0,0 0 1 0 0,0-1-1 0 0,0 0 0 0 0,0 0 1 0 0,-1 0-1 0 0,1 0 0 0 0,0 0 1 0 0,0 0-1 0 0,0-1 1 0 0,0 1-1 0 0,0-1 0 0 0,0 0 1 0 0,0 0-1 0 0,0 0 0 0 0,1-1 1 0 0,-1 1-1 0 0,0-1 0 0 0,1 1 1 0 0,-1-1-1 0 0,1 0 0 0 0,-1 0 1 0 0,-3-4-1 0 0,-12-7-2470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15.4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14 1 17967 0 0,'-11'2'1600'0'0,"9"0"-1280"0"0,6 1-256 0 0,5 1-64 0 0,0-2-1216 0 0,2 1-248 0 0,7-1-48 0 0,7 5-16 0 0,15-1-728 0 0,12 3-144 0 0,8 0-32 0 0,1-2-8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28.32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1 152 3223 0 0,'53'-2'1768'0'0,"-29"1"-646"0"0,-1 1 0 0 0,1 1 0 0 0,33 5 0 0 0,-32-3-559 0 0,0-1 0 0 0,0-1-1 0 0,0-1 1 0 0,27-4 0 0 0,-20 2-466 0 0,498-14 752 0 0,-150 10-1006 0 0,-197-2 197 0 0,-2 0-111 0 0,336 8-53 0 0,-330-1 133 0 0,277 4-151 0 0,70-9 131 0 0,-186 9-50 0 0,-220 2 58 0 0,294-6-7 0 0,-196-2 7 0 0,-155 3-48 0 0,4 2 50 0 0,57-2 62 0 0,-5-1-48 0 0,5 0-14 0 0,-11-3 8 0 0,-31 2-86 0 0,87 0 8 0 0,-90 3 70 0 0,60 1 1 0 0,156-4 0 0 0,98-9 282 0 0,-242 12-650 0 0,277-6 582 0 0,-143 4-402 0 0,-129 4 160 0 0,358-3 2 0 0,-205 6 58 0 0,-241-5-180 0 0,229-6 482 0 0,-208 0-569 0 0,103-3 193 0 0,-151 7 485 0 0,113 3-387 0 0,80-1-510 0 0,-105-3 1070 0 0,13-5-1067 0 0,0 0 270 0 0,55 10 231 0 0,100-1-932 0 0,159-9 1013 0 0,-252 12-493 0 0,-88-1 601 0 0,297-8-767 0 0,-87 9 401 0 0,-94 3 70 0 0,10-14-35 0 0,-2 1 0 0 0,-45 6 127 0 0,189-2 49 0 0,91-8-171 0 0,-125 2 159 0 0,-144-3-162 0 0,-125 5 92 0 0,-38 2-52 0 0,173-6 36 0 0,-167 9-7 0 0,295-5 8 0 0,-251-4-68 0 0,-23 1 36 0 0,140 1 109 0 0,-128 8-64 0 0,99-3 0 0 0,-53 0 1 0 0,-90 2 9 0 0,6-1 112 0 0,-29-1-1771 0 0,33 3-1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31.21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4 1839 0 0,'15'2'1107'0'0,"293"5"6234"0"0,-184-2-6144 0 0,184 1 512 0 0,-54-7-1615 0 0,-134 2-147 0 0,116 3 41 0 0,101-1 63 0 0,89-6-178 0 0,-286 3 108 0 0,480 7 19 0 0,-119-15-60 0 0,-323 3 48 0 0,478 0-28 0 0,-507 5-10 0 0,288-4-28 0 0,-174 3 167 0 0,615 6 478 0 0,-481-4-303 0 0,-14 0-16 0 0,-120-2-246 0 0,-94 0-18 0 0,285-6-58 0 0,96 1-54 0 0,359 6 203 0 0,-537 4 22 0 0,-324-4-117 0 0,203-6-60 0 0,-240 5-425 0 0,-1 0-1 0 0,1 1 0 0 0,17 2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32.77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9 2303 0 0,'17'-3'1816'0'0,"18"0"634"0"0,70 0-1 0 0,37 13-1228 0 0,-128-9-1087 0 0,18 2 64 0 0,225 12 1966 0 0,-89-10-955 0 0,-109-3-818 0 0,116 9 240 0 0,83 0-142 0 0,-155-10-520 0 0,95-1 665 0 0,149 3-272 0 0,-105 2-153 0 0,-144-5-143 0 0,369 5 484 0 0,158-5-337 0 0,-215 3 126 0 0,-24 1-169 0 0,-187-8-244 0 0,139 6 24 0 0,-242 0 46 0 0,295 0 167 0 0,-262-2-134 0 0,-42 0-29 0 0,232 2 0 0 0,32-4 2 0 0,41 2-174 0 0,20 0 160 0 0,-181-2 162 0 0,-15 13-214 0 0,-79-4 110 0 0,-40-3-81 0 0,-22-4-104 0 0,-74 1 18 0 0,-5 2-324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35.87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53 1375 0 0,'25'4'9479'0'0,"24"-4"-7975"0"0,103 3 736 0 0,-71 0-1855 0 0,121-9 1 0 0,-87 0 70 0 0,527 0 167 0 0,-427 7-520 0 0,48-6-103 0 0,572-2 168 0 0,-600 8-144 0 0,-61-1-18 0 0,326-4 42 0 0,-107-1-42 0 0,-75 3 52 0 0,262-3 144 0 0,-23 1 4 0 0,-348 6 5 0 0,133-2-246 0 0,-70-4 35 0 0,69-5 66 0 0,98 6-163 0 0,-270 3 90 0 0,150 13 677 0 0,-314-12-788 0 0,61 3 278 0 0,-38-4-2637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39.01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96 455 0 0,'265'16'4222'0'0,"-124"-6"-2104"0"0,243 12 1166 0 0,168-25-652 0 0,-120 0-1314 0 0,-278 4-1060 0 0,130 1-139 0 0,142 0-291 0 0,90-6 203 0 0,89 10-297 0 0,-480-5 246 0 0,179-4-77 0 0,43-3-125 0 0,-85 4-49 0 0,118-2 104 0 0,-84 2 168 0 0,405-4-153 0 0,-284 0 106 0 0,7 1 28 0 0,188-5 18 0 0,-314 4 0 0 0,209-10 0 0 0,-77-1-11 0 0,-126 7 140 0 0,-99 0-112 0 0,238-9-88 0 0,-391 17 73 0 0,391-13 60 0 0,129 8-366 0 0,-352 9 23 0 0,-191-2-1618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40.75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0 111 455 0 0,'10'1'755'0'0,"0"0"0"0"0,0 0 0 0 0,0-1-1 0 0,13-2 1 0 0,15 1 523 0 0,65 5 1211 0 0,50-4 106 0 0,-102-3-1845 0 0,154-1 639 0 0,-145 6-1227 0 0,84 6 265 0 0,161 21-503 0 0,0-22-48 0 0,12-10 30 0 0,-4 1-14 0 0,97-22 54 0 0,-154 17 54 0 0,-123 6 0 0 0,215-2 0 0 0,7 5-115 0 0,-103 2 22 0 0,-191-4 93 0 0,103-2 0 0 0,-148 2 3 0 0,417-10-272 0 0,350-5 109 0 0,-472 12-327 0 0,3-1 206 0 0,-209-3 261 0 0,168-6-14 0 0,265 6 98 0 0,-107-8 64 0 0,-323 13-160 0 0,204-7-128 0 0,-258 5 160 0 0,178-8 0 0 0,54 13-166 0 0,-48 0 23 0 0,-157-2 99 0 0,160-9 13 0 0,-168 5 37 0 0,0 3-1 0 0,84 9 0 0 0,-112-5 23 0 0,76 5-2186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21.31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46 50 14743 0 0,'-14'-2'1312'0'0,"3"-1"-1056"0"0,0 1-256 0 0,4 2 0 0 0,5 2 0 0 0,4-2-152 0 0,-2-2-104 0 0,54-40-5136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5:46.07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 63 3679 0 0,'-1'-17'2367'0'0,"0"16"-2219"0"0,1-1-1 0 0,-1 0 1 0 0,1 1-1 0 0,0-1 1 0 0,0 0-1 0 0,0 0 1 0 0,0 1-1 0 0,0-1 0 0 0,0 0 1 0 0,0 0-1 0 0,1 1 1 0 0,-1-1-1 0 0,1 0 1 0 0,-1 1-1 0 0,1-1 1 0 0,0 0-1 0 0,0 1 0 0 0,-1-1 1 0 0,2-1-1 0 0,-1 2-5 0 0,0 0-1 0 0,1 0 0 0 0,-1 0 0 0 0,0 0 1 0 0,0 0-1 0 0,1 0 0 0 0,-1 0 0 0 0,0 0 1 0 0,2-1-1 0 0,2 5 359 0 0,-2 7-499 0 0,-2-3-183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6:12.4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10952 481 7567 0 0,'-19'-3'880'0'0,"18"3"-628"0"0,-1-1 0 0 0,0 1 0 0 0,0-1 0 0 0,0 1 0 0 0,0-1 0 0 0,0 1 0 0 0,0 0 0 0 0,1 0 0 0 0,-1 0 0 0 0,0 0 0 0 0,0 0 0 0 0,0 1 0 0 0,0-1 0 0 0,0 1 0 0 0,0-1 0 0 0,1 1 0 0 0,-1-1 0 0 0,0 1 0 0 0,0 7 1451 0 0,3-8-1666 0 0,-1 0 0 0 0,0 0 0 0 0,0 0 0 0 0,0 0 1 0 0,0 1-1 0 0,1-1 0 0 0,-1 0 0 0 0,0 0 0 0 0,0 0 0 0 0,1 0 1 0 0,10 2 188 0 0,2-4 33 0 0,230-23 1116 0 0,138-9-1404 0 0,-317 28-30 0 0,-60 5 44 0 0,1 0-2 0 0,0 1-1 0 0,0-1 1 0 0,0 1 0 0 0,0 0 0 0 0,0 0-1 0 0,-1 1 1 0 0,1 0 0 0 0,0-1 0 0 0,6 3-1 0 0,-11-3 17 0 0,0 0-1 0 0,0 0 0 0 0,1 0 1 0 0,-1 1-1 0 0,0-1 0 0 0,0 0 1 0 0,0 0-1 0 0,0 0 1 0 0,0 0-1 0 0,0 0 0 0 0,0 0 1 0 0,0 0-1 0 0,0 0 0 0 0,0 0 1 0 0,0 0-1 0 0,0 0 1 0 0,0 0-1 0 0,0 0 0 0 0,0 0 1 0 0,0 0-1 0 0,0 0 0 0 0,0 1 1 0 0,0-1-1 0 0,0 0 1 0 0,0 0-1 0 0,0 0 0 0 0,0 0 1 0 0,0 0-1 0 0,0 0 0 0 0,0 0 1 0 0,0 0-1 0 0,0 0 0 0 0,0 0 1 0 0,0 0-1 0 0,0 0 1 0 0,0 0-1 0 0,0 1 0 0 0,0-1 1 0 0,0 0-1 0 0,0 0 0 0 0,0 0 1 0 0,0 0-1 0 0,0 0 1 0 0,0 0-1 0 0,0 0 0 0 0,0 0 1 0 0,0 0-1 0 0,0 0 0 0 0,0 0 1 0 0,-1 0-1 0 0,1 0 1 0 0,0 0-1 0 0,0 0 0 0 0,0 0 1 0 0,0 0-1 0 0,0 0 0 0 0,0 0 1 0 0,0 0-1 0 0,0 0 1 0 0,0 0-1 0 0,0 0 0 0 0,0 0 1 0 0,0 0-1 0 0,-9 4-77 0 0,-9 0-14 0 0,-97 5-827 0 0,-193 11-532 0 0,-85-29 720 0 0,389 9 718 0 0,0-1 0 0 0,0 1 0 0 0,1-1 0 0 0,-1 0 0 0 0,0 0 0 0 0,0 0 0 0 0,-4-3 0 0 0,8 4 33 0 0,-1 0 1 0 0,1-1-1 0 0,0 1 0 0 0,0-1 0 0 0,0 1 0 0 0,0 0 0 0 0,0-1 0 0 0,1 1 0 0 0,-1-1 0 0 0,0 1 1 0 0,0 0-1 0 0,0-1 0 0 0,0 1 0 0 0,0-1 0 0 0,0 1 0 0 0,1 0 0 0 0,-1-1 0 0 0,0 1 0 0 0,0 0 0 0 0,1-1 1 0 0,-1 1-1 0 0,0 0 0 0 0,0-1 0 0 0,1 1 0 0 0,-1 0 0 0 0,0 0 0 0 0,1-1 0 0 0,-1 1 0 0 0,1 0 1 0 0,10-9 434 0 0,20-4-346 0 0,1 1 0 0 0,0 2 0 0 0,0 1-1 0 0,43-5 1 0 0,-24 3-164 0 0,312-42-537 0 0,-172 29 1479 0 0,-138 10-823 0 0,-61 12 102 0 0,0 0 1 0 0,-1 1-1 0 0,-9-1 0 0 0,-539 7-477 0 0,523-4 288 0 0,-222-9-321 0 0,56-1 598 0 0,264-5 142 0 0,6-1-216 0 0,323-54-157 0 0,45 39-22 0 0,-394 29-21 0 0,-28 2 57 0 0,-13 0 48 0 0,-7 0 64 0 0,-10 1 19 0 0,1 0-1 0 0,-16-1 1 0 0,-6 1-84 0 0,-216 17-160 0 0,-48 4-660 0 0,-93 1 457 0 0,180-14 264 0 0,158-6 16 0 0,-39 1 0 0 0,193-15 310 0 0,-20 0-353 0 0,466-50-520 0 0,-251 39 353 0 0,-260 19 204 0 0,171-3 294 0 0,-193 8-58 0 0,-13-2-9 0 0,-8 0-38 0 0,-150 8 230 0 0,76-2-641 0 0,-203 21-967 0 0,-166 2 1226 0 0,397-28 210 0 0,22-2-115 0 0,50-1-48 0 0,28-5 0 0 0,-3 0 199 0 0,153-14-2 0 0,117-11-498 0 0,0 17 442 0 0,-268 12 6 0 0,-29 1 54 0 0,1 0-1 0 0,-1 1 0 0 0,31 6 687 0 0,-56-5-653 0 0,-18 0-120 0 0,23 0-112 0 0,-116 4 244 0 0,-389 32-1979 0 0,420-24 1932 0 0,-44 5-403 0 0,117-16 75 0 0,14 0 24 0 0,10-2 30 0 0,150-10-753 0 0,-116 5 611 0 0,92-8-350 0 0,284-18 363 0 0,-369 30 74 0 0,-10 1 389 0 0,-1-1 0 0 0,51-9 0 0 0,-128 3-130 0 0,-219 0-800 0 0,179 7 47 0 0,-16 0-185 0 0,-33-1-217 0 0,-132 16-1 0 0,220-11 1090 0 0,105-10 2341 0 0,5-1-2250 0 0,88 0-220 0 0,163-4 221 0 0,-30 7 783 0 0,-273 5-668 0 0,-14 0 22 0 0,-12 1-59 0 0,-20 0-124 0 0,-31-2 1 0 0,11 0-232 0 0,-189 3-1145 0 0,-43 1-10 0 0,2 18 330 0 0,276-22 889 0 0,-22 4 409 0 0,-26-1 0 0 0,71-3 343 0 0,87-2-713 0 0,-19-4 339 0 0,42-4-355 0 0,345-19-299 0 0,-458 28 169 0 0,-9 1 257 0 0,0 0 0 0 0,0-1 0 0 0,12-2 1 0 0,-73-4 707 0 0,-486 14-2739 0 0,379 0 1117 0 0,-387 30 517 0 0,347-25 1163 0 0,166-14-133 0 0,38 0-667 0 0,9 0-33 0 0,98-6 271 0 0,161-9-214 0 0,-132 12-178 0 0,341-26-100 0 0,-418 23 127 0 0,5-1 14 0 0,83-1-1 0 0,-223 16 92 0 0,21 0-143 0 0,-463 27-1982 0 0,188-20 1681 0 0,105-6 260 0 0,7-3 70 0 0,19 0 0 0 0,180-4-31 0 0,0 2-1 0 0,-1 0 0 0 0,-17 4 1 0 0,83-4-315 0 0,-20-3 352 0 0,579-18 740 0 0,-72 24-2 0 0,-275 9 43 0 0,-125-6-142 0 0,-99-8-279 0 0,-57-4-124 0 0,-333-6-1964 0 0,0 23-652 0 0,-187 35 769 0 0,241-30 2938 0 0,2-19-515 0 0,237 0-653 0 0,-335-5 300 0 0,370 4-465 0 0,39 3-24 0 0,0-1 0 0 0,0 0 0 0 0,22-4 0 0 0,16 0-40 0 0,914-16-952 0 0,-520 19 1568 0 0,-238 1-136 0 0,197 9 1535 0 0,-390-9-1779 0 0,9 1 287 0 0,-57 2 279 0 0,-580-20-2947 0 0,478 15 1790 0 0,85 1 292 0 0,-650-7-2063 0 0,495 7 2037 0 0,-442 8 11 0 0,582-5 165 0 0,-65 5 118 0 0,118-4-22 0 0,13 1 0 0 0,17 1 14 0 0,35-2 206 0 0,107-7 1 0 0,-88 0-42 0 0,312-12 34 0 0,601-20 720 0 0,-615 35-541 0 0,96-4 256 0 0,-375 5-117 0 0,-452-15 316 0 0,163 5-1420 0 0,153 8 386 0 0,-1060-30-3677 0 0,664 50 3134 0 0,134 3 1253 0 0,293-20-393 0 0,1 0 1 0 0,-20 6 0 0 0,36-5 23 0 0,6 0-186 0 0,415 7 298 0 0,207 0 490 0 0,-272-3-363 0 0,-210-4-420 0 0,365 8 293 0 0,-374-3 1327 0 0,-336-20-1755 0 0,95 5 12 0 0,-797-50-3423 0 0,183 51 1030 0 0,540 10 2555 0 0,412-5 636 0 0,148 1 117 0 0,289 15 118 0 0,-583-12-837 0 0,437 16 734 0 0,-315 0-457 0 0,-177-14 428 0 0,-311-22-299 0 0,95 3-1047 0 0,68 8 126 0 0,-469-24-1745 0 0,1 33 1117 0 0,324 18 1337 0 0,146-11-262 0 0,-38 10 489 0 0,29-2-129 0 0,-259 21 323 0 0,248-25 147 0 0,128-13-908 0 0,-1 1 1 0 0,1-1 0 0 0,-1 0 0 0 0,1 0 0 0 0,-1 0 0 0 0,0 0 0 0 0,1 0 0 0 0,-1 0 0 0 0,1 0 0 0 0,-1 0 0 0 0,1 0 0 0 0,-1 0 0 0 0,1 0 0 0 0,-1 0 0 0 0,1 0 0 0 0,-1 0 0 0 0,1 0 0 0 0,-1-1 0 0 0,0 1 0 0 0,1 0 0 0 0,0 0 0 0 0,-1-1 0 0 0,1 1 0 0 0,-2-1 0 0 0,3 1-9 0 0,-1-1 0 0 0,0 1 0 0 0,1-1 0 0 0,-1 1 1 0 0,0 0-1 0 0,1-1 0 0 0,-1 1 0 0 0,1-1 0 0 0,-1 1 1 0 0,0 0-1 0 0,1-1 0 0 0,-1 1 0 0 0,1 0 0 0 0,-1 0 1 0 0,1-1-1 0 0,-1 1 0 0 0,1 0 0 0 0,-1 0 0 0 0,1 0 1 0 0,0 0-1 0 0,-1 0 0 0 0,1 0 0 0 0,0 0 1 0 0,5-2-10 0 0,0 0 0 0 0,1 1 0 0 0,-1 0 0 0 0,1 0 1 0 0,6 1-1 0 0,2 0 10 0 0,75-6 162 0 0,107 7 1 0 0,-101 1-127 0 0,690 50 44 0 0,-731-46-92 0 0,-28-3 0 0 0,0 0 0 0 0,0 2 0 0 0,40 12 0 0 0,-61-12 1 0 0,-12-2-2 0 0,-10 0 9 0 0,16-3-5 0 0,-219 16 186 0 0,0-19-267 0 0,155 1 4 0 0,-179-10 30 0 0,69 2-123 0 0,105 6 75 0 0,-511-18-101 0 0,317 28-1 0 0,87 1 84 0 0,-340 21-626 0 0,394-21 928 0 0,109-8-191 0 0,9 0-2 0 0,8 1-9 0 0,380-2-376 0 0,219 2 217 0 0,432-22 221 0 0,-1018 21-51 0 0,114-6 4 0 0,64-1 222 0 0,-186 8-197 0 0,-5-1 5 0 0,1 1 1 0 0,0 0-1 0 0,-1 1 0 0 0,1-1 0 0 0,5 2 1 0 0,-34 0 272 0 0,-59-1-64 0 0,-196-6-544 0 0,88-7-176 0 0,-521-39-1012 0 0,298 31 763 0 0,109 8 520 0 0,269 11 207 0 0,20 1 12 0 0,0-1 1 0 0,1 0 0 0 0,-17-4-1 0 0,68 2 124 0 0,168-2 71 0 0,-84 1-45 0 0,761-7 649 0 0,-750 11-684 0 0,309 7 478 0 0,-433-7-578 0 0,17 1 246 0 0,1 1 0 0 0,0 1-1 0 0,38 11 1 0 0,-75-17-153 0 0,0 1 0 0 0,0 1 0 0 0,-16 0 0 0 0,-13-1-144 0 0,-345-20-1081 0 0,2 24-148 0 0,194 8 678 0 0,-19 0 322 0 0,144-11 818 0 0,365-5 112 0 0,595 15 106 0 0,-827-4-410 0 0,126 26-1 0 0,-185-27-97 0 0,-16-2-71 0 0,-16-1-13 0 0,-111-6-97 0 0,38 3-213 0 0,-238-14-918 0 0,-251-8-422 0 0,-19 35 784 0 0,369-4 946 0 0,63-1 551 0 0,24-3-367 0 0,136-4-402 0 0,15-1-181 0 0,17-2-35 0 0,330-23 1324 0 0,1 21-1190 0 0,-279 6 110 0 0,30-1-46 0 0,402 4-21 0 0,-134 21 147 0 0,-345-19 64 0 0,-18-2-24 0 0,-18 0-68 0 0,-20-1-105 0 0,-39-2 0 0 0,20-2 144 0 0,-48 3 115 0 0,-424-6-729 0 0,198 3 450 0 0,234 2-23 0 0,-285 12-351 0 0,302-6 346 0 0,-428 30-216 0 0,83-2 234 0 0,291-21 0 0 0,86-11-80 0 0,50-3 95 0 0,0 0-1 0 0,1 1 0 0 0,10 1 1 0 0,15 0-9 0 0,139-11 139 0 0,126-3-122 0 0,-258 12-98 0 0,464 1 224 0 0,-300 20-289 0 0,-178-13 336 0 0,-27-7-190 0 0,1 1 0 0 0,0-1 1 0 0,-1 1-1 0 0,1 0 1 0 0,-1 0-1 0 0,1-1 0 0 0,-1 1 1 0 0,0 0-1 0 0,1 0 1 0 0,-1 0-1 0 0,0 1 0 0 0,0-1 1 0 0,1 0-1 0 0,0 2 1 0 0,-2-3-18 0 0,0 1 1 0 0,0-1 0 0 0,0 1 0 0 0,0-1-1 0 0,-1 0 1 0 0,1 1 0 0 0,0-1 0 0 0,0 0 0 0 0,0 1-1 0 0,0-1 1 0 0,0 1 0 0 0,-1-1 0 0 0,1 0 0 0 0,0 1-1 0 0,0-1 1 0 0,-1 0 0 0 0,1 0 0 0 0,0 1 0 0 0,0-1-1 0 0,-1 0 1 0 0,1 1 0 0 0,0-1 0 0 0,-1 0 0 0 0,1 0-1 0 0,0 0 1 0 0,-1 0 0 0 0,1 1 0 0 0,-1-1-1 0 0,1 0 1 0 0,0 0 0 0 0,-1 0 0 0 0,1 0 0 0 0,-17 6 41 0 0,15-5 4 0 0,-28 6 103 0 0,0-2 1 0 0,0 0-1 0 0,-51 0 1 0 0,31-2-120 0 0,-259 0 233 0 0,218-5-264 0 0,-310-8-514 0 0,14-1 322 0 0,6 17 484 0 0,207 12-493 0 0,3-1-20 0 0,140-14 233 0 0,29-2 0 0 0,3 0 0 0 0,17-1 0 0 0,346-4-60 0 0,-155-2 51 0 0,215-8-186 0 0,201-22 131 0 0,91 11 192 0 0,-446 38-128 0 0,-249-7 35 0 0,-21-6-34 0 0,0 0 0 0 0,0 0-1 0 0,0 0 1 0 0,0 0-1 0 0,0 0 1 0 0,0 0 0 0 0,0 0-1 0 0,0 0 1 0 0,0 0 0 0 0,0 0-1 0 0,0 0 1 0 0,0 0 0 0 0,0 0-1 0 0,0 0 1 0 0,-1 0 0 0 0,1 0-1 0 0,0 0 1 0 0,0 0 0 0 0,0 0-1 0 0,0 0 1 0 0,0 0 0 0 0,0 0-1 0 0,0 0 1 0 0,0 0-1 0 0,0 0 1 0 0,0 0 0 0 0,0 1-1 0 0,0-1 1 0 0,0 0 0 0 0,0 0-1 0 0,0 0 1 0 0,0 0 0 0 0,0 0-1 0 0,0 0 1 0 0,0 0 0 0 0,0 0-1 0 0,0 0 1 0 0,0 0 0 0 0,0 0-1 0 0,0 0 1 0 0,0 0 0 0 0,0 0-1 0 0,0 0 1 0 0,0 0-1 0 0,0 1 1 0 0,0-1 0 0 0,0 0-1 0 0,0 0 1 0 0,0 0 0 0 0,0 0-1 0 0,0 0 1 0 0,0 0 0 0 0,0 0-1 0 0,1 0 1 0 0,-1 0 0 0 0,0 0-1 0 0,0 0 1 0 0,0 0 0 0 0,0 0-1 0 0,0 0 1 0 0,0 0 0 0 0,0 0-1 0 0,0 0 1 0 0,0 0-1 0 0,0 0 1 0 0,0 0 0 0 0,0 0-1 0 0,0 0 1 0 0,0 0 0 0 0,-12 1 36 0 0,-761-28-1491 0 0,119-32 1013 0 0,556 49 136 0 0,-314-26-782 0 0,127 26-109 0 0,-2 17 145 0 0,274-5 1136 0 0,13-2-82 0 0,0 0 0 0 0,0 0 0 0 0,0 0 0 0 0,0 0 0 0 0,0 0 0 0 0,0 0 0 0 0,0 1 0 0 0,0-1 0 0 0,0 0 0 0 0,0 0 1 0 0,1 0-1 0 0,-1 0 0 0 0,0 0 0 0 0,0 0 0 0 0,0 0 0 0 0,0 0 0 0 0,0 0 0 0 0,0 0 0 0 0,0 0 0 0 0,0 0 0 0 0,0 0 0 0 0,0 0 0 0 0,0 0 0 0 0,0 0 1 0 0,0 0-1 0 0,0 0 0 0 0,0 0 0 0 0,0 0 0 0 0,0 0 0 0 0,0 0 0 0 0,0 1 0 0 0,0-1 0 0 0,0 0 0 0 0,0 0 0 0 0,0 0 0 0 0,0 0 0 0 0,0 0 0 0 0,0 0 1 0 0,0 0-1 0 0,0 0 0 0 0,0 0 0 0 0,0 0 0 0 0,0 0 0 0 0,0 0 0 0 0,0 0 0 0 0,0 0 0 0 0,0 0 0 0 0,0 0 0 0 0,0 0 0 0 0,0 0 0 0 0,0 0 0 0 0,0 0 1 0 0,0 1-1 0 0,-1-1 0 0 0,1 0 0 0 0,0 0 0 0 0,0 0 0 0 0,0 0 0 0 0,0 0 0 0 0,0 0 0 0 0,0 0 0 0 0,0 0 0 0 0,21 2 351 0 0,329-4 1805 0 0,348 4-1203 0 0,-511 5-698 0 0,323 11 116 0 0,-325 0 487 0 0,-181-16-654 0 0,-11 0-136 0 0,-16-1-69 0 0,-286-13-426 0 0,172 6 134 0 0,-66-3-248 0 0,-680-22-1514 0 0,868 30 2040 0 0,-212 4-325 0 0,218-3 292 0 0,1 1-42 0 0,0-1 1 0 0,0 1 0 0 0,-12 4-1 0 0,21-4-263 0 0,7 2 228 0 0,10 1 77 0 0,23-3-12 0 0,47-4 0 0 0,-24 0 158 0 0,524-7 521 0 0,-70 12 1906 0 0,-500 0-2310 0 0,-14 0-262 0 0,-12-2-88 0 0,-190 4 738 0 0,-100-1-2206 0 0,-377-36 32 0 0,622 32 1035 0 0,169 2-246 0 0,119-2 1787 0 0,126-2 133 0 0,-220 4-83 0 0,-140-1-1048 0 0,25 0 517 0 0,0 1 1 0 0,35 5-1 0 0,-59-4-341 0 0,-7 0-112 0 0,-12 2-76 0 0,12-3 9 0 0,-22 4-238 0 0,1-1 1 0 0,-43 1-1 0 0,-56-7-535 0 0,66 1 936 0 0,-334-17-330 0 0,313 14 83 0 0,-96-8-159 0 0,-176-6-1600 0 0,153 18 1209 0 0,261-4 443 0 0,139-4 511 0 0,-102 2 162 0 0,600 15 1743 0 0,-355 21-828 0 0,-334-29-1377 0 0,-4 0 24 0 0,0 0 0 0 0,0 0-1 0 0,-1 0 1 0 0,1 1 0 0 0,7 2 0 0 0,-14-3 6 0 0,0 0 0 0 0,0-1-1 0 0,0 1 1 0 0,0-1 0 0 0,-1 1-1 0 0,1-1 1 0 0,0 1 0 0 0,0-1-1 0 0,0 0 1 0 0,0 1 0 0 0,-2-1-1 0 0,-43 2-229 0 0,-71-5 0 0 0,58 0 153 0 0,-861-37-2478 0 0,527 36 1219 0 0,228 5 966 0 0,161-1 313 0 0,-73 3 0 0 0,64 1 0 0 0,13-1 0 0 0,8-1 0 0 0,16 0 137 0 0,0 0 0 0 0,36-3-1 0 0,-12 0-67 0 0,130 1-323 0 0,563 7 2421 0 0,-314 11-1095 0 0,-379-17-866 0 0,35 5 247 0 0,-65-2-128 0 0,-18-4-245 0 0,0 0-84 0 0,0 0-1 0 0,1 0 0 0 0,-1 0 1 0 0,0 0-1 0 0,0 0 0 0 0,0 0 1 0 0,1 0-1 0 0,-1 0 1 0 0,0 0-1 0 0,0 0 0 0 0,1 0 1 0 0,-1 0-1 0 0,0 0 0 0 0,0 0 1 0 0,0 0-1 0 0,1 0 1 0 0,-1 1-1 0 0,0-1 0 0 0,0 0 1 0 0,0 0-1 0 0,0 0 0 0 0,0 0 1 0 0,1 0-1 0 0,-1 1 1 0 0,0-1-1 0 0,0 0 0 0 0,0 0 1 0 0,0 0-1 0 0,0 1 0 0 0,0-1 1 0 0,0 0-1 0 0,1 0 1 0 0,-1 0-1 0 0,0 1 0 0 0,0-1 1 0 0,0 0-1 0 0,0 0 0 0 0,0 0 1 0 0,0 1-1 0 0,0-1 1 0 0,0 0-1 0 0,0 0 0 0 0,0 1 1 0 0,0-1-1 0 0,0 0 0 0 0,0 0 1 0 0,-1 0-1 0 0,1 1 1 0 0,0-1-1 0 0,0 0 0 0 0,0 0 1 0 0,0 0-1 0 0,0 1 0 0 0,0-1 1 0 0,0 0-1 0 0,-1 0 1 0 0,1 0-1 0 0,0 0 0 0 0,0 0 1 0 0,0 1-1 0 0,0-1 0 0 0,-1 0 1 0 0,1 0-1 0 0,141-3-83 0 0,272 0-61 0 0,-235 4 101 0 0,-166-1 38 0 0,882 14 121 0 0,-582 14-119 0 0,27 2 118 0 0,105-21 132 0 0,-371-8-306 0 0,91 13 0 0 0,-156-13-32 0 0,-10-1 122 0 0,0-1 0 0 0,0 1 0 0 0,0 0 0 0 0,0-1 0 0 0,0 1-1 0 0,0-1 1 0 0,1 1 0 0 0,-1-1 0 0 0,-3-2 0 0 0,4 3-91 0 0,-2 0 55 0 0,0 0 1 0 0,0 0-1 0 0,0 0 1 0 0,0-1-1 0 0,1 1 1 0 0,-1-1-1 0 0,-5-1 1 0 0,-16-5 11 0 0,-180-16-148 0 0,156 19 111 0 0,-659-16-328 0 0,693 19 363 0 0,11 0 0 0 0,8 0 0 0 0,255 10-192 0 0,-98-2 192 0 0,466 31 150 0 0,-615-36-147 0 0,15 0 279 0 0,-28-2-279 0 0,0 0 0 0 0,0 0 1 0 0,0 0-1 0 0,0 0 0 0 0,-1 0 0 0 0,1 0 1 0 0,0 0-1 0 0,0 0 0 0 0,0 0 1 0 0,0 0-1 0 0,0 0 0 0 0,0 0 1 0 0,0 0-1 0 0,0 0 0 0 0,0 0 1 0 0,0 0-1 0 0,0 0 0 0 0,0 0 0 0 0,1 0 1 0 0,-1 0-1 0 0,0-1 0 0 0,0 1 1 0 0,0 0-1 0 0,0 0 0 0 0,0 0 1 0 0,0 0-1 0 0,0 0 0 0 0,0 0 1 0 0,0 0-1 0 0,0 0 0 0 0,0 0 1 0 0,0 0-1 0 0,0 0 0 0 0,0 0 0 0 0,0 0 1 0 0,0 0-1 0 0,0 0 0 0 0,-17-5 5 0 0,-6 0 78 0 0,0 1 0 0 0,-37-1-1 0 0,14 1-123 0 0,-20-2-143 0 0,-321-29-953 0 0,336 32 1070 0 0,-2 1 56 0 0,-67-13 0 0 0,99 8 8 0 0,21 7 0 0 0,-1 0 0 0 0,1 0 0 0 0,0 0 0 0 0,0 0 0 0 0,0 0 0 0 0,0 0 0 0 0,0 0 0 0 0,0 0 0 0 0,0 0 0 0 0,-1 0 0 0 0,1 0 0 0 0,0 0 0 0 0,0 0 0 0 0,0 0 0 0 0,0-1 0 0 0,0 1 0 0 0,0 0 0 0 0,0 0 0 0 0,0 0 0 0 0,0 0 0 0 0,0 0 0 0 0,0 0 0 0 0,0 0 0 0 0,0 0 0 0 0,0-1 0 0 0,-1 1 0 0 0,1 0 0 0 0,0 0 0 0 0,0 0 0 0 0,0 0 0 0 0,0 0 0 0 0,0 0 0 0 0,0-1 0 0 0,0 1 0 0 0,0 0 0 0 0,0 0 0 0 0,1 0 0 0 0,-1 0 0 0 0,0 0 0 0 0,0 0 0 0 0,0 0 0 0 0,0-1 0 0 0,0 1 0 0 0,0 0 0 0 0,0 0 0 0 0,12-4 0 0 0,8 1 12 0 0,1 2-1 0 0,0 0 1 0 0,23 2 0 0 0,-2 1-15 0 0,126 3-262 0 0,-57 0 188 0 0,-62-3 54 0 0,190-4 680 0 0,-197-4 255 0 0,-108 10-563 0 0,-104 2-1120 0 0,106-5 601 0 0,-414-9-629 0 0,325 3 540 0 0,-831-11-939 0 0,946 17 1177 0 0,-41 5 0 0 0,152-11 5 0 0,290-9 289 0 0,-276 13-208 0 0,505 1 522 0 0,14-1 34 0 0,-529-1-433 0 0,107-18 0 0 0,-180 19-147 0 0,0 1 0 0 0,0-1 0 0 0,0 0-1 0 0,0 0 1 0 0,0-1 0 0 0,0 1 0 0 0,-1-1 0 0 0,1 0-1 0 0,4-3 1 0 0,-8 5-31 0 0,0 0-1 0 0,0 0 1 0 0,0-1 0 0 0,0 1-1 0 0,0 0 1 0 0,0 0-1 0 0,0-1 1 0 0,0 1-1 0 0,0 0 1 0 0,-1 0 0 0 0,1-1-1 0 0,0 1 1 0 0,0 0-1 0 0,0 0 1 0 0,0-1 0 0 0,-1 1-1 0 0,1 0 1 0 0,0 0-1 0 0,0 0 1 0 0,0 0 0 0 0,-1-1-1 0 0,1 1 1 0 0,0 0-1 0 0,0 0 1 0 0,-1 0 0 0 0,1 0-1 0 0,0 0 1 0 0,0 0-1 0 0,-1-1 1 0 0,1 1-1 0 0,-11-4 118 0 0,-1 1-95 0 0,1 1-1 0 0,-1 0 1 0 0,0 0-1 0 0,0 2 0 0 0,-14 0 1 0 0,-10-1-6 0 0,-306 3-920 0 0,172 3 156 0 0,-310 13 973 0 0,112-2-226 0 0,147-11-486 0 0,-456 21 1361 0 0,625-17-1075 0 0,86 0-36 0 0,269 15-369 0 0,-124-12 420 0 0,52 3 205 0 0,120 12 546 0 0,-332-25-496 0 0,-13-2 14 0 0,1 0-1 0 0,0 1 0 0 0,12 3 0 0 0,-19-4-86 0 0,0 0-1 0 0,0 0 1 0 0,0 0 0 0 0,0 0-1 0 0,0 0 1 0 0,0 0 0 0 0,0 0-1 0 0,1 0 1 0 0,-1 0-1 0 0,0 0 1 0 0,0 0 0 0 0,0 0-1 0 0,0 0 1 0 0,0 0 0 0 0,0 0-1 0 0,0 0 1 0 0,0 0 0 0 0,0 0-1 0 0,0 1 1 0 0,0-1-1 0 0,0 0 1 0 0,0 0 0 0 0,0 0-1 0 0,0 0 1 0 0,1 0 0 0 0,-1 0-1 0 0,0 0 1 0 0,0 0-1 0 0,0 0 1 0 0,0 0 0 0 0,0 0-1 0 0,0 0 1 0 0,0 0 0 0 0,0 0-1 0 0,0 0 1 0 0,0 0-1 0 0,0 1 1 0 0,0-1 0 0 0,0 0-1 0 0,0 0 1 0 0,0 0 0 0 0,0 0-1 0 0,0 0 1 0 0,0 0-1 0 0,0 0 1 0 0,0 0 0 0 0,0 0-1 0 0,0 0 1 0 0,0 0 0 0 0,0 0-1 0 0,0 0 1 0 0,0 0 0 0 0,0 1-1 0 0,0-1 1 0 0,0 0-1 0 0,0 0 1 0 0,0 0 0 0 0,-1 0-1 0 0,-4 3 141 0 0,-8 0-8 0 0,-17 1 32 0 0,-58 0-1 0 0,39-3-108 0 0,-401 0-105 0 0,133-17-124 0 0,72 2 36 0 0,-1096 12-1250 0 0,637 40 1758 0 0,554-24-585 0 0,-73 3-186 0 0,26-12 855 0 0,175-5-377 0 0,-1 0 1 0 0,-28-4-1 0 0,89-1-521 0 0,240-1 1923 0 0,5 1-1574 0 0,-191 5 175 0 0,556 15 498 0 0,-592-9-688 0 0,-2 1 0 0 0,1 3 0 0 0,79 25 0 0 0,-134-35 113 0 0,0 1 0 0 0,0-1 0 0 0,0 0 0 0 0,0 0 0 0 0,0 0 0 0 0,0 0 0 0 0,0 0 0 0 0,0 0 0 0 0,0 0 0 0 0,0 0 0 0 0,0 0 0 0 0,0 0 0 0 0,0 0 0 0 0,0 0-1 0 0,0 0 1 0 0,0 1 0 0 0,0-1 0 0 0,0 0 0 0 0,0 0 0 0 0,0 0 0 0 0,0 0 0 0 0,0 0 0 0 0,0 0 0 0 0,0 0 0 0 0,0 0 0 0 0,0 0 0 0 0,0 0 0 0 0,0 0 0 0 0,0 0 0 0 0,0 0 0 0 0,0 1 0 0 0,0-1 0 0 0,-17-1 86 0 0,-23-3-247 0 0,-350-34 548 0 0,333 34-550 0 0,-361-19-38 0 0,61 5-433 0 0,-350 5 112 0 0,359 32 100 0 0,176-7 453 0 0,93-3-578 0 0,79-9 537 0 0,-1 0 0 0 0,1 0 0 0 0,-1 0-1 0 0,1 0 1 0 0,-1 0 0 0 0,1 1 0 0 0,-1-1 0 0 0,1 0-1 0 0,-1 0 1 0 0,1 0 0 0 0,-1 0 0 0 0,1 0 0 0 0,0 1-1 0 0,-1-1 1 0 0,1 0 0 0 0,-1 0 0 0 0,1 1 0 0 0,0-1 0 0 0,-1 0-1 0 0,1 1 1 0 0,-1-1 0 0 0,8 5 402 0 0,15 0-69 0 0,9-3-311 0 0,-1-1 1 0 0,48-5-1 0 0,-19 0 28 0 0,20 2-19 0 0,291-18 368 0 0,143-5-392 0 0,-459 24-1 0 0,576 7 272 0 0,-536-1-274 0 0,38 1 186 0 0,-126-6-165 0 0,-6-1-17 0 0,1 1-1 0 0,0 0 0 0 0,0 0 0 0 0,0 0 0 0 0,-1 0 0 0 0,1 0 0 0 0,0 0 0 0 0,0 0 0 0 0,0 0 0 0 0,0 1 0 0 0,-1-1 0 0 0,1 0 0 0 0,0 0 0 0 0,0 1 0 0 0,-1-1 0 0 0,1 0 0 0 0,1 1 1 0 0,-33 1 291 0 0,-388-4-706 0 0,74-15 150 0 0,85 3-314 0 0,-28 1-282 0 0,-270-6-174 0 0,531 19 983 0 0,-294 3-118 0 0,202 6 163 0 0,100-7-37 0 0,19-2 33 0 0,0 0 1 0 0,0 0 0 0 0,0 0 0 0 0,0 0 0 0 0,0 0-1 0 0,0 0 1 0 0,0 0 0 0 0,0 0 0 0 0,0 0 0 0 0,0 0 0 0 0,0 0-1 0 0,0 0 1 0 0,0 0 0 0 0,0 0 0 0 0,0 0 0 0 0,0 0-1 0 0,0 0 1 0 0,0 0 0 0 0,0 0 0 0 0,0 0 0 0 0,1 0 0 0 0,-1 0-1 0 0,0 0 1 0 0,0 0 0 0 0,0 0 0 0 0,0 0 0 0 0,0 0-1 0 0,0 0 1 0 0,0 0 0 0 0,0 0 0 0 0,0 0 0 0 0,0 0 0 0 0,0 1-1 0 0,0-1 1 0 0,0 0 0 0 0,0 0 0 0 0,0 0 0 0 0,0 0-1 0 0,0 0 1 0 0,10-1-166 0 0,67-2 91 0 0,-26 1 242 0 0,417-20 398 0 0,-277 9-309 0 0,100-3-70 0 0,291 27 186 0 0,-449-4-324 0 0,135 4 1349 0 0,-1057-28-1903 0 0,-3 0-1328 0 0,760 18 1825 0 0,5-1 12 0 0,-31-3 0 0 0,58 3 1 0 0,0 0 0 0 0,0 0 0 0 0,0 0 0 0 0,0 0 0 0 0,0 0-1 0 0,0 0 1 0 0,0 0 0 0 0,0 0 0 0 0,0 0 0 0 0,0 0 0 0 0,0 0 0 0 0,0 0 0 0 0,0 0-1 0 0,0 0 1 0 0,0 0 0 0 0,0 0 0 0 0,0 0 0 0 0,0 0 0 0 0,0 0 0 0 0,0 0 0 0 0,0 0 0 0 0,0 0-1 0 0,0 0 1 0 0,0 0 0 0 0,0-1 0 0 0,0 1 0 0 0,0 0 0 0 0,0 0 0 0 0,0 0 0 0 0,0 0-1 0 0,0 0 1 0 0,0 0 0 0 0,0 0 0 0 0,0 0 0 0 0,0 0 0 0 0,10-2 70 0 0,15-2 48 0 0,89-2-112 0 0,-24 3 75 0 0,519-11 407 0 0,-315 12-538 0 0,-212 1 640 0 0,153 16-1 0 0,-215-11-261 0 0,-12-2-64 0 0,-6-1-165 0 0,-3-1-43 0 0,-25 0-10 0 0,-66-2-41 0 0,-111-6-6 0 0,122 7 0 0 0,77 0 3 0 0,-417-6-271 0 0,-3 17-35 0 0,299-8 488 0 0,104-2 38 0 0,16 0-242 0 0,6-1-17 0 0,14 0-55 0 0,22-1 91 0 0,866-18-216 0 0,-852 20 252 0 0,203 6 208 0 0,-245-5-207 0 0,1 0 0 0 0,-1 0 0 0 0,1 1 0 0 0,10 2 0 0 0,-20-4-32 0 0,0 0 0 0 0,0 0 0 0 0,0 0 0 0 0,0 0 0 0 0,0 0 0 0 0,0 0-1 0 0,0 0 1 0 0,0 0 0 0 0,0 1 0 0 0,1-1 0 0 0,-1 0 0 0 0,0 0 0 0 0,0 0 0 0 0,0 0 0 0 0,0 0 0 0 0,0 0 0 0 0,0 0 0 0 0,0 0 0 0 0,0 0 0 0 0,0 0 0 0 0,0 0 0 0 0,0 0 0 0 0,0 0 0 0 0,0 0 0 0 0,0 0-1 0 0,0 0 1 0 0,0 0 0 0 0,0 0 0 0 0,0 0 0 0 0,0 0 0 0 0,0 0 0 0 0,0 0 0 0 0,0 1 0 0 0,0-1 0 0 0,0 0 0 0 0,0 0 0 0 0,0 0 0 0 0,0 0 0 0 0,0 0 0 0 0,0 0 0 0 0,0 0 0 0 0,0 0 0 0 0,0 0 0 0 0,0 0-1 0 0,0 0 1 0 0,0 0 0 0 0,0 0 0 0 0,0 0 0 0 0,0 0 0 0 0,0 1 0 0 0,0-1 0 0 0,0 0 0 0 0,0 0 0 0 0,0 0 0 0 0,0 0 0 0 0,0 0 0 0 0,0 0 0 0 0,0 0 0 0 0,0 0 0 0 0,0 0 0 0 0,0 0 0 0 0,0 0 0 0 0,-7 3 237 0 0,-8 2-67 0 0,-254 4-781 0 0,179-8 735 0 0,-144 4 90 0 0,-98 0-411 0 0,123-8-16 0 0,-28-1 1 0 0,-88 12-109 0 0,-3 21 57 0 0,47 9 259 0 0,253-33 0 0 0,-11 0 0 0 0,0 2 0 0 0,1 1 0 0 0,-43 16 0 0 0,80-24 0 0 0,1 0 0 0 0,-1 1 0 0 0,0-1 0 0 0,1 0 0 0 0,-1 0 0 0 0,0 0 0 0 0,1 1 0 0 0,-1-1 0 0 0,0 0 0 0 0,1 1 0 0 0,-1-1 0 0 0,1 1 0 0 0,-1-1 0 0 0,1 1 0 0 0,-1-1 0 0 0,1 1 0 0 0,-1-1 0 0 0,1 1 0 0 0,-1-1 0 0 0,1 1 0 0 0,-1 0 0 0 0,1-1 0 0 0,-1 2 0 0 0,2-2 0 0 0,-1 1 0 0 0,0-1 0 0 0,1 1 0 0 0,-1-1 0 0 0,1 1 0 0 0,-1-1 0 0 0,1 1 0 0 0,-1-1 0 0 0,1 0 0 0 0,-1 1 0 0 0,1-1 0 0 0,-1 0 0 0 0,1 1 0 0 0,-1-1 0 0 0,1 0 0 0 0,-1 0 0 0 0,1 1 0 0 0,0-1 0 0 0,-1 0 0 0 0,1 0 0 0 0,39 7 0 0 0,140-4 100 0 0,-105-4-52 0 0,385 8 98 0 0,0 31 336 0 0,-421-33-428 0 0,-15-2 23 0 0,0 0-1 0 0,0 2 1 0 0,27 8-1 0 0,-39-7-31 0 0,-12-6-44 0 0,0 0 0 0 0,0 1 0 0 0,1-1 0 0 0,-1 0 0 0 0,0 0 0 0 0,0 0 0 0 0,0 0 0 0 0,0 0 0 0 0,0 0 0 0 0,0 0 0 0 0,0 0 0 0 0,0 0-1 0 0,0 1 1 0 0,0-1 0 0 0,0 0 0 0 0,0 0 0 0 0,0 0 0 0 0,-1 0 0 0 0,1 0 0 0 0,0 0 0 0 0,0 0 0 0 0,0 0 0 0 0,0 0 0 0 0,0 1-1 0 0,0-1 1 0 0,0 0 0 0 0,0 0 0 0 0,0 0 0 0 0,0 0 0 0 0,0 0 0 0 0,0 0 0 0 0,0 0 0 0 0,0 0 0 0 0,0 0 0 0 0,-1 0 0 0 0,1 0 0 0 0,0 0-1 0 0,0 0 1 0 0,0 0 0 0 0,0 0 0 0 0,0 0 0 0 0,0 0 0 0 0,0 0 0 0 0,0 0 0 0 0,0 0 0 0 0,-1 0 0 0 0,1 0 0 0 0,0 0 0 0 0,0 0-1 0 0,0 0 1 0 0,0 0 0 0 0,0 0 0 0 0,0 0 0 0 0,0 0 0 0 0,-24 1 138 0 0,18-1-86 0 0,-437-20-363 0 0,330 12 608 0 0,-441-20-766 0 0,56 32-1442 0 0,376-3 1567 0 0,2-1 591 0 0,62 0 1 0 0,39-1-471 0 0,-34 3 0 0 0,142-4 339 0 0,1 2-202 0 0,511-32 189 0 0,-158 21 860 0 0,-263 6-212 0 0,-172 7-410 0 0,-16 1-134 0 0,-16 1-50 0 0,-4-1-136 0 0,0-1 0 0 0,-47-4 0 0 0,26 0-49 0 0,-277-4-416 0 0,-280-7-35 0 0,452 8-239 0 0,-146-3-106 0 0,245 9 618 0 0,-285-6-90 0 0,308 2 105 0 0,103 7 452 0 0,234-26 108 0 0,188 2 150 0 0,96 7-63 0 0,-554 13-146 0 0,366 8 57 0 0,-365-6-353 0 0,63 5 108 0 0,-78-5-16 0 0,24-1 0 0 0,-33-1-83 0 0,-6 1-1 0 0,-9 0 12 0 0,-12 1-21 0 0,-91-1-92 0 0,-214-4 178 0 0,-97-8-602 0 0,25 2-131 0 0,358 8 578 0 0,-747-10-2369 0 0,683 12 1880 0 0,92-1 420 0 0,10 0 96 0 0,1 0-1 0 0,0 0 1 0 0,0 1-1 0 0,8 1 1 0 0,6 1 48 0 0,23-1 351 0 0,77-6 0 0 0,-48 0-33 0 0,672-16 1252 0 0,-81 5-170 0 0,-452 12-1624 0 0,-9 5-108 0 0,-53 0 898 0 0,-133-2-556 0 0,-59-2 122 0 0,-15-5-71 0 0,-69 1 1 0 0,44 3-50 0 0,-800-28-2257 0 0,258 30 658 0 0,330 2 528 0 0,129 2 595 0 0,-23 0 643 0 0,2-14 150 0 0,177 9-413 0 0,3 2 53 0 0,1-1-1 0 0,-1-1 1 0 0,1 1-1 0 0,-9-4 1 0 0,16 5 17 0 0,0 0-1 0 0,0 0 1 0 0,0 0 0 0 0,0 0-1 0 0,1 0 1 0 0,-1 0 0 0 0,0 0-1 0 0,0 0 1 0 0,0 0 0 0 0,0 0-1 0 0,0 0 1 0 0,0 0 0 0 0,0 0-1 0 0,0 0 1 0 0,0 0 0 0 0,0 0-1 0 0,0 0 1 0 0,0 0 0 0 0,0 0-1 0 0,0 0 1 0 0,0 0 0 0 0,0 0-1 0 0,1-1 1 0 0,-1 1 0 0 0,0 0-1 0 0,0 0 1 0 0,0 0 0 0 0,0 0-1 0 0,0 0 1 0 0,0 0 0 0 0,0 0-1 0 0,0 0 1 0 0,0 0 0 0 0,0 0-1 0 0,0 0 1 0 0,0 0 0 0 0,0 0-1 0 0,0 0 1 0 0,0 0 0 0 0,0 0-1 0 0,0-1 1 0 0,0 1 0 0 0,0 0-1 0 0,0 0 1 0 0,0 0 0 0 0,0 0-1 0 0,0 0 1 0 0,0 0 0 0 0,0 0-1 0 0,0 0 1 0 0,0 0 0 0 0,0 0-1 0 0,0 0 1 0 0,0 0 0 0 0,0 0-1 0 0,0 0 1 0 0,0 0 0 0 0,0-1-1 0 0,-1 1 1 0 0,1 0 0 0 0,0 0-1 0 0,0 0 1 0 0,0 0 0 0 0,11-3 159 0 0,15 0 10 0 0,988-34 1450 0 0,-935 36-1569 0 0,1014 17 789 0 0,-341 33 90 0 0,-692-44-828 0 0,105 13 427 0 0,-163-17-437 0 0,-6 0-41 0 0,-7 1 7 0 0,-601-22-139 0 0,232 4-150 0 0,253 12 443 0 0,-1120-21-4749 0 0,736 38 1453 0 0,80 21 1927 0 0,405-29 1144 0 0,24-3 386 0 0,16-2 92 0 0,90-1 422 0 0,-36 1-681 0 0,867 12 1098 0 0,-209 39 1208 0 0,-577-39-2071 0 0,41-4-64 0 0,-127-7-251 0 0,-31 0 32 0 0,1 2 1 0 0,-1 0-1 0 0,0 3 0 0 0,60 17 0 0 0,-91-23-135 0 0,1 1-1 0 0,0-1 1 0 0,-1 1-1 0 0,1 0 0 0 0,0 0 1 0 0,-1-1-1 0 0,1 1 1 0 0,-1 1-1 0 0,1-1 1 0 0,-1 0-1 0 0,0 0 1 0 0,1 0-1 0 0,0 3 1 0 0,-2-4-20 0 0,1 0 0 0 0,-1 0 0 0 0,0 1 0 0 0,0-1 0 0 0,0 0 0 0 0,0 0 0 0 0,0 1 0 0 0,0-1 0 0 0,0 0 0 0 0,0 0 1 0 0,0 1-1 0 0,0-1 0 0 0,0 0 0 0 0,0 1 0 0 0,0-1 0 0 0,0 0 0 0 0,0 0 0 0 0,0 1 0 0 0,0-1 0 0 0,0 0 0 0 0,-1 0 0 0 0,1 1 1 0 0,0-1-1 0 0,0 0 0 0 0,0 0 0 0 0,0 1 0 0 0,0-1 0 0 0,-1 0 0 0 0,1 0 0 0 0,-1 1 1 0 0,0 0-1 0 0,0 0 1 0 0,-1-1-1 0 0,1 1 0 0 0,0-1 1 0 0,0 1-1 0 0,0-1 1 0 0,-1 1-1 0 0,1-1 1 0 0,-2 0-1 0 0,-38 6 41 0 0,0-2-1 0 0,-49-1 1 0 0,44-2-43 0 0,-547 3-728 0 0,138-3-244 0 0,-391 28-986 0 0,828-28 1955 0 0,0-1 18 0 0,-1 1 0 0 0,1 1 0 0 0,0 1 0 0 0,-21 5 0 0 0,57-1 298 0 0,11-3-126 0 0,0 0 0 0 0,41-2 0 0 0,-10 0-63 0 0,447 6 677 0 0,-205-7-467 0 0,385 43 531 0 0,-641-39-759 0 0,-17-2 66 0 0,0 1 0 0 0,52 13 0 0 0,-74-15-137 0 0,4 1 108 0 0,-11-2-116 0 0,-8 0-79 0 0,-250-2-356 0 0,225 0 395 0 0,-136-7 7 0 0,-44-2 0 0 0,-198-1 7 0 0,-339-5-1111 0 0,392 16 441 0 0,355 0 664 0 0,-16 0-3 0 0,19 0 3 0 0,-1 0-1 0 0,1 0 1 0 0,-1 0-1 0 0,1 0 1 0 0,-1 0 0 0 0,1 0-1 0 0,-1 0 1 0 0,1 0-1 0 0,-1 0 1 0 0,1 0 0 0 0,-1-1-1 0 0,1 1 1 0 0,0 0-1 0 0,-1 0 1 0 0,1 0 0 0 0,-1-1-1 0 0,1 1 1 0 0,-1 0-1 0 0,1 0 1 0 0,0-1 0 0 0,-1 1-1 0 0,1 0 1 0 0,-1-1 0 0 0,4 0 12 0 0,-1 0 0 0 0,1 0 0 0 0,0 0 0 0 0,-1 1 0 0 0,1-1 0 0 0,0 1 0 0 0,0 0 0 0 0,-1 0 0 0 0,4 0 0 0 0,187-6 67 0 0,-58 1-40 0 0,434-7-61 0 0,-302 7 691 0 0,133-2-231 0 0,0 24-87 0 0,-321-11-352 0 0,-31-3 0 0 0,0 1 0 0 0,72 17 0 0 0,-97-12-6 0 0,-22-9 11 0 0,-1 0-1 0 0,1 1 1 0 0,-1-1-1 0 0,0 0 1 0 0,1 0-1 0 0,-1 0 1 0 0,0 0-1 0 0,1 1 1 0 0,-1-1-1 0 0,0 0 1 0 0,1 0-1 0 0,-1 1 1 0 0,0-1-1 0 0,1 0 1 0 0,-1 1-1 0 0,0-1 1 0 0,0 0-1 0 0,1 1 1 0 0,-1-1-1 0 0,0 0 1 0 0,0 1-1 0 0,0-1 1 0 0,0 0-1 0 0,1 1 1 0 0,-1-1-1 0 0,0 1 1 0 0,0-1-1 0 0,0 0 1 0 0,0 1-1 0 0,0-1 1 0 0,0 1-1 0 0,0-1 1 0 0,0 0-1 0 0,0 1 1 0 0,0-1-1 0 0,0 1 1 0 0,0-1-1 0 0,-1 0 1 0 0,1 1-1 0 0,0-1 1 0 0,0 1-1 0 0,0-1 1 0 0,0 0-1 0 0,-1 1 1 0 0,1-1-1 0 0,0 0 1 0 0,0 1-1 0 0,-1-1 1 0 0,1 0-1 0 0,0 0 1 0 0,-1 1-1 0 0,-3 1 47 0 0,0 1 1 0 0,-1-2-1 0 0,1 1 0 0 0,0 0 0 0 0,-1-1 0 0 0,1 0 0 0 0,-1 0 1 0 0,0 0-1 0 0,1 0 0 0 0,-1-1 0 0 0,-7 0 0 0 0,-7 2 48 0 0,-228 16 110 0 0,-2-16 378 0 0,171-2-712 0 0,-162-9-668 0 0,203 4 826 0 0,148 4-604 0 0,149 4 338 0 0,-34-2 233 0 0,-122-2 0 0 0,384-10 0 0 0,-448 9 0 0 0,130-5 0 0 0,135-4 31 0 0,77-3 700 0 0,144-1-546 0 0,74 37-53 0 0,-226 4-95 0 0,209 20-1 0 0,-29-1-41 0 0,-336-31 2 0 0,321 10-69 0 0,-45-34 72 0 0,-204 2 0 0 0,99-5 20 0 0,93-3 53 0 0,47 5 90 0 0,-139 21-163 0 0,-237-4 0 0 0,515 12 0 0 0,-55-5 0 0 0,-311-5 0 0 0,72 0 0 0 0,201 10 0 0 0,-533-16 0 0 0,236 6 0 0 0,153 9 0 0 0,131 7 0 0 0,-401-19 0 0 0,68 9 36 0 0,-32-1-8 0 0,-75-9-28 0 0,379 32 0 0 0,134 19 61 0 0,-528-49-58 0 0,115 20-542 0 0,-63-6 45 0 0,-146-17 385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4:54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264 155 4951 0 0,'2'-9'7968'0'0,"-14"-13"-7808"0"0,12 21-139 0 0,0 0 0 0 0,0 0 0 0 0,0 1 0 0 0,0-1 0 0 0,0 0 0 0 0,0 0 0 0 0,0 0 0 0 0,0 0 0 0 0,0 1 0 0 0,1-1 0 0 0,-1 0 0 0 0,0 0 0 0 0,0 0 0 0 0,1 1 0 0 0,-1-1-1 0 0,1 0 1 0 0,-1 0 0 0 0,0 1 0 0 0,1-1 0 0 0,-1 0 0 0 0,1 1 0 0 0,0-1 0 0 0,-1 1 0 0 0,2-2 0 0 0,14-10 389 0 0,-11 10-443 0 0,-1 0 1 0 0,1 0-1 0 0,0 0 1 0 0,0 1 0 0 0,0 0-1 0 0,0 0 1 0 0,1 0 0 0 0,-1 0-1 0 0,0 1 1 0 0,0 0-1 0 0,1 0 1 0 0,-1 0 0 0 0,7 2-1 0 0,-6-1-1 0 0,0 1-1 0 0,1-1 0 0 0,-1 1 1 0 0,0 0-1 0 0,0 1 0 0 0,0-1 1 0 0,0 1-1 0 0,-1 1 0 0 0,1-1 1 0 0,6 6-1 0 0,-10-7 50 0 0,0 0-1 0 0,0 0 1 0 0,0 0-1 0 0,0 0 1 0 0,-1 1 0 0 0,1-1-1 0 0,0 1 1 0 0,-1-1 0 0 0,0 1-1 0 0,0-1 1 0 0,1 1 0 0 0,-1 0-1 0 0,-1 0 1 0 0,1 0-1 0 0,0-1 1 0 0,-1 1 0 0 0,0 0-1 0 0,1 0 1 0 0,-1 0 0 0 0,0 0-1 0 0,-1 0 1 0 0,1 0-1 0 0,0 0 1 0 0,-1 0 0 0 0,0 0-1 0 0,1-1 1 0 0,-1 1 0 0 0,0 0-1 0 0,-3 4 1 0 0,2-3 76 0 0,0 0 0 0 0,0 0 1 0 0,-1 0-1 0 0,0 0 0 0 0,0-1 1 0 0,0 0-1 0 0,0 1 0 0 0,0-1 0 0 0,0 0 1 0 0,-1 0-1 0 0,0-1 0 0 0,1 1 1 0 0,-1-1-1 0 0,0 1 0 0 0,0-1 0 0 0,-1-1 1 0 0,1 1-1 0 0,-6 1 0 0 0,5-2 33 0 0,-1 0 0 0 0,1-1-1 0 0,-1 0 1 0 0,1 0 0 0 0,-1 0-1 0 0,1-1 1 0 0,-1 0 0 0 0,1 0-1 0 0,-1 0 1 0 0,1 0 0 0 0,0-1 0 0 0,-10-4-1 0 0,13 5-75 0 0,0-1 0 0 0,0 1 0 0 0,0 0 0 0 0,0 0 0 0 0,1-1 0 0 0,-1 1 0 0 0,0-1 0 0 0,1 1 0 0 0,-1-1 0 0 0,1 0 0 0 0,-1 0 0 0 0,1 1 0 0 0,0-1 0 0 0,0 0 0 0 0,0 0 0 0 0,0 0 0 0 0,0 0 0 0 0,0-1-1 0 0,1 1 1 0 0,-1 0 0 0 0,1 0 0 0 0,-1 0 0 0 0,1-1 0 0 0,0 1 0 0 0,0 0 0 0 0,0 0 0 0 0,0-1 0 0 0,0 1 0 0 0,1 0 0 0 0,-1 0 0 0 0,1 0 0 0 0,-1-1 0 0 0,1 1 0 0 0,1-3 0 0 0,-1 2-71 0 0,1 0 1 0 0,0 0-1 0 0,0 0 0 0 0,0 0 1 0 0,0 0-1 0 0,1 1 0 0 0,-1-1 1 0 0,1 1-1 0 0,0-1 0 0 0,-1 1 1 0 0,1 0-1 0 0,0 0 0 0 0,0 0 1 0 0,0 0-1 0 0,1 1 0 0 0,-1-1 1 0 0,4 0-1 0 0,1-1-117 0 0,1 0 0 0 0,-1 1-1 0 0,1 0 1 0 0,-1 1 0 0 0,1 0 0 0 0,8 0 0 0 0,-9 1 84 0 0,0 1 0 0 0,-1 0 0 0 0,1 0 0 0 0,0 0 0 0 0,-1 1 0 0 0,0 0 0 0 0,1 1 0 0 0,10 4 0 0 0,-15-5 53 0 0,-1-1-1 0 0,0 0 1 0 0,1 1 0 0 0,-1-1 0 0 0,0 1 0 0 0,0-1 0 0 0,0 1 0 0 0,0 0 0 0 0,0 0 0 0 0,0 0 0 0 0,0 0-1 0 0,-1 0 1 0 0,1 1 0 0 0,-1-1 0 0 0,0 0 0 0 0,1 1 0 0 0,-1-1 0 0 0,0 1 0 0 0,0 0 0 0 0,-1-1 0 0 0,1 1-1 0 0,-1 0 1 0 0,1-1 0 0 0,-1 1 0 0 0,0 0 0 0 0,0-1 0 0 0,0 5 0 0 0,-1-4 24 0 0,0 0-1 0 0,0 0 1 0 0,0 0-1 0 0,0-1 1 0 0,0 1 0 0 0,0 0-1 0 0,-1-1 1 0 0,0 1 0 0 0,1-1-1 0 0,-1 1 1 0 0,0-1 0 0 0,0 0-1 0 0,0 0 1 0 0,0 0 0 0 0,-1 0-1 0 0,1 0 1 0 0,0 0 0 0 0,-1-1-1 0 0,0 1 1 0 0,1-1-1 0 0,-1 0 1 0 0,0 1 0 0 0,-5 0-1 0 0,2 0 48 0 0,-1 0-1 0 0,0 0 0 0 0,0-1 1 0 0,0 0-1 0 0,0 0 0 0 0,-1-1 1 0 0,1 0-1 0 0,-14-1 0 0 0,14-1 27 0 0,0 1 0 0 0,1-1-1 0 0,-1 0 1 0 0,0-1 0 0 0,1 0-1 0 0,0 0 1 0 0,-1 0 0 0 0,1-1-1 0 0,0 0 1 0 0,1 0 0 0 0,-7-6-1 0 0,9 8-45 0 0,0-1 1 0 0,0 0-1 0 0,1 0 0 0 0,-1 0 0 0 0,1 0 0 0 0,0 0 0 0 0,0 0 1 0 0,0-1-1 0 0,1 1 0 0 0,-1-1 0 0 0,1 1 0 0 0,0-1 1 0 0,0 0-1 0 0,0 0 0 0 0,0 1 0 0 0,1-1 0 0 0,-1 0 0 0 0,1 0 1 0 0,0 0-1 0 0,0 0 0 0 0,1-6 0 0 0,0 9-57 0 0,-1 0-1 0 0,1-1 0 0 0,-1 1 0 0 0,1 0 1 0 0,-1 0-1 0 0,1 0 0 0 0,0 0 1 0 0,0 0-1 0 0,-1 0 0 0 0,1 1 1 0 0,0-1-1 0 0,0 0 0 0 0,0 0 1 0 0,0 1-1 0 0,0-1 0 0 0,0 0 1 0 0,0 1-1 0 0,0-1 0 0 0,0 1 1 0 0,0-1-1 0 0,0 1 0 0 0,1 0 1 0 0,-1-1-1 0 0,0 1 0 0 0,0 0 1 0 0,0 0-1 0 0,1 0 0 0 0,-1 0 1 0 0,0 0-1 0 0,2 0 0 0 0,3 0-50 0 0,1 0 0 0 0,-1 1 0 0 0,1 0 0 0 0,6 2 0 0 0,-6-2 42 0 0,-1 1 0 0 0,0 0-1 0 0,1 0 1 0 0,-1 1 0 0 0,0 0-1 0 0,-1 0 1 0 0,12 7 0 0 0,-16-9 12 0 0,1 1 1 0 0,-1-1-1 0 0,1 1 1 0 0,-1 0-1 0 0,0-1 1 0 0,1 1 0 0 0,-1 0-1 0 0,0 0 1 0 0,0-1-1 0 0,0 1 1 0 0,0 0-1 0 0,-1 0 1 0 0,1 0 0 0 0,0 0-1 0 0,-1 0 1 0 0,0 0-1 0 0,1 0 1 0 0,-1 1 0 0 0,0-1-1 0 0,0 0 1 0 0,0 0-1 0 0,0 0 1 0 0,0 0-1 0 0,-1 0 1 0 0,1 0 0 0 0,-1 0-1 0 0,1 0 1 0 0,-1 0-1 0 0,-1 2 1 0 0,1 0 12 0 0,-1-1-1 0 0,-1 1 1 0 0,1-1 0 0 0,0 1-1 0 0,-1-1 1 0 0,1 0 0 0 0,-1 0-1 0 0,0 0 1 0 0,0-1 0 0 0,0 1-1 0 0,-1-1 1 0 0,1 1 0 0 0,0-1-1 0 0,-1 0 1 0 0,0-1 0 0 0,1 1-1 0 0,-1 0 1 0 0,0-1 0 0 0,0 0-1 0 0,0 0 1 0 0,0 0 0 0 0,0-1-1 0 0,-4 1 1 0 0,0 0 45 0 0,0 0 0 0 0,1-1 0 0 0,-1 0 0 0 0,0-1 1 0 0,1 1-1 0 0,-1-2 0 0 0,1 1 0 0 0,-1-1 0 0 0,1 0 0 0 0,0 0 0 0 0,-11-6 0 0 0,14 6-8 0 0,0-1 0 0 0,0 1 0 0 0,1-1 0 0 0,-1 0 0 0 0,1-1 0 0 0,-1 1 0 0 0,1 0 0 0 0,0-1 0 0 0,0 0 0 0 0,1 0 0 0 0,-1 0 0 0 0,1 0 0 0 0,0 0 0 0 0,0 0 0 0 0,0-1 0 0 0,0 1 0 0 0,1-1 0 0 0,0 1 0 0 0,0-1 0 0 0,0 0 0 0 0,1 1 0 0 0,-1-1 0 0 0,1 0 0 0 0,1-7 0 0 0,-1 9-34 0 0,0-1 0 0 0,1 1 0 0 0,-1 0 0 0 0,1-1 0 0 0,0 1-1 0 0,0 0 1 0 0,1-3 0 0 0,-1 5-20 0 0,0-1 1 0 0,0 1-1 0 0,0 0 0 0 0,0 0 1 0 0,0 1-1 0 0,0-1 0 0 0,0 0 1 0 0,0 0-1 0 0,0 0 0 0 0,0 1 1 0 0,1-1-1 0 0,-1 0 0 0 0,0 1 1 0 0,0-1-1 0 0,1 1 0 0 0,-1 0 1 0 0,0-1-1 0 0,1 1 0 0 0,2 0 1 0 0,3-1-78 0 0,1 1 0 0 0,-1 0 0 0 0,0 1 0 0 0,1-1 0 0 0,-1 2 0 0 0,0-1 0 0 0,1 1 0 0 0,-1 0 0 0 0,0 0 0 0 0,0 1 0 0 0,10 5 0 0 0,-13-6 69 0 0,0 1 1 0 0,0-1-1 0 0,0 1 1 0 0,0 0 0 0 0,-1 0-1 0 0,1 1 1 0 0,-1-1-1 0 0,5 7 1 0 0,-6-8 17 0 0,-1 0-1 0 0,1 1 1 0 0,-1 0 0 0 0,0-1-1 0 0,0 1 1 0 0,0 0 0 0 0,0 0-1 0 0,0 0 1 0 0,0-1 0 0 0,-1 1-1 0 0,0 0 1 0 0,1 0 0 0 0,-1 0 0 0 0,-1 5-1 0 0,1-4-10 0 0,0-1-1 0 0,-1 0 0 0 0,0 0 1 0 0,0 1-1 0 0,0-1 1 0 0,0 0-1 0 0,0 0 1 0 0,0 0-1 0 0,-1 0 1 0 0,1 0-1 0 0,-1-1 0 0 0,0 1 1 0 0,0 0-1 0 0,0-1 1 0 0,0 1-1 0 0,-1-1 1 0 0,1 0-1 0 0,0 0 0 0 0,-1 0 1 0 0,0 0-1 0 0,1 0 1 0 0,-1 0-1 0 0,0-1 1 0 0,0 1-1 0 0,0-1 0 0 0,0 0 1 0 0,-5 1-1 0 0,1 0 81 0 0,0-1 0 0 0,0-1 0 0 0,1 1 0 0 0,-1-1 0 0 0,0 0 0 0 0,0-1 0 0 0,0 1 0 0 0,1-1 0 0 0,-1-1 0 0 0,0 1 0 0 0,1-1 1 0 0,-9-4-1 0 0,7 3 55 0 0,0-1 0 0 0,1 1 0 0 0,-1-2 0 0 0,1 1 0 0 0,0-1 0 0 0,-10-10 0 0 0,14 13-98 0 0,1-1 0 0 0,-1 1 0 0 0,1-1 0 0 0,0 0 0 0 0,0 1 0 0 0,1-1 0 0 0,-1 0 0 0 0,0 0-1 0 0,1-1 1 0 0,0 1 0 0 0,0 0 0 0 0,0 0 0 0 0,0-1 0 0 0,0 1 0 0 0,1 0 0 0 0,-1-1 0 0 0,1 1-1 0 0,0-1 1 0 0,1-4 0 0 0,-1 5-34 0 0,0 0-1 0 0,1 0 1 0 0,-1 0-1 0 0,1 0 0 0 0,0 0 1 0 0,0 0-1 0 0,0 0 1 0 0,1 0-1 0 0,-1 0 1 0 0,1 0-1 0 0,-1 1 1 0 0,1-1-1 0 0,0 0 1 0 0,0 1-1 0 0,0 0 1 0 0,4-4-1 0 0,-3 4-41 0 0,0 0 1 0 0,0 0-1 0 0,1 0 0 0 0,-1 1 1 0 0,1-1-1 0 0,-1 1 1 0 0,1 0-1 0 0,-1 0 0 0 0,1 0 1 0 0,0 1-1 0 0,0-1 0 0 0,-1 1 1 0 0,7 0-1 0 0,-2 0 6 0 0,-1 0 0 0 0,0 0 0 0 0,0 1 0 0 0,0 0 0 0 0,0 0 1 0 0,0 1-1 0 0,13 5 0 0 0,-18-6 35 0 0,0 0 0 0 0,0 0 0 0 0,0 0 0 0 0,0 1 0 0 0,0-1 1 0 0,0 1-1 0 0,-1-1 0 0 0,1 1 0 0 0,0 0 0 0 0,-1-1 0 0 0,0 1 1 0 0,1 0-1 0 0,-1 0 0 0 0,0 0 0 0 0,0 0 0 0 0,0 0 0 0 0,0 0 0 0 0,0 1 1 0 0,0-1-1 0 0,-1 0 0 0 0,1 0 0 0 0,-1 1 0 0 0,0-1 0 0 0,0 0 1 0 0,1 1-1 0 0,-2-1 0 0 0,1 0 0 0 0,0 4 0 0 0,-1-1 23 0 0,1 0-1 0 0,-1 0 0 0 0,0 0 1 0 0,-1 0-1 0 0,1 0 0 0 0,-1 0 1 0 0,0-1-1 0 0,0 1 0 0 0,0-1 1 0 0,-1 1-1 0 0,0-1 0 0 0,1 0 1 0 0,-2 0-1 0 0,1 0 0 0 0,0 0 1 0 0,-1-1-1 0 0,1 1 0 0 0,-1-1 1 0 0,0 0-1 0 0,0 0 0 0 0,-1 0 1 0 0,1-1-1 0 0,-1 1 0 0 0,1-1 1 0 0,-1 0-1 0 0,0-1 0 0 0,1 1 1 0 0,-1-1-1 0 0,0 0 0 0 0,0 0 1 0 0,0 0-1 0 0,0-1 0 0 0,0 1 1 0 0,0-1-1 0 0,0-1 0 0 0,0 1 1 0 0,0-1-1 0 0,0 0 0 0 0,0 0 1 0 0,0 0-1 0 0,-6-3 0 0 0,3 1 88 0 0,0 0 1 0 0,0-1-1 0 0,0-1 0 0 0,1 1 1 0 0,-1-1-1 0 0,1 0 0 0 0,0-1 1 0 0,1 0-1 0 0,0 0 0 0 0,-6-7 0 0 0,9 11-85 0 0,1-1-1 0 0,0 0 0 0 0,0 0 0 0 0,0 0 0 0 0,0 0 0 0 0,1 0 0 0 0,-1 0 0 0 0,1-1 1 0 0,0 1-1 0 0,0 0 0 0 0,0-1 0 0 0,0 1 0 0 0,1-1 0 0 0,-1 1 0 0 0,1-1 0 0 0,0 1 1 0 0,0-1-1 0 0,0 0 0 0 0,0 1 0 0 0,1-1 0 0 0,0 1 0 0 0,-1 0 0 0 0,1-1 0 0 0,0 1 1 0 0,1-1-1 0 0,2-5 0 0 0,-2 6-17 0 0,1 1 1 0 0,-1-1-1 0 0,0 1 0 0 0,1-1 1 0 0,0 1-1 0 0,0 0 0 0 0,0 0 1 0 0,0 0-1 0 0,0 0 0 0 0,0 1 1 0 0,0-1-1 0 0,0 1 0 0 0,1 0 1 0 0,-1 0-1 0 0,0 0 0 0 0,1 0 1 0 0,-1 1-1 0 0,1-1 1 0 0,6 1-1 0 0,0-1-39 0 0,0 1 0 0 0,0 1-1 0 0,0 0 1 0 0,0 0 0 0 0,19 5 0 0 0,-25-5 26 0 0,-1 1 0 0 0,1-1 0 0 0,-1 1 0 0 0,1 0 1 0 0,-1 0-1 0 0,0 0 0 0 0,0 0 0 0 0,0 1 0 0 0,0-1 0 0 0,0 1 1 0 0,-1 0-1 0 0,1 0 0 0 0,2 3 0 0 0,-4-4-12 0 0,0 0 0 0 0,0 0 1 0 0,0 0-1 0 0,0 0 0 0 0,0 0 0 0 0,0 0 0 0 0,0 0 0 0 0,-1 0 0 0 0,1 0 0 0 0,-1 0 0 0 0,0 0 1 0 0,1 0-1 0 0,-1 0 0 0 0,0 1 0 0 0,0-1 0 0 0,0 0 0 0 0,-1 0 0 0 0,1 0 0 0 0,0 0 0 0 0,-1 0 1 0 0,0 0-1 0 0,1 0 0 0 0,-1 0 0 0 0,0 0 0 0 0,-1 2 0 0 0,1-2 18 0 0,-1 0 0 0 0,0-1-1 0 0,1 1 1 0 0,-1 0 0 0 0,0-1 0 0 0,0 1-1 0 0,0-1 1 0 0,0 0 0 0 0,0 0-1 0 0,0 0 1 0 0,0 0 0 0 0,0 0 0 0 0,0 0-1 0 0,-1-1 1 0 0,-2 2 0 0 0,-2-1-2 0 0,0 0 0 0 0,0 0 0 0 0,-12 0 0 0 0,3-1 11 0 0,0 0-1 0 0,-29-6 1 0 0,39 5 29 0 0,1-1 0 0 0,-1 1 1 0 0,1-1-1 0 0,-1 0 0 0 0,1 0 1 0 0,0-1-1 0 0,0 0 0 0 0,0 0 1 0 0,0 0-1 0 0,0-1 0 0 0,-5-4 1 0 0,9 7-11 0 0,0 0-1 0 0,0-1 1 0 0,0 1 0 0 0,0 0-1 0 0,0-1 1 0 0,1 1 0 0 0,-1 0-1 0 0,0-1 1 0 0,1 1 0 0 0,-1-1-1 0 0,1 1 1 0 0,-1-1 0 0 0,1 1 0 0 0,0-1-1 0 0,-1 0 1 0 0,1 1 0 0 0,0-1-1 0 0,0 1 1 0 0,0-1 0 0 0,1 1-1 0 0,-1-1 1 0 0,0 0 0 0 0,0 1 0 0 0,1-1-1 0 0,-1 1 1 0 0,1-1 0 0 0,0 1-1 0 0,-1-1 1 0 0,1 1 0 0 0,0 0-1 0 0,0-1 1 0 0,0 1 0 0 0,0 0-1 0 0,0 0 1 0 0,0-1 0 0 0,0 1 0 0 0,0 0-1 0 0,0 0 1 0 0,0 0 0 0 0,1 0-1 0 0,-1 1 1 0 0,0-1 0 0 0,1 0-1 0 0,-1 0 1 0 0,1 1 0 0 0,1-1-1 0 0,7-1-12 0 0,0 0 0 0 0,1 1 0 0 0,-1 1 0 0 0,20 0-1 0 0,43 9 15 0 0,-50-6-18 0 0,-5-1-2 0 0,-11-2 0 0 0,0 1 0 0 0,0 0 0 0 0,0 0 0 0 0,1 1 0 0 0,-1-1 0 0 0,0 2 0 0 0,-1-1 0 0 0,1 1 0 0 0,11 6 0 0 0,-6 7 0 0 0,-11-14 0 0 0,0-1 0 0 0,0 1 0 0 0,0 0 0 0 0,0-1 0 0 0,1 1 0 0 0,-1-1 0 0 0,0 1 0 0 0,1-1 0 0 0,2 3 0 0 0,5 1 0 0 0,1 0 0 0 0,1-1 0 0 0,-1 0 0 0 0,0-1 0 0 0,1 0 0 0 0,0 0 0 0 0,0-1 0 0 0,-1-1 0 0 0,15 1 0 0 0,14-2 0 0 0,50-6 0 0 0,-25 1 0 0 0,367 8 128 0 0,-391-2-128 0 0,-4 0 0 0 0,0 1 0 0 0,47 10 0 0 0,-82-12-2 0 0,0 0 1 0 0,0 1-1 0 0,1-1 0 0 0,-1 0 1 0 0,0 1-1 0 0,0-1 0 0 0,0 1 1 0 0,0 0-1 0 0,0-1 0 0 0,0 1 1 0 0,0 0-1 0 0,0 0 0 0 0,0 0 1 0 0,0 0-1 0 0,0-1 0 0 0,0 1 1 0 0,-1 0-1 0 0,1 0 0 0 0,0 2 1 0 0,0-3 0 0 0,-1 1-1 0 0,0-1 1 0 0,0 1 0 0 0,0 0 0 0 0,0-1 0 0 0,0 1-1 0 0,0-1 1 0 0,0 1 0 0 0,0-1 0 0 0,0 1 0 0 0,-1 0-1 0 0,1-1 1 0 0,0 1 0 0 0,0-1 0 0 0,0 1-1 0 0,-1-1 1 0 0,1 1 0 0 0,0-1 0 0 0,-1 1 0 0 0,1-1-1 0 0,0 1 1 0 0,-1-1 0 0 0,1 0 0 0 0,0 1 0 0 0,-1-1-1 0 0,1 1 1 0 0,-1-1 0 0 0,1 0 0 0 0,-1 0 0 0 0,1 1-1 0 0,-1-1 1 0 0,1 0 0 0 0,-1 0 0 0 0,1 1 0 0 0,-1-1-1 0 0,1 0 1 0 0,-1 0 0 0 0,0 0 0 0 0,1 0 0 0 0,-1 0-1 0 0,0 0 1 0 0,-21 5-105 0 0,0-2 0 0 0,0 0 0 0 0,-29 0 0 0 0,-68-8-313 0 0,114 5 418 0 0,-385-18-143 0 0,235 11-394 0 0,150 7 502 0 0,1 0 0 0 0,0 0 0 0 0,0-1 0 0 0,0 0 0 0 0,0 1 0 0 0,0-1 0 0 0,1-1 1 0 0,-1 1-1 0 0,-6-3 0 0 0,10 3 36 0 0,-1 1-1 0 0,1 0 1 0 0,0 0 0 0 0,0 0-1 0 0,0 0 1 0 0,-1-1 0 0 0,1 1 0 0 0,0 0-1 0 0,0 0 1 0 0,0-1 0 0 0,-1 1 0 0 0,1 0-1 0 0,0 0 1 0 0,0-1 0 0 0,0 1-1 0 0,0 0 1 0 0,0 0 0 0 0,0-1 0 0 0,0 1-1 0 0,0 0 1 0 0,0-1 0 0 0,0 1-1 0 0,0 0 1 0 0,0 0 0 0 0,0-1 0 0 0,0 1-1 0 0,0 0 1 0 0,0-1 0 0 0,0 1-1 0 0,0 0 1 0 0,0 0 0 0 0,0-1 0 0 0,0 1-1 0 0,0 0 1 0 0,1-1 0 0 0,-1 1 0 0 0,0 0-1 0 0,0 0 1 0 0,0 0 0 0 0,0-1-1 0 0,1 1 1 0 0,-1 0 0 0 0,0 0 0 0 0,0 0-1 0 0,1-1 1 0 0,-1 1 0 0 0,0 0-1 0 0,0 0 1 0 0,1 0 0 0 0,-1 0 0 0 0,0 0-1 0 0,0 0 1 0 0,1-1 0 0 0,-1 1-1 0 0,0 0 1 0 0,1 0 0 0 0,16-6 1 0 0,46-1 18 0 0,-1 2 0 0 0,82 3 0 0 0,-40 2-12 0 0,726 3 449 0 0,-547 21 360 0 0,-268-22-682 0 0,0 1-1 0 0,27 8 0 0 0,-41-10-125 0 0,-1-1 0 0 0,1 0 1 0 0,0 0-1 0 0,-1 0 0 0 0,1 1 0 0 0,-1-1 0 0 0,1 0 0 0 0,-1 0 1 0 0,1 1-1 0 0,0-1 0 0 0,-1 1 0 0 0,1-1 0 0 0,-1 0 0 0 0,1 1 1 0 0,-1-1-1 0 0,0 1 0 0 0,1-1 0 0 0,-1 1 0 0 0,1 0 0 0 0,-1 0-3 0 0,0-1 0 0 0,0 1 0 0 0,0-1 0 0 0,0 0 0 0 0,0 1 0 0 0,-1-1 0 0 0,1 0 0 0 0,0 1 0 0 0,0-1 0 0 0,0 0 0 0 0,0 1 0 0 0,-1-1 0 0 0,1 0 0 0 0,0 0 0 0 0,0 1 0 0 0,-1-1 0 0 0,1 0 0 0 0,0 1 0 0 0,0-1 0 0 0,-1 0 0 0 0,1 0 0 0 0,0 0 0 0 0,-1 1 0 0 0,-25 9 101 0 0,-10-3-102 0 0,-1-2-1 0 0,-70 1 0 0 0,83-5-2 0 0,-995-12-338 0 0,994 10 281 0 0,10 1 1 0 0,0 0 1 0 0,0-2 0 0 0,0 1-1 0 0,0-2 1 0 0,-20-6-1 0 0,34 9 55 0 0,1 0 0 0 0,-1 0 0 0 0,1 0-1 0 0,-1 0 1 0 0,1-1 0 0 0,0 1 0 0 0,-1 0-1 0 0,1 0 1 0 0,-1 0 0 0 0,1-1 0 0 0,-1 1 0 0 0,1 0-1 0 0,0 0 1 0 0,-1-1 0 0 0,1 1 0 0 0,0 0-1 0 0,-1-1 1 0 0,1 1 0 0 0,0 0 0 0 0,0-1 0 0 0,-1 1-1 0 0,1-1 1 0 0,0 0 0 0 0,0 1-4 0 0,0-1 1 0 0,0 1 0 0 0,0 0-1 0 0,1-1 1 0 0,-1 1 0 0 0,0 0-1 0 0,1-1 1 0 0,-1 1-1 0 0,0 0 1 0 0,0 0 0 0 0,1-1-1 0 0,-1 1 1 0 0,1 0 0 0 0,-1 0-1 0 0,0 0 1 0 0,1-1-1 0 0,-1 1 1 0 0,0 0 0 0 0,2 0-1 0 0,22-5-44 0 0,119 1 128 0 0,158 17 0 0 0,-205-7-127 0 0,-13-2 83 0 0,2 0 69 0 0,106 18-1 0 0,-185-21-97 0 0,0 0 0 0 0,0-1 0 0 0,-1 2-1 0 0,1-1 1 0 0,0 1 0 0 0,0 0 0 0 0,-1 0 0 0 0,1 0 0 0 0,-1 1-1 0 0,9 5 1 0 0,-14-7-7 0 0,0-1 0 0 0,1 0 1 0 0,-1 0-1 0 0,0 0 0 0 0,0 1 0 0 0,0-1 0 0 0,1 0 0 0 0,-1 0 1 0 0,0 0-1 0 0,0 1 0 0 0,0-1 0 0 0,0 0 0 0 0,0 1 0 0 0,0-1 1 0 0,0 0-1 0 0,1 0 0 0 0,-1 1 0 0 0,0-1 0 0 0,0 0 0 0 0,0 0 1 0 0,0 1-1 0 0,0-1 0 0 0,0 0 0 0 0,0 1 0 0 0,0-1 0 0 0,-1 0 1 0 0,1 0-1 0 0,0 1 0 0 0,0-1 0 0 0,0 0 0 0 0,0 0 0 0 0,0 1 1 0 0,-10 6 12 0 0,-13 1 22 0 0,-4-2-15 0 0,1-1 1 0 0,-1-1-1 0 0,-37-1 1 0 0,-82-7-185 0 0,105 2 64 0 0,-284-29 88 0 0,134 10 34 0 0,166 19-74 0 0,-54-7 41 0 0,71 7-6 0 0,0 1-1 0 0,0-2 1 0 0,-1 1 0 0 0,1-1-1 0 0,1-1 1 0 0,-1 1 0 0 0,-7-6-1 0 0,15 9 9 0 0,-1 0 0 0 0,1 0 0 0 0,0 0 0 0 0,-1 0 0 0 0,1-1 0 0 0,0 1 0 0 0,-1 0 0 0 0,1 0 0 0 0,0 0 0 0 0,-1-1-1 0 0,1 1 1 0 0,0 0 0 0 0,0-1 0 0 0,-1 1 0 0 0,1 0 0 0 0,0 0 0 0 0,0-1 0 0 0,-1 1 0 0 0,1 0 0 0 0,0-1 0 0 0,0 1 0 0 0,0 0 0 0 0,0-1 0 0 0,0 1 0 0 0,0-1-1 0 0,-1 1 1 0 0,1 0 0 0 0,0-1 0 0 0,0 1 0 0 0,0 0 0 0 0,0-1 0 0 0,0 1 0 0 0,0-1 0 0 0,1 0 0 0 0,-1 1-7 0 0,1-1-1 0 0,0 0 1 0 0,0 1 0 0 0,-1-1-1 0 0,1 1 1 0 0,0-1 0 0 0,0 1-1 0 0,0-1 1 0 0,0 1 0 0 0,0 0-1 0 0,-1-1 1 0 0,1 1 0 0 0,1 0-1 0 0,33-5-214 0 0,-34 5 224 0 0,148 2-502 0 0,-74 1 394 0 0,43-1 56 0 0,232 9-138 0 0,-345-11 198 0 0,9 0 36 0 0,1 1 0 0 0,-1 1 1 0 0,0 0-1 0 0,1 1 0 0 0,16 6 0 0 0,-31-9-29 0 0,1 0-1 0 0,-1 0 0 0 0,0 1 0 0 0,0-1 1 0 0,1 0-1 0 0,-1 0 0 0 0,0 0 1 0 0,0 0-1 0 0,1 0 0 0 0,-1 0 1 0 0,0 1-1 0 0,0-1 0 0 0,1 0 1 0 0,-1 0-1 0 0,0 0 0 0 0,0 1 1 0 0,0-1-1 0 0,0 0 0 0 0,1 0 0 0 0,-1 1 1 0 0,0-1-1 0 0,0 0 0 0 0,0 0 1 0 0,0 1-1 0 0,0-1 0 0 0,0 0 1 0 0,0 0-1 0 0,0 1 0 0 0,1-1 1 0 0,-1 1-1 0 0,-6 6 142 0 0,-15 2-7 0 0,1-4-116 0 0,-2-1 1 0 0,1-1-1 0 0,-41 1 1 0 0,-67-8-35 0 0,-177-20-28 0 0,2-20 0 0 0,295 42 36 0 0,-1 0 0 0 0,1-1 0 0 0,-1 0 0 0 0,1 0 0 0 0,0-1 0 0 0,0 0 0 0 0,-14-9 0 0 0,24 13 0 0 0,-1 0-1 0 0,0 0 0 0 0,0 0 1 0 0,1 0-1 0 0,-1 0 0 0 0,0 0 1 0 0,0 0-1 0 0,0 0 1 0 0,1 0-1 0 0,-1 0 0 0 0,0 0 1 0 0,0 0-1 0 0,1 0 0 0 0,-1 0 1 0 0,0 0-1 0 0,0 0 0 0 0,0 0 1 0 0,0-1-1 0 0,1 1 1 0 0,-1 0-1 0 0,0 0 0 0 0,0 0 1 0 0,0 0-1 0 0,0 0 0 0 0,1-1 1 0 0,-1 1-1 0 0,0 0 1 0 0,0 0-1 0 0,0 0 0 0 0,0-1 1 0 0,0 1-1 0 0,0 0 0 0 0,0 0 1 0 0,0 0-1 0 0,0-1 0 0 0,1 1 1 0 0,-1 0-1 0 0,0 0 1 0 0,0 0-1 0 0,0-1 0 0 0,0 1 1 0 0,0 0-1 0 0,0 0 0 0 0,0-1 1 0 0,-1 1-1 0 0,1 0 1 0 0,0 0-1 0 0,0 0 0 0 0,0-1 1 0 0,0 1-1 0 0,0 0 0 0 0,0 0 1 0 0,0 0-1 0 0,0-1 0 0 0,0 1 1 0 0,-1 0-1 0 0,1 0 1 0 0,0 0-1 0 0,0 0 0 0 0,0-1 1 0 0,0 1-1 0 0,-1 0 0 0 0,1 0 1 0 0,0 0-1 0 0,0 0 1 0 0,0 0-1 0 0,-1 0 0 0 0,1 0 1 0 0,0-1-1 0 0,17 0-83 0 0,-16 1 79 0 0,199-1-557 0 0,404 7 1059 0 0,-540-3-58 0 0,-1 2 0 0 0,109 22 0 0 0,-168-25-214 0 0,-4 0-73 0 0,-10 1-11 0 0,-15 0-101 0 0,-377-9 195 0 0,325 2-219 0 0,2 1-14 0 0,-400-28-8 0 0,434 29-87 0 0,24 1-41 0 0,0 0-1 0 0,0-1 1 0 0,1-1-1 0 0,-18-5 1 0 0,33 8 123 0 0,1 0-1 0 0,-1 0 1 0 0,1 0 0 0 0,0 0-1 0 0,-1 0 1 0 0,1 0 0 0 0,-1-1 0 0 0,1 1-1 0 0,0 0 1 0 0,-1 0 0 0 0,1 0 0 0 0,0 0-1 0 0,-1-1 1 0 0,1 1 0 0 0,0 0-1 0 0,-1 0 1 0 0,1-1 0 0 0,0 1 0 0 0,-1 0-1 0 0,1 0 1 0 0,0-1 0 0 0,0 1 0 0 0,-1 0-1 0 0,1-1 1 0 0,0 1 0 0 0,0 0-1 0 0,0-1 1 0 0,0 1 0 0 0,-1-1 0 0 0,10-5-163 0 0,19 1 119 0 0,651-11 464 0 0,-538 16-287 0 0,265 10 571 0 0,-392-9-605 0 0,-14-1-85 0 0,0 0 0 0 0,0 0-1 0 0,0 0 1 0 0,0 0 0 0 0,0 0 0 0 0,0 0-1 0 0,0 0 1 0 0,0 0 0 0 0,0 0 0 0 0,0 0 0 0 0,0 0-1 0 0,0 0 1 0 0,0 0 0 0 0,0 0 0 0 0,0 0-1 0 0,-1 0 1 0 0,1 0 0 0 0,0 0 0 0 0,0 1-1 0 0,0-1 1 0 0,0 0 0 0 0,0 0 0 0 0,0 0-1 0 0,0 0 1 0 0,0 0 0 0 0,0 0 0 0 0,0 0-1 0 0,0 0 1 0 0,0 0 0 0 0,0 0 0 0 0,0 0-1 0 0,0 0 1 0 0,0 0 0 0 0,0 0 0 0 0,0 0-1 0 0,0 0 1 0 0,0 0 0 0 0,0 0 0 0 0,0 0-1 0 0,0 0 1 0 0,0 1 0 0 0,0-1 0 0 0,0 0 0 0 0,0 0-1 0 0,0 0 1 0 0,0 0 0 0 0,0 0 0 0 0,0 0-1 0 0,0 0 1 0 0,0 0 0 0 0,0 0 0 0 0,-27 2 85 0 0,-1034-42-376 0 0,978 33 288 0 0,73 5-44 0 0,17 1-54 0 0,17 1-61 0 0,491 24-105 0 0,1-21 522 0 0,-135-2-175 0 0,-197 0-80 0 0,438 12 317 0 0,-546-9-311 0 0,264 15 272 0 0,0 18 13 0 0,-312-33-264 0 0,-15-3-8 0 0,0 1 0 0 0,0 0-1 0 0,22 7 1 0 0,-30-6-19 0 0,-6 0 4 0 0,-12 1 15 0 0,-18 0 10 0 0,-246-2 18 0 0,195-4-120 0 0,-692-14-115 0 0,-200-2-582 0 0,934 16 692 0 0,-60-9-1 0 0,89 7 30 0 0,11 4 46 0 0,0 0 0 0 0,0-1 0 0 0,0 1-1 0 0,-1 0 1 0 0,1 0 0 0 0,0 0 0 0 0,0 0-1 0 0,0 0 1 0 0,0 0 0 0 0,0 0 0 0 0,0-1-1 0 0,0 1 1 0 0,0 0 0 0 0,0 0 0 0 0,0 0-1 0 0,0 0 1 0 0,0 0 0 0 0,0 0 0 0 0,0-1-1 0 0,0 1 1 0 0,0 0 0 0 0,0 0 0 0 0,0 0 0 0 0,0 0-1 0 0,0 0 1 0 0,0 0 0 0 0,0-1 0 0 0,0 1-1 0 0,0 0 1 0 0,0 0 0 0 0,1 0 0 0 0,-1 0-1 0 0,0 0 1 0 0,0 0 0 0 0,0 0 0 0 0,0 0-1 0 0,0-1 1 0 0,0 1 0 0 0,0 0 0 0 0,0 0 0 0 0,1 0-1 0 0,0-1 2 0 0,1 0-1 0 0,0 0 0 0 0,0 0 1 0 0,0 1-1 0 0,0-1 0 0 0,-1 0 1 0 0,1 1-1 0 0,3-1 0 0 0,47-4-93 0 0,75 2 1 0 0,-62 2 32 0 0,383 0-57 0 0,-235 2 247 0 0,740 10 307 0 0,-940-10-433 0 0,230 8 118 0 0,-5 21 275 0 0,-215-23-288 0 0,-23-7-107 0 0,0 0-1 0 0,0 0 1 0 0,0 1-1 0 0,0-1 0 0 0,0 0 1 0 0,1 0-1 0 0,-1 0 1 0 0,0 0-1 0 0,0 0 1 0 0,0 0-1 0 0,0 0 1 0 0,0 0-1 0 0,0 0 0 0 0,0 0 1 0 0,0 0-1 0 0,0 0 1 0 0,0 1-1 0 0,0-1 1 0 0,1 0-1 0 0,-1 0 0 0 0,0 0 1 0 0,0 0-1 0 0,0 0 1 0 0,0 0-1 0 0,0 0 1 0 0,0 0-1 0 0,0 1 1 0 0,0-1-1 0 0,0 0 0 0 0,0 0 1 0 0,0 0-1 0 0,0 0 1 0 0,0 0-1 0 0,0 0 1 0 0,0 0-1 0 0,0 1 0 0 0,0-1 1 0 0,0 0-1 0 0,0 0 1 0 0,0 0-1 0 0,0 0 1 0 0,-1 0-1 0 0,1 0 1 0 0,0 0-1 0 0,0 0 0 0 0,0 1 1 0 0,0-1-1 0 0,0 0 1 0 0,-14 4 23 0 0,-70 6 47 0 0,-120-3 0 0 0,161-6-69 0 0,-645-3-3 0 0,466 0 0 0 0,43 0-64 0 0,-626 8-452 0 0,757-4 464 0 0,20-2 48 0 0,-40 6 0 0 0,64-4 3 0 0,8 0 3 0 0,10 2-22 0 0,26 0-125 0 0,62-1 0 0 0,-81-3 142 0 0,360-2 2 0 0,301 3 139 0 0,-3 25 165 0 0,-314 9 201 0 0,-277-25-412 0 0,-38 1-16 0 0,-227-23-76 0 0,74 3 0 0 0,-202-14-18 0 0,-26-3-133 0 0,-1125-12-972 0 0,1421 38 1034 0 0,0-1-1 0 0,-37-7 1 0 0,72 8 88 0 0,-1 0-1 0 0,0 0 1 0 0,1 0 0 0 0,-1 0-1 0 0,1 0 1 0 0,-1 0-1 0 0,0 0 1 0 0,1-1 0 0 0,-1 1-1 0 0,1 0 1 0 0,-1 0 0 0 0,0-1-1 0 0,1 1 1 0 0,-1 0-1 0 0,1 0 1 0 0,-1-1 0 0 0,1 1-1 0 0,-1-1 1 0 0,0 0-1 0 0,10-3-17 0 0,22 0 2 0 0,-30 3 17 0 0,411-26 90 0 0,1 18 63 0 0,-166 5-105 0 0,222 0 86 0 0,-1 24 417 0 0,-418-13-95 0 0,-152-15-292 0 0,32 2-136 0 0,-507-21-28 0 0,289 18-77 0 0,-422-7-382 0 0,271 16 134 0 0,429 0 315 0 0,-226-4-370 0 0,220 4 338 0 0,13-2 6 0 0,8 1 10 0 0,11-1 2 0 0,326-1-91 0 0,-189 4 124 0 0,830 15 335 0 0,-787-11-212 0 0,456 8 297 0 0,-605-13-408 0 0,-29 0 53 0 0,-14 0 34 0 0,-7 0 69 0 0,-390-8-6 0 0,146 2-294 0 0,-953-16-690 0 0,1060 23 710 0 0,-98-5 70 0 0,226 3 48 0 0,14 1 0 0 0,19-1 6 0 0,-15 1-19 0 0,869 14-5 0 0,-4 15 13 0 0,-678-22-2 0 0,310 24 402 0 0,-276-15-202 0 0,-206-14-176 0 0,54 5 151 0 0,-72-5-151 0 0,-8-1-10 0 0,-13 0-4 0 0,-469-27 110 0 0,-501-31-585 0 0,909 53 410 0 0,-289-9-208 0 0,-144-8-230 0 0,393 12 265 0 0,100 5 7 0 0,19 4 212 0 0,0 0 0 0 0,1 0 0 0 0,-1 0-1 0 0,0 0 1 0 0,0 0 0 0 0,0 0 0 0 0,0 0 0 0 0,0 0 0 0 0,0 0 0 0 0,0 0 0 0 0,0 0-1 0 0,0 0 1 0 0,0 0 0 0 0,0 0 0 0 0,0 0 0 0 0,0 0 0 0 0,0 0 0 0 0,0 0 0 0 0,0 0-1 0 0,0 0 1 0 0,0 0 0 0 0,0 0 0 0 0,0 0 0 0 0,0 0 0 0 0,0 0 0 0 0,0 0-1 0 0,0 0 1 0 0,0 0 0 0 0,0 0 0 0 0,0 0 0 0 0,0 0 0 0 0,0 0 0 0 0,0-1 0 0 0,0 1-1 0 0,0 0 1 0 0,0 0 0 0 0,0 0 0 0 0,0 0 0 0 0,0 0 0 0 0,0 0 0 0 0,0 0 0 0 0,0 0-1 0 0,0 0 1 0 0,0 0 0 0 0,0 0 0 0 0,0 0 0 0 0,0 0 0 0 0,0 0 0 0 0,0 0 0 0 0,0 0-1 0 0,0 0 1 0 0,0 0 0 0 0,0 0 0 0 0,0 0 0 0 0,0 0 0 0 0,0 0 0 0 0,0 0 0 0 0,0-1-1 0 0,0 1 1 0 0,0 0 0 0 0,0 0 0 0 0,0 0 0 0 0,11 0 51 0 0,546 6 251 0 0,327-12-67 0 0,164-3 145 0 0,-432 13-229 0 0,-134 1 196 0 0,-387-3-202 0 0,-570-9-148 0 0,-866-28-457 0 0,-40 43-1047 0 0,979-3 1121 0 0,389-6 387 0 0,13 1-1 0 0,0 0-1 0 0,0 0 0 0 0,0 0 1 0 0,0 0-1 0 0,0 0 0 0 0,0 0 1 0 0,0 0-1 0 0,0 0 0 0 0,0-1 1 0 0,0 1-1 0 0,0 0 0 0 0,0 0 1 0 0,0 0-1 0 0,0 0 0 0 0,0 0 1 0 0,0 0-1 0 0,0 0 0 0 0,0 0 1 0 0,0 0-1 0 0,0-1 0 0 0,0 1 1 0 0,0 0-1 0 0,0 0 0 0 0,0 0 1 0 0,0 0-1 0 0,0 0 1 0 0,0 0-1 0 0,0 0 0 0 0,0 0 1 0 0,0 0-1 0 0,0 0 0 0 0,0-1 1 0 0,0 1-1 0 0,0 0 0 0 0,0 0 1 0 0,0 0-1 0 0,-1 0 0 0 0,1 0 1 0 0,0 0-1 0 0,0 0 0 0 0,0 0 1 0 0,10-3-20 0 0,416-17-227 0 0,-237 15 297 0 0,-146 3-30 0 0,490-12 275 0 0,1270 64 1146 0 0,-1469-31-1339 0 0,437 29 262 0 0,-615-38-280 0 0,98 8 60 0 0,-4 17 143 0 0,-243-34-270 0 0,-6-1-13 0 0,1 0 0 0 0,-1 0 0 0 0,1 0 0 0 0,0 1 0 0 0,-1-1 0 0 0,1 1 0 0 0,-1-1 0 0 0,1 1 0 0 0,-1-1 0 0 0,1 1 0 0 0,-1 0 0 0 0,0 0 0 0 0,1 0 0 0 0,-1 0 0 0 0,2 1 0 0 0,-3-2-3 0 0,0 0 0 0 0,0 0 0 0 0,0 0 0 0 0,0 1 0 0 0,0-1 0 0 0,0 0 0 0 0,0 0 0 0 0,0 0 0 0 0,0 0 0 0 0,0 0 0 0 0,0 1 0 0 0,0-1 0 0 0,0 0 0 0 0,0 0 0 0 0,0 0 0 0 0,0 0 0 0 0,0 1 0 0 0,0-1 0 0 0,0 0 0 0 0,0 0 0 0 0,0 0 0 0 0,0 0 0 0 0,0 0 0 0 0,-1 0 0 0 0,1 1 0 0 0,0-1 0 0 0,0 0 0 0 0,0 0 0 0 0,0 0 0 0 0,0 0 0 0 0,0 0 0 0 0,0 0 0 0 0,0 0 0 0 0,-1 1 0 0 0,1-1 0 0 0,0 0 0 0 0,0 0 0 0 0,0 0 0 0 0,0 0 0 0 0,0 0 0 0 0,-1 0 0 0 0,1 0 0 0 0,0 0 0 0 0,0 0 0 0 0,0 0 0 0 0,-10 2 0 0 0,9-2 0 0 0,-53 4-22 0 0,0-2 0 0 0,-71-7-1 0 0,43 1 2 0 0,-630-26 14 0 0,-27-1-302 0 0,0 16-24 0 0,657 15 251 0 0,-345 3-370 0 0,5 19 35 0 0,402-20 387 0 0,11-2 15 0 0,-1 1 1 0 0,0 0-1 0 0,0 1 1 0 0,0 0-1 0 0,-10 4 1 0 0,15-3-10 0 0,9 0-17 0 0,13-1-31 0 0,-16-1 70 0 0,363 8-181 0 0,-266-9 185 0 0,68-1 133 0 0,786 13 511 0 0,-891-10-609 0 0,809 45 470 0 0,-552-4-64 0 0,-307-41-415 0 0,-8-2-25 0 0,0 0 0 0 0,0 1 0 0 0,0-1 1 0 0,0 1-1 0 0,1 0 0 0 0,-1 0 0 0 0,0 0 0 0 0,0 0 0 0 0,-1 0 1 0 0,1 1-1 0 0,0-1 0 0 0,4 4 0 0 0,-7-4-3 0 0,0-1 0 0 0,1 0 1 0 0,-1 0-1 0 0,0 0 0 0 0,0 0 0 0 0,0 0 0 0 0,0 1 1 0 0,0-1-1 0 0,0 0 0 0 0,0 0 0 0 0,0 0 0 0 0,0 1 0 0 0,0-1 1 0 0,0 0-1 0 0,1 0 0 0 0,-1 0 0 0 0,0 1 0 0 0,0-1 0 0 0,0 0 1 0 0,0 0-1 0 0,-1 0 0 0 0,1 0 0 0 0,0 1 0 0 0,0-1 1 0 0,0 0-1 0 0,0 0 0 0 0,0 0 0 0 0,0 1 0 0 0,0-1 0 0 0,0 0 1 0 0,0 0-1 0 0,0 0 0 0 0,0 0 0 0 0,-1 1 0 0 0,1-1 0 0 0,-8 5 18 0 0,-14-1 45 0 0,22-4-59 0 0,-58 8 100 0 0,-93-1 1 0 0,-64-14-135 0 0,141 4 33 0 0,-711-28-482 0 0,-1 17 21 0 0,699 16 458 0 0,29 0 0 0 0,-100-10 0 0 0,203 11 28 0 0,48-2 0 0 0,-53-1-20 0 0,84 0-6 0 0,931 16 60 0 0,-916-10-18 0 0,131 7 176 0 0,-4 19-63 0 0,-247-28-125 0 0,-9-3-10 0 0,0 0 1 0 0,0 1-1 0 0,-1 1 1 0 0,1 0-1 0 0,0 0 0 0 0,-1 1 1 0 0,13 6-1 0 0,-21-10-19 0 0,-1 1 0 0 0,0-1-1 0 0,0 0 1 0 0,1 0 0 0 0,-1 0 0 0 0,0 0-1 0 0,0 0 1 0 0,1 0 0 0 0,-1 1 0 0 0,0-1-1 0 0,0 0 1 0 0,0 0 0 0 0,1 0 0 0 0,-1 0-1 0 0,0 1 1 0 0,0-1 0 0 0,0 0 0 0 0,0 0-1 0 0,0 1 1 0 0,1-1 0 0 0,-1 0 0 0 0,0 0-1 0 0,0 1 1 0 0,0-1 0 0 0,0 0 0 0 0,0 0-1 0 0,0 1 1 0 0,0-1 0 0 0,0 0 0 0 0,0 0-1 0 0,0 1 1 0 0,0-1 0 0 0,0 0 0 0 0,0 0-1 0 0,0 1 1 0 0,0-1 0 0 0,0 0 0 0 0,0 0-1 0 0,0 1 1 0 0,0-1 0 0 0,-1 0 0 0 0,1 0-1 0 0,0 1 1 0 0,0-1 0 0 0,0 0 0 0 0,0 0-1 0 0,0 0 1 0 0,-1 1 0 0 0,1-1 0 0 0,0 0-1 0 0,0 0 1 0 0,0 0 0 0 0,-1 1 0 0 0,1-1-1 0 0,0 0 1 0 0,0 0 0 0 0,-1 0 0 0 0,1 0-1 0 0,0 0 1 0 0,-1 0 0 0 0,-19 6 70 0 0,18-5-58 0 0,-26 4 17 0 0,0-1-1 0 0,-43 0 0 0 0,-60-7 59 0 0,90 1-82 0 0,-909-48-232 0 0,513 24 140 0 0,401 25 74 0 0,9 0 6 0 0,0-1 1 0 0,-1 0-1 0 0,1-3 1 0 0,-34-8-1 0 0,61 13-2 0 0,-1 0 0 0 0,1 0 1 0 0,-1 0-1 0 0,1-1 0 0 0,-1 1 0 0 0,1 0 0 0 0,-1 0 0 0 0,1 0 0 0 0,-1 0 0 0 0,1-1 1 0 0,-1 1-1 0 0,1 0 0 0 0,0-1 0 0 0,-1 1 0 0 0,1 0 0 0 0,-1-1 0 0 0,1 1 1 0 0,0 0-1 0 0,-1-1 0 0 0,1 1 0 0 0,0-1 0 0 0,0 1 0 0 0,-1 0 0 0 0,1-1 0 0 0,0 1 1 0 0,0-1-1 0 0,-1 1 0 0 0,1-1 0 0 0,0 0 0 0 0,0 1 0 0 0,1-1-1 0 0,-1 1 1 0 0,0-1 0 0 0,1 1-1 0 0,-1-1 1 0 0,1 1 0 0 0,-1 0-1 0 0,1-1 1 0 0,-1 1 0 0 0,1 0-1 0 0,-1-1 1 0 0,1 1 0 0 0,-1 0-1 0 0,1 0 1 0 0,-1-1 0 0 0,1 1-1 0 0,-1 0 1 0 0,1 0 0 0 0,-1 0-1 0 0,1 0 1 0 0,0 0 0 0 0,-1 0-1 0 0,2 0 1 0 0,23-1-36 0 0,0 1 0 0 0,43 6 0 0 0,-9 0-13 0 0,263 2-70 0 0,-227-7 111 0 0,142 0 12 0 0,277 8 79 0 0,-274 6-11 0 0,-159-7-40 0 0,77 20-1 0 0,-110-15 35 0 0,-44-11-48 0 0,1-1-1 0 0,-1 1 1 0 0,1 0-1 0 0,-1 1 1 0 0,0-1-1 0 0,0 1 1 0 0,6 5-1 0 0,-10-8-9 0 0,1 0-1 0 0,-1 1 1 0 0,0-1-1 0 0,1 0 1 0 0,-1 0-1 0 0,0 1 1 0 0,0-1-1 0 0,1 0 1 0 0,-1 1-1 0 0,0-1 1 0 0,0 0-1 0 0,0 1 1 0 0,0-1-1 0 0,1 1 1 0 0,-1-1-1 0 0,0 0 1 0 0,0 1-1 0 0,0-1 1 0 0,0 1-1 0 0,0-1 1 0 0,0 0-1 0 0,0 1 1 0 0,0-1-1 0 0,0 1 1 0 0,0-1-1 0 0,0 0 1 0 0,0 1-1 0 0,-1-1 1 0 0,1 0-1 0 0,0 1 1 0 0,0-1-1 0 0,0 1 1 0 0,0-1-1 0 0,-1 0 1 0 0,1 1 0 0 0,0-1-1 0 0,0 0 1 0 0,-1 0-1 0 0,1 1 1 0 0,0-1-1 0 0,0 0 1 0 0,-1 1-1 0 0,1-1 1 0 0,0 0-1 0 0,-1 0 1 0 0,1 0-1 0 0,0 1 1 0 0,-1-1-1 0 0,1 0 1 0 0,-1 0-1 0 0,1 0 1 0 0,-1 0-1 0 0,-22 7 47 0 0,-11-3-37 0 0,-65 0 0 0 0,-38-11 24 0 0,66 3-28 0 0,-781-62 57 0 0,446 39-329 0 0,24 1-6 0 0,362 24 246 0 0,0 1-8 0 0,1-1-1 0 0,0-1 1 0 0,0 0 0 0 0,-22-8-1 0 0,41 11 34 0 0,0 0 0 0 0,-1 0-1 0 0,1 0 1 0 0,0 0 0 0 0,-1 0-1 0 0,1 0 1 0 0,0-1 0 0 0,0 1-1 0 0,-1 0 1 0 0,1 0 0 0 0,0 0-1 0 0,-1 0 1 0 0,1 0 0 0 0,0-1 0 0 0,0 1-1 0 0,-1 0 1 0 0,1 0 0 0 0,0-1-1 0 0,0 1 1 0 0,0 0 0 0 0,-1 0-1 0 0,1-1 1 0 0,0 1 0 0 0,0 0-1 0 0,0 0 1 0 0,0-1 0 0 0,-1 1-1 0 0,8-4-19 0 0,16 1-26 0 0,370 13-133 0 0,-204-4 177 0 0,-189-6 2 0 0,218 9-5 0 0,1 14 63 0 0,-202-21-30 0 0,0 1 0 0 0,-1 1 0 0 0,1 1-1 0 0,22 9 1 0 0,-39-14-28 0 0,0 0 0 0 0,0 0 0 0 0,1 0 1 0 0,-1 0-1 0 0,0 0 0 0 0,0 0 0 0 0,0 1 0 0 0,0-1 0 0 0,0 0 0 0 0,0 0 0 0 0,1 0 0 0 0,-1 0 1 0 0,0 0-1 0 0,0 0 0 0 0,0 0 0 0 0,0 0 0 0 0,0 0 0 0 0,0 1 0 0 0,0-1 0 0 0,0 0 0 0 0,1 0 1 0 0,-1 0-1 0 0,0 0 0 0 0,0 0 0 0 0,0 0 0 0 0,0 1 0 0 0,0-1 0 0 0,0 0 0 0 0,0 0 0 0 0,0 0 1 0 0,0 0-1 0 0,0 0 0 0 0,0 0 0 0 0,0 1 0 0 0,0-1 0 0 0,0 0 0 0 0,0 0 0 0 0,0 0 0 0 0,-6 4 13 0 0,-13 1 34 0 0,16-4-34 0 0,-40 7 66 0 0,0-3-1 0 0,-52 1 1 0 0,36-2-51 0 0,-313 9 112 0 0,143-6-85 0 0,-43-12 126 0 0,248 0-117 0 0,24 4-63 0 0,0 1-1 0 0,-1 0 1 0 0,1 0-1 0 0,0 0 0 0 0,0 0 1 0 0,0 0-1 0 0,0 0 0 0 0,-1 0 1 0 0,1 0-1 0 0,0 0 0 0 0,0 0 1 0 0,0 0-1 0 0,0 0 0 0 0,0-1 1 0 0,-1 1-1 0 0,1 0 1 0 0,0 0-1 0 0,0 0 0 0 0,0 0 1 0 0,0 0-1 0 0,0-1 0 0 0,0 1 1 0 0,0 0-1 0 0,0 0 0 0 0,0 0 1 0 0,-1 0-1 0 0,1-1 0 0 0,0 1 1 0 0,0 0-1 0 0,0 0 1 0 0,0 0-1 0 0,0-1 0 0 0,0 1 1 0 0,0 0-1 0 0,12-5-75 0 0,23-2 85 0 0,0 2-1 0 0,0 2 1 0 0,40 1 0 0 0,-42 1-51 0 0,546 12-100 0 0,-309 18 322 0 0,-256-27-153 0 0,0 0 0 0 0,0 2 0 0 0,0-1-1 0 0,18 8 1 0 0,-32-11-28 0 0,0 0-1 0 0,0 0 0 0 0,0 0 1 0 0,0 1-1 0 0,0-1 1 0 0,0 0-1 0 0,0 0 0 0 0,1 0 1 0 0,-1 0-1 0 0,0 0 1 0 0,0 0-1 0 0,0 0 0 0 0,0 0 1 0 0,0 0-1 0 0,0 0 1 0 0,0 0-1 0 0,0 0 0 0 0,0 0 1 0 0,0 0-1 0 0,1 1 1 0 0,-1-1-1 0 0,0 0 0 0 0,0 0 1 0 0,0 0-1 0 0,0 0 1 0 0,0 0-1 0 0,0 0 0 0 0,0 0 1 0 0,0 0-1 0 0,0 1 1 0 0,0-1-1 0 0,0 0 0 0 0,0 0 1 0 0,0 0-1 0 0,0 0 1 0 0,0 0-1 0 0,0 0 0 0 0,0 0 1 0 0,0 1-1 0 0,0-1 1 0 0,0 0-1 0 0,0 0 0 0 0,0 0 1 0 0,0 0-1 0 0,-6 4-26 0 0,-8-1 17 0 0,-246 5 87 0 0,210-9-79 0 0,-26 1 50 0 0,-407 16-43 0 0,419-12-261 0 0,132-15 123 0 0,466-35-167 0 0,-324 32 360 0 0,496-29 121 0 0,276 0-48 0 0,240 24-14 0 0,266 77 229 0 0,-1019-10-278 0 0,-148-13-149 0 0,41 11 64 0 0,-349-43 30 0 0,-15-2 21 0 0,-25-3 30 0 0,-499-58-111 0 0,100 13-80 0 0,-527-36-227 0 0,927 81 341 0 0,-724-32-252 0 0,623 30 214 0 0,-768-11-179 0 0,275 8 216 0 0,608 7 12 0 0,-2 0 0 0 0,0-1 0 0 0,-16-3 0 0 0,22 1 17 0 0,11 1 21 0 0,15-2 0 0 0,249-11 119 0 0,-204 14-130 0 0,1284-21-16 0 0,-436 17 104 0 0,-340 3-41 0 0,533 18 142 0 0,-1047-14-191 0 0,380 31 409 0 0,-436-32-287 0 0,-9 0-78 0 0,-14 0 3 0 0,-486-23 388 0 0,274 8-389 0 0,-2194-84-754 0 0,2019 87 549 0 0,-378-8-219 0 0,193 4 136 0 0,577 14 153 0 0,51-3-200 0 0,278 3-11 0 0,-171 4 241 0 0,214-1-31 0 0,1089 19 138 0 0,124 59 228 0 0,-1294-64-214 0 0,303 29 338 0 0,-401-18-153 0 0,-168-26-262 0 0,-6-1-6 0 0,0 0 0 0 0,0 1 0 0 0,0-1 0 0 0,0 0 0 0 0,0 1 0 0 0,0-1 0 0 0,0 1 0 0 0,0 0 0 0 0,0 0 0 0 0,0-1 0 0 0,0 1 0 0 0,0 1 0 0 0,0-1 0 0 0,2 2-1 0 0,-4-2-2 0 0,0-1 0 0 0,0 0-1 0 0,0 0 1 0 0,0 1-1 0 0,0-1 1 0 0,0 0-1 0 0,0 0 1 0 0,0 0-1 0 0,0 1 1 0 0,0-1-1 0 0,0 0 1 0 0,0 0-1 0 0,0 1 1 0 0,0-1-1 0 0,0 0 1 0 0,0 0 0 0 0,0 0-1 0 0,-1 1 1 0 0,1-1-1 0 0,0 0 1 0 0,0 0-1 0 0,0 0 1 0 0,0 0-1 0 0,-1 1 1 0 0,1-1-1 0 0,0 0 1 0 0,0 0-1 0 0,0 0 1 0 0,0 0-1 0 0,-1 0 1 0 0,1 0 0 0 0,0 0-1 0 0,0 1 1 0 0,-1-1-1 0 0,1 0 1 0 0,0 0-1 0 0,0 0 1 0 0,0 0-1 0 0,-1 0 1 0 0,-10 3 13 0 0,0-1 1 0 0,-1 0-1 0 0,1-1 1 0 0,0 0-1 0 0,-23-1 1 0 0,15-1 4 0 0,-374-21 54 0 0,282 13-86 0 0,-1273-78-113 0 0,9 36-77 0 0,655 31 75 0 0,700 18 91 0 0,-6 1-118 0 0,66-5 0 0 0,1 2-1 0 0,68 2 1 0 0,-46 2 52 0 0,2251-10 29 0 0,-1373 25 332 0 0,-8 34-9 0 0,-665-22-142 0 0,-194-16 80 0 0,113 32-1 0 0,-173-39-145 0 0,-8-3-5 0 0,1 1 0 0 0,0 0 0 0 0,-1 1 0 0 0,0-1-1 0 0,1 1 1 0 0,9 7 0 0 0,-16-10-32 0 0,1 0 0 0 0,0 1 1 0 0,-1-1-1 0 0,1 0 0 0 0,-1 1 0 0 0,1-1 0 0 0,-1 0 0 0 0,1 1 1 0 0,-1-1-1 0 0,0 1 0 0 0,1-1 0 0 0,-1 1 0 0 0,1-1 0 0 0,-1 1 1 0 0,0-1-1 0 0,1 1 0 0 0,-1-1 0 0 0,0 1 0 0 0,0 0 0 0 0,0-1 0 0 0,1 1 1 0 0,-1-1-1 0 0,0 1 0 0 0,0 0 0 0 0,0-1 0 0 0,0 1 0 0 0,0 0 1 0 0,0-1-1 0 0,0 1 0 0 0,0-1 0 0 0,0 1 0 0 0,0 0 0 0 0,-1-1 1 0 0,1 1-1 0 0,0-1 0 0 0,0 1 0 0 0,0 0 0 0 0,-1-1 0 0 0,1 1 0 0 0,0-1 1 0 0,-1 1-1 0 0,1-1 0 0 0,-1 1 0 0 0,1-1 0 0 0,0 1 0 0 0,-2 0 1 0 0,0 1 4 0 0,-1-1 1 0 0,1 1 0 0 0,-1-1 0 0 0,0 1 0 0 0,1-1 0 0 0,-1 0-1 0 0,0 0 1 0 0,-4 1 0 0 0,-30 6 33 0 0,-1-3 0 0 0,-56 2 0 0 0,-82-8 80 0 0,142 0-119 0 0,-673-27-110 0 0,127 3-9 0 0,576 25 113 0 0,-935-28-490 0 0,4 19-89 0 0,860 10 534 0 0,-127 3-170 0 0,195-3 101 0 0,19 1 44 0 0,25-1-20 0 0,341 3-406 0 0,-190-3 356 0 0,364 1-185 0 0,660 13 102 0 0,-287 67 928 0 0,-759-52-530 0 0,-140-23-118 0 0,0 0 0 0 0,-1 1 1 0 0,1 2-1 0 0,24 13 0 0 0,-44-19-23 0 0,0 0-1 0 0,0 0 0 0 0,-1 1 1 0 0,7 6-1 0 0,14 10 155 0 0,-25-20-168 0 0,0-1 1 0 0,0 1-1 0 0,1 0 1 0 0,-1-1-1 0 0,0 1 1 0 0,0 0-1 0 0,0 0 1 0 0,0 0-1 0 0,0 0 1 0 0,0 0-1 0 0,0 0 1 0 0,-1 0-1 0 0,1 1 1 0 0,0 0-1 0 0,-1-2-10 0 0,0 1 0 0 0,0-1 0 0 0,0 1 0 0 0,0-1 0 0 0,0 0 0 0 0,0 1 1 0 0,0-1-1 0 0,0 1 0 0 0,0-1 0 0 0,0 0 0 0 0,0 1 0 0 0,-1-1 0 0 0,1 0 0 0 0,0 1 0 0 0,0-1 0 0 0,0 0 0 0 0,-1 1 0 0 0,1-1 0 0 0,0 0 0 0 0,0 1 1 0 0,-1-1-1 0 0,1 0 0 0 0,0 0 0 0 0,-1 1 0 0 0,1-1 0 0 0,0 0 0 0 0,-1 0 0 0 0,1 0 0 0 0,0 1 0 0 0,-1-1 0 0 0,-6 2 33 0 0,0 0-1 0 0,0 0 0 0 0,0-1 1 0 0,-9 1-1 0 0,15-2-41 0 0,-233 15 237 0 0,-5-17-171 0 0,236 2-65 0 0,-849-52 129 0 0,595 31-149 0 0,32 3-46 0 0,-471-32-82 0 0,521 42-14 0 0,-197-14-487 0 0,356 19 544 0 0,23 0-11 0 0,29-1 9 0 0,348-18-695 0 0,3 16 584 0 0,-73 2 246 0 0,-306 4-28 0 0,830-15 58 0 0,-7 22 260 0 0,-695-1-78 0 0,161 28 0 0 0,-284-32-208 0 0,-10-2-16 0 0,1 0 0 0 0,0 1 0 0 0,-1 0 0 0 0,1 0 0 0 0,-1 0 0 0 0,1 0 0 0 0,-1 0 0 0 0,1 1 0 0 0,3 1 0 0 0,-7-2-13 0 0,0-1-1 0 0,0 0 1 0 0,0 0-1 0 0,0 0 1 0 0,1 0-1 0 0,-1 0 1 0 0,0 0-1 0 0,0 0 1 0 0,0 0-1 0 0,0 0 1 0 0,0 0-1 0 0,0 0 1 0 0,0 1-1 0 0,0-1 1 0 0,0 0-1 0 0,0 0 1 0 0,0 0-1 0 0,1 0 0 0 0,-1 0 1 0 0,0 0-1 0 0,0 0 1 0 0,0 1-1 0 0,0-1 1 0 0,0 0-1 0 0,0 0 1 0 0,0 0-1 0 0,0 0 1 0 0,0 0-1 0 0,0 0 1 0 0,0 1-1 0 0,0-1 1 0 0,0 0-1 0 0,0 0 1 0 0,0 0-1 0 0,0 0 1 0 0,0 0-1 0 0,-1 0 1 0 0,1 0-1 0 0,0 1 1 0 0,0-1-1 0 0,0 0 1 0 0,0 0-1 0 0,0 0 1 0 0,0 0-1 0 0,0 0 1 0 0,0 0-1 0 0,0 0 1 0 0,0 0-1 0 0,0 1 1 0 0,-1-1-1 0 0,1 0 1 0 0,0 0-1 0 0,0 0 1 0 0,0 0-1 0 0,-12 4 70 0 0,-13 0 7 0 0,24-4-79 0 0,-54 3 156 0 0,-60-3 0 0 0,-60-11 26 0 0,67 3-100 0 0,-316-20 108 0 0,-449-24-340 0 0,660 41 86 0 0,-197-7-53 0 0,-609-1-267 0 0,991 19 356 0 0,22-2-19 0 0,6 0 4 0 0,12 0-7 0 0,492-12-387 0 0,-384 14 444 0 0,650 9-276 0 0,-183-2 229 0 0,305-5 40 0 0,-788-2 0 0 0,181 9 0 0 0,-277-8 1 0 0,0 0 9 0 0,0 0 1 0 0,0 0-1 0 0,0 1 1 0 0,9 3-1 0 0,-16-5-9 0 0,-1 0-1 0 0,0 0 0 0 0,0 0 0 0 0,0 0 0 0 0,0 0 1 0 0,0 0-1 0 0,0 0 0 0 0,1 0 0 0 0,-1 0 0 0 0,0 0 1 0 0,0 0-1 0 0,0 0 0 0 0,0 0 0 0 0,0 0 0 0 0,0 1 0 0 0,0-1 1 0 0,1 0-1 0 0,-1 0 0 0 0,0 0 0 0 0,0 0 0 0 0,0 0 1 0 0,0 0-1 0 0,0 0 0 0 0,0 0 0 0 0,0 0 0 0 0,0 0 0 0 0,0 0 1 0 0,0 1-1 0 0,0-1 0 0 0,1 0 0 0 0,-1 0 0 0 0,0 0 1 0 0,0 0-1 0 0,0 0 0 0 0,0 0 0 0 0,0 0 0 0 0,0 1 0 0 0,0-1 1 0 0,0 0-1 0 0,0 0 0 0 0,0 0 0 0 0,0 0 0 0 0,0 0 1 0 0,0 0-1 0 0,0 1 0 0 0,0-1 0 0 0,0 0 0 0 0,0 0 0 0 0,0 0 1 0 0,-1 0-1 0 0,1 0 0 0 0,0 0 0 0 0,0 0 0 0 0,0 1 1 0 0,-9 3 0 0 0,-14 0-2 0 0,-66 2 191 0 0,-118-9 0 0 0,118 0-90 0 0,-1249-25-84 0 0,381 22-320 0 0,691 6 184 0 0,245 0 120 0 0,-137-3 0 0 0,135 0 0 0 0,18-1 0 0 0,7 1 0 0 0,11-1 0 0 0,-12 3 0 0 0,50-11 13 0 0,0 2 1 0 0,67-4-1 0 0,-87 11 14 0 0,296-19-32 0 0,1 15-73 0 0,-310 7 75 0 0,1572 64 67 0 0,-1460-53-35 0 0,223 30 233 0 0,-349-40-256 0 0,4 0 18 0 0,1 1 1 0 0,0 0-1 0 0,-1 1 1 0 0,9 4-1 0 0,-17-7-22 0 0,0 0 1 0 0,1 0-1 0 0,-1 0 0 0 0,0 0 0 0 0,0 0 0 0 0,0 0 1 0 0,0 0-1 0 0,1 0 0 0 0,-1 0 0 0 0,0 0 1 0 0,0 0-1 0 0,0 1 0 0 0,0-1 0 0 0,1 0 0 0 0,-1 0 1 0 0,0 0-1 0 0,0 0 0 0 0,0 0 0 0 0,0 1 0 0 0,0-1 1 0 0,0 0-1 0 0,1 0 0 0 0,-1 0 0 0 0,0 1 1 0 0,0-1-1 0 0,0 0 0 0 0,0 0 0 0 0,0 0 0 0 0,0 0 1 0 0,0 1-1 0 0,0-1 0 0 0,0 0 0 0 0,0 0 0 0 0,0 0 1 0 0,0 1-1 0 0,-7 4 47 0 0,-12 1 14 0 0,-28-1 25 0 0,1-1-1 0 0,-57-3 0 0 0,66-1-36 0 0,-700-12 193 0 0,114 1-105 0 0,204 14-243 0 0,5 22 0 0 0,359-18 80 0 0,50-4-114 0 0,9-2 14 0 0,15 0-41 0 0,-16-1 152 0 0,274-1-555 0 0,370 3 194 0 0,4 26 511 0 0,-573-22-119 0 0,460 44 321 0 0,-509-46-309 0 0,1-1 35 0 0,1 1-1 0 0,-1 2 1 0 0,51 17-1 0 0,-75-20-34 0 0,0-1 0 0 0,0 2 0 0 0,0-1 0 0 0,10 7 0 0 0,-15-9-26 0 0,0-1 1 0 0,-1 1-1 0 0,1 0 0 0 0,0 0 1 0 0,0-1-1 0 0,-1 1 1 0 0,1 0-1 0 0,0 0 1 0 0,-1 0-1 0 0,1 0 1 0 0,-1 0-1 0 0,1 0 0 0 0,-1 0 1 0 0,1 0-1 0 0,-1 2 1 0 0,0-2-3 0 0,0-1 0 0 0,0 1 0 0 0,0 0 0 0 0,0 0 1 0 0,-1-1-1 0 0,1 1 0 0 0,0 0 0 0 0,0 0 0 0 0,-1-1 0 0 0,1 1 1 0 0,-1 0-1 0 0,1 0 0 0 0,-1-1 0 0 0,1 1 0 0 0,-1-1 0 0 0,1 1 0 0 0,-1 0 1 0 0,1-1-1 0 0,-1 1 0 0 0,0-1 0 0 0,1 1 0 0 0,-1-1 0 0 0,0 0 1 0 0,0 1-1 0 0,-7 3 28 0 0,0 0 1 0 0,0 0-1 0 0,-1-1 1 0 0,1 0-1 0 0,-1-1 1 0 0,1 0 0 0 0,-14 2-1 0 0,-66 1 120 0 0,60-4-123 0 0,-433-14 7 0 0,-4-29-14 0 0,249 20-18 0 0,20 2-28 0 0,-505-33-188 0 0,667 52 150 0 0,29-1 46 0 0,15 0 1 0 0,21-2-33 0 0,835-36-546 0 0,1 39 674 0 0,-595 8-8 0 0,-187-1 41 0 0,97 19-1 0 0,-171-23-90 0 0,-6-2-1 0 0,1 1 1 0 0,-1 0 0 0 0,1 1-1 0 0,-1-1 1 0 0,1 1 0 0 0,-1 0 0 0 0,0 0-1 0 0,0 0 1 0 0,0 1 0 0 0,0 0-1 0 0,4 3 1 0 0,-8-5-15 0 0,-1-1 0 0 0,0 0 0 0 0,1 1 0 0 0,-1-1 0 0 0,0 1 1 0 0,0-1-1 0 0,1 0 0 0 0,-1 1 0 0 0,0-1 0 0 0,0 1 0 0 0,0-1 0 0 0,1 1 0 0 0,-1-1 0 0 0,0 1 0 0 0,0-1 0 0 0,0 1 0 0 0,0-1 0 0 0,0 1 0 0 0,0-1 0 0 0,0 1 1 0 0,0-1-1 0 0,0 1 0 0 0,0-1 0 0 0,0 1 0 0 0,0-1 0 0 0,-1 1 0 0 0,1-1 0 0 0,0 1 0 0 0,0-1 0 0 0,0 1 0 0 0,-1-1 0 0 0,1 1 0 0 0,0-1 0 0 0,-1 0 0 0 0,1 1 1 0 0,0-1-1 0 0,-1 1 0 0 0,1-1 0 0 0,0 0 0 0 0,-1 1 0 0 0,1-1 0 0 0,-1 0 0 0 0,1 0 0 0 0,-1 1 0 0 0,1-1 0 0 0,-1 0 0 0 0,1 0 0 0 0,-1 0 0 0 0,-26 11 126 0 0,26-10-126 0 0,-29 7 86 0 0,0-2 0 0 0,-1-1 0 0 0,-41 2 1 0 0,-95-5 89 0 0,148-2-167 0 0,-850-63-334 0 0,796 54 240 0 0,20 4-70 0 0,-81-20 0 0 0,133 24 144 0 0,-1 1 0 0 0,1 0-1 0 0,0 0 1 0 0,-1-1 0 0 0,1 1 0 0 0,0-1-1 0 0,0 0 1 0 0,-1 1 0 0 0,1-1 0 0 0,0 0 0 0 0,0 1-1 0 0,0-1 1 0 0,0 0 0 0 0,0 0 0 0 0,-1-2-1 0 0,2 3 5 0 0,0 0 0 0 0,0 0 0 0 0,-1-1 0 0 0,1 1-1 0 0,0 0 1 0 0,0 0 0 0 0,0-1 0 0 0,0 1 0 0 0,1 0-1 0 0,-1 0 1 0 0,0-1 0 0 0,0 1 0 0 0,0 0 0 0 0,0 0 0 0 0,0-1-1 0 0,0 1 1 0 0,0 0 0 0 0,0 0 0 0 0,0-1 0 0 0,1 1-1 0 0,-1 0 1 0 0,0 0 0 0 0,0 0 0 0 0,0-1 0 0 0,1 1 0 0 0,-1 0-1 0 0,13-7-42 0 0,25-5-51 0 0,1 2-1 0 0,0 2 1 0 0,53-4-1 0 0,-52 7 35 0 0,62-8-1 0 0,312-51-258 0 0,-264 32 321 0 0,237-47 0 0 0,-282 63-3 0 0,-90 14 6 0 0,1 1 0 0 0,0 1-1 0 0,0 1 1 0 0,21 3 0 0 0,-35-4 2 0 0,0 0 0 0 0,-1 1 0 0 0,1-1 0 0 0,0 0 0 0 0,-1 1 0 0 0,1-1 0 0 0,-1 1 0 0 0,1-1 0 0 0,-1 1 0 0 0,1 0 0 0 0,-1 0 0 0 0,1-1 0 0 0,-1 1 0 0 0,0 0 0 0 0,1 0 0 0 0,-1 1 0 0 0,0-1 0 0 0,0 0 0 0 0,0 0 0 0 0,0 1 0 0 0,0-1 1 0 0,0 0-1 0 0,0 1 0 0 0,0-1 0 0 0,0 2 0 0 0,-1-1 6 0 0,0 0 0 0 0,0 0 0 0 0,0 0 0 0 0,0 0 0 0 0,-1 0 0 0 0,1-1 0 0 0,-1 1 0 0 0,1 0 0 0 0,-1 0 0 0 0,0 0 0 0 0,1-1 0 0 0,-1 1 0 0 0,0 0 0 0 0,0-1 0 0 0,0 1 0 0 0,0-1 0 0 0,-1 1 0 0 0,1-1 0 0 0,0 0 0 0 0,-1 1 0 0 0,-1 0 0 0 0,-7 7 9 0 0,-1-1 0 0 0,0-1 0 0 0,0 1 0 0 0,-1-2 0 0 0,-17 8 0 0 0,-67 22 74 0 0,81-31-92 0 0,-309 86-2 0 0,32-10 0 0 0,39-8-63 0 0,200-61 37 0 0,-1-2 0 0 0,-97 5 0 0 0,143-15 19 0 0,2 1 1 0 0,0-1 0 0 0,0 0 0 0 0,0 0 0 0 0,0 0-1 0 0,0-1 1 0 0,0 0 0 0 0,0 0 0 0 0,0 0 0 0 0,0-1-1 0 0,-11-4 1 0 0,17 5 6 0 0,-1 1 0 0 0,1-1 0 0 0,-1 1 0 0 0,1-1 0 0 0,-1 1 0 0 0,1-1 0 0 0,-1 1 0 0 0,1-1 0 0 0,0 1 0 0 0,-1-1 0 0 0,1 1 0 0 0,0-1 0 0 0,-1 0 0 0 0,1 1 0 0 0,0-1 0 0 0,0 0 0 0 0,-1 1 0 0 0,1-1 0 0 0,0 0 0 0 0,0 1 0 0 0,0-1 0 0 0,0 0 0 0 0,0 1 0 0 0,0-1 0 0 0,0 0 0 0 0,0 1 0 0 0,0-1 0 0 0,0 0 0 0 0,1 1 0 0 0,-1-1 0 0 0,0 0 0 0 0,0 1 0 0 0,0-1 0 0 0,1 1 0 0 0,-1-1 0 0 0,1 0 0 0 0,-1 1 0 0 0,0-1 0 0 0,1 1 0 0 0,-1-1 0 0 0,1 1 0 0 0,0-1 0 0 0,4-4 0 0 0,-1 0 0 0 0,1 1 0 0 0,8-6 0 0 0,-10 8 0 0 0,31-21 12 0 0,0 2 0 0 0,2 1 0 0 0,59-22 0 0 0,6-5 4 0 0,-60 29-16 0 0,76-22 0 0 0,-101 35 0 0 0,436-99 0 0 0,-418 98 0 0 0,0 1 0 0 0,1 2 0 0 0,55 1 0 0 0,-86 2 20 0 0,0 0-1 0 0,0 1 1 0 0,0-1 0 0 0,-1 1-1 0 0,1 0 1 0 0,-1 1 0 0 0,1-1-1 0 0,4 3 1 0 0,-7-4-14 0 0,0 1 0 0 0,-1-1-1 0 0,1 1 1 0 0,0-1 0 0 0,-1 1 0 0 0,1 0-1 0 0,0 0 1 0 0,-1-1 0 0 0,1 1 0 0 0,-1 0 0 0 0,1 0-1 0 0,-1 0 1 0 0,1 0 0 0 0,-1-1 0 0 0,0 1-1 0 0,1 0 1 0 0,-1 0 0 0 0,0 0 0 0 0,0 0-1 0 0,0 0 1 0 0,1 0 0 0 0,-1 0 0 0 0,0 0-1 0 0,0 0 1 0 0,-1 0 0 0 0,1 0 0 0 0,0 0 0 0 0,0 0-1 0 0,0 0 1 0 0,-1 0 0 0 0,1-1 0 0 0,0 1-1 0 0,-1 0 1 0 0,1 0 0 0 0,-1 0 0 0 0,1 0-1 0 0,-2 1 1 0 0,-2 5 17 0 0,-1 0-1 0 0,-1 0 0 0 0,1 0 1 0 0,-1-1-1 0 0,-1 0 0 0 0,1 0 1 0 0,-1 0-1 0 0,0-1 0 0 0,0 0 1 0 0,-11 5-1 0 0,-10 5 16 0 0,-44 17-1 0 0,-231 68 24 0 0,154-55-47 0 0,141-42-14 0 0,-179 53-43 0 0,145-46 25 0 0,0-2-1 0 0,-65 4 0 0 0,105-11 10 0 0,0-1 0 0 0,0 0 0 0 0,0 0 1 0 0,0 0-1 0 0,0 0 0 0 0,0-1 0 0 0,0 1 0 0 0,0 0 0 0 0,0-1 0 0 0,-3-1 0 0 0,5 2 5 0 0,0 0 1 0 0,0 0 0 0 0,-1 0-1 0 0,1-1 1 0 0,0 1 0 0 0,0 0-1 0 0,-1 0 1 0 0,1-1 0 0 0,0 1-1 0 0,0 0 1 0 0,0 0 0 0 0,-1-1-1 0 0,1 1 1 0 0,0 0 0 0 0,0-1-1 0 0,0 1 1 0 0,0 0 0 0 0,0-1-1 0 0,0 1 1 0 0,0 0 0 0 0,0-1-1 0 0,0 1 1 0 0,0-1 0 0 0,5-12-53 0 0,3 4 46 0 0,-1-1 1 0 0,2 1 0 0 0,-1 1-1 0 0,1 0 1 0 0,15-11 0 0 0,55-32-110 0 0,-31 24 38 0 0,2 2 1 0 0,93-33-1 0 0,-100 44 73 0 0,1 2 0 0 0,0 2 1 0 0,85-8-1 0 0,-80 17 59 0 0,-30 2 8 0 0,-17 1 7 0 0,-8-1 35 0 0,-153 21 279 0 0,31-6-192 0 0,-234 58-127 0 0,185-35-5 0 0,161-36-49 0 0,-135 34-148 0 0,144-35 117 0 0,0 1 0 0 0,0-1 0 0 0,-8 6 0 0 0,14-7-126 0 0,-1 0 1 0 0,0 0 0 0 0,1 0-1 0 0,-1 0 1 0 0,1 1 0 0 0,-1-1-1 0 0,1 0 1 0 0,0 1 0 0 0,0-1-1 0 0,-1 1 1 0 0,1 0 0 0 0,0-1-1 0 0,1 1 1 0 0,-1 0 0 0 0,0-1-1 0 0,0 1 1 0 0,0 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6:56.4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101 196 3455 0 0,'10'-6'8531'0'0,"12"-10"-8106"0"0,-20 15-322 0 0,0 0 0 0 0,0 0 0 0 0,0 0-1 0 0,1 0 1 0 0,-1 1 0 0 0,1-1 0 0 0,-1 0-1 0 0,1 1 1 0 0,-1 0 0 0 0,0 0 0 0 0,1 0-1 0 0,-1 0 1 0 0,1 0 0 0 0,-1 0 0 0 0,1 0-1 0 0,-1 1 1 0 0,3 0 0 0 0,11 1 262 0 0,139 2 676 0 0,99-4-233 0 0,9-4-172 0 0,-202 4-249 0 0,123 7 192 0 0,-180-6-522 0 0,-7 1-39 0 0,-7 1-19 0 0,5-2 47 0 0,-1 0 0 0 0,1 0-1 0 0,0 0 1 0 0,-1-1 0 0 0,1 0 0 0 0,-6 0-1 0 0,-16-1-61 0 0,2 0-141 0 0,-31-6 0 0 0,31 3 81 0 0,-33 0 0 0 0,-307 10-2240 0 0,224-11 1664 0 0,127 4 622 0 0,-111-2 89 0 0,79 4-118 0 0,46-1 90 0 0,0 0 0 0 0,-1 0 0 0 0,1 0 0 0 0,-1 0 0 0 0,1 0 1 0 0,0 0-1 0 0,-1 0 0 0 0,1 0 0 0 0,-1 0 0 0 0,1 0 0 0 0,0-1 0 0 0,-1 1 0 0 0,1 0 0 0 0,0 0 0 0 0,-1 0 0 0 0,1 0 0 0 0,-1-1 0 0 0,1 1 0 0 0,0 0 0 0 0,-1 0 0 0 0,1-1 0 0 0,0 1 0 0 0,0 0 0 0 0,-1 0 0 0 0,1-1 0 0 0,0 1 0 0 0,0 0 0 0 0,-1-1 0 0 0,1 1 1 0 0,0 0-1 0 0,0-1 0 0 0,0 1 0 0 0,0-1 0 0 0,0 1 0 0 0,-1 0 0 0 0,1-1 0 0 0,0 1 0 0 0,0-1 0 0 0,7 0 133 0 0,217-8 1162 0 0,216-15-941 0 0,-411 22-349 0 0,36-5 398 0 0,-65 7-433 0 0,0 0 0 0 0,0 0 0 0 0,0 0 0 0 0,0 0 1 0 0,0 0-1 0 0,0 0 0 0 0,0 0 0 0 0,0 0 0 0 0,0-1 0 0 0,0 1 0 0 0,0 0 0 0 0,-1 0 0 0 0,1 0 0 0 0,0 0 0 0 0,0 0 0 0 0,0 0 0 0 0,0 0 0 0 0,0 0 0 0 0,0 0 0 0 0,0 0 0 0 0,0 0 1 0 0,0 0-1 0 0,0 0 0 0 0,0 0 0 0 0,0 0 0 0 0,0 0 0 0 0,0 0 0 0 0,0 0 0 0 0,0-1 0 0 0,0 1 0 0 0,0 0 0 0 0,0 0 0 0 0,0 0 0 0 0,0 0 0 0 0,0 0 0 0 0,0 0 0 0 0,0 0 0 0 0,0 0 1 0 0,0 0-1 0 0,0 0 0 0 0,0 0 0 0 0,0 0 0 0 0,0 0 0 0 0,0 0 0 0 0,0 0 0 0 0,0-1 0 0 0,0 1 0 0 0,0 0 0 0 0,0 0 0 0 0,0 0 0 0 0,0 0 0 0 0,1 0 0 0 0,-1 0 0 0 0,0 0 0 0 0,0 0 1 0 0,0 0-1 0 0,0 0 0 0 0,-11-4 40 0 0,-13-2 71 0 0,-213-24 85 0 0,-156-1-1197 0 0,371 30 849 0 0,-4-1-392 0 0,-36-6 0 0 0,27 5 322 0 0,9 2 55 0 0,20 0 139 0 0,1 1 0 0 0,-1 0 1 0 0,0 1-1 0 0,-7 0 0 0 0,-12 2-31 0 0,-9-3 58 0 0,68-6 1376 0 0,-19 2-1388 0 0,15-3 651 0 0,0 1-1 0 0,41-3 1 0 0,-63 9-603 0 0,296 7 310 0 0,-254-4-308 0 0,70 7 62 0 0,0 9-100 0 0,-96-17 95 0 0,0 0 0 0 0,0-1 0 0 0,0-2 0 0 0,29-3 0 0 0,-25 1 47 0 0,-1 1 1 0 0,53 4 0 0 0,314 36 232 0 0,-254-30-276 0 0,75 7 316 0 0,-104-1-415 0 0,71 6 0 0 0,-66-14 75 0 0,274 1 287 0 0,-254-9-257 0 0,92 1-7 0 0,-138 5-98 0 0,45 2 0 0 0,-2-3 0 0 0,-11 0 0 0 0,-105-3 0 0 0,-15-1 0 0 0,1 1 0 0 0,-1 0 0 0 0,1 0 0 0 0,0 0 0 0 0,-1 0 0 0 0,1 1 0 0 0,0-1 0 0 0,-1 1 0 0 0,4 0 0 0 0,-14 0 0 0 0,-7-2 0 0 0,-88-5-141 0 0,-2 1-697 0 0,-130 10 1 0 0,173-2 295 0 0,-106 6-780 0 0,76-6 739 0 0,-306 5-914 0 0,73-8 177 0 0,119 11 136 0 0,-279-20-112 0 0,346 4 1616 0 0,114 12 1474 0 0,32-7-1492 0 0,112 4 1802 0 0,222 12-568 0 0,-208-14-1394 0 0,89 5 260 0 0,27 13 318 0 0,87-4 280 0 0,-322-14-946 0 0,-189 2 41 0 0,-54-1-1097 0 0,187-4 609 0 0,-159-7-1498 0 0,-175 4-225 0 0,208 6 1803 0 0,120-3 226 0 0,24-1 50 0 0,1 2 1 0 0,-1 1 0 0 0,0 1 0 0 0,-25 5 0 0 0,49-7 35 0 0,1 0 0 0 0,-1 0 0 0 0,0 0 1 0 0,0 0-1 0 0,0 0 0 0 0,0 0 0 0 0,1 0 1 0 0,-1 0-1 0 0,0 0 0 0 0,0 0 0 0 0,0 1 1 0 0,0-1-1 0 0,1 0 0 0 0,-1 0 0 0 0,0 0 1 0 0,0 0-1 0 0,0 0 0 0 0,0 0 0 0 0,0 1 1 0 0,0-1-1 0 0,1 0 0 0 0,-1 0 0 0 0,0 0 1 0 0,0 0-1 0 0,0 1 0 0 0,0-1 0 0 0,0 0 1 0 0,0 0-1 0 0,0 0 0 0 0,0 1 1 0 0,0-1-1 0 0,0 0 0 0 0,0 0 0 0 0,0 0 1 0 0,0 0-1 0 0,0 1 0 0 0,0-1 0 0 0,0 0 1 0 0,0 0-1 0 0,0 0 0 0 0,0 1 0 0 0,0-1 1 0 0,0 0-1 0 0,0 0 0 0 0,0 0 0 0 0,0 0 1 0 0,-1 1-1 0 0,1-1 0 0 0,0 0 0 0 0,0 0 1 0 0,0 0-1 0 0,0 0 0 0 0,0 0 0 0 0,0 1 1 0 0,-1-1-1 0 0,1 0 0 0 0,0 0 0 0 0,0 0 1 0 0,0 0-1 0 0,0 0 0 0 0,-1 0 0 0 0,1 0 1 0 0,0 0-1 0 0,0 0 0 0 0,-1 0 0 0 0,2 0-3 0 0,2 3 1 0 0,22 3-152 0 0,122 10 297 0 0,207-6 1771 0 0,26 2 30 0 0,355 0-239 0 0,-699-13-1575 0 0,181 1 294 0 0,-205 1-425 0 0,-4-1 188 0 0,-16 2-114 0 0,-7-2-19 0 0,-1 0-1 0 0,1-1 1 0 0,-26-4 0 0 0,16 2-26 0 0,-135-18-701 0 0,-160-16-634 0 0,-145-14-902 0 0,225 24-220 0 0,6 8 1550 0 0,-42-5 16 0 0,260 22 870 0 0,-5 0 50 0 0,1-1 1 0 0,0 0 0 0 0,1-2-1 0 0,-1 0 1 0 0,-31-14 0 0 0,46 15 337 0 0,9 0-70 0 0,12 2 17 0 0,-14 2-334 0 0,90-5 673 0 0,-30 2-500 0 0,76-5 144 0 0,685-26 2088 0 0,-778 34-2353 0 0,901 18 1488 0 0,-861-14-1405 0 0,196 21 526 0 0,-259-22-595 0 0,-3 1 36 0 0,0-1 0 0 0,21 0 0 0 0,-86-10 368 0 0,8 1-287 0 0,-246-15-512 0 0,-1 19-800 0 0,189 2 483 0 0,-361 9-3817 0 0,313-8 3490 0 0,-129-1-762 0 0,68 4 1314 0 0,202-4 418 0 0,2 0-4 0 0,-37 4 0 0 0,35-4 0 0 0,0 1 0 0 0,0-1 0 0 0,0 1 0 0 0,1 0 0 0 0,-1 0 0 0 0,0 0 0 0 0,0 0 0 0 0,1 0 0 0 0,-1 1 0 0 0,1-1 0 0 0,-3 3 0 0 0,5-4 13 0 0,0 1 0 0 0,1-1 0 0 0,-1 1-1 0 0,0 0 1 0 0,1-1 0 0 0,-1 1-1 0 0,0-1 1 0 0,1 1 0 0 0,-1 0 0 0 0,1-1-1 0 0,-1 1 1 0 0,1-1 0 0 0,-1 0 0 0 0,1 1-1 0 0,-1-1 1 0 0,1 1 0 0 0,-1-1 0 0 0,1 0-1 0 0,0 1 1 0 0,-1-1 0 0 0,1 0-1 0 0,0 0 1 0 0,-1 0 0 0 0,2 1 0 0 0,19 8 372 0 0,-8-7-126 0 0,1 0 0 0 0,-1 0 0 0 0,26-1 0 0 0,-6-1 193 0 0,141 2 1488 0 0,-49-2-1072 0 0,611 21 1624 0 0,33-6-704 0 0,-507-6-1425 0 0,168 2-195 0 0,-417-11-159 0 0,396 9 110 0 0,-233-5-21 0 0,-95-4-79 0 0,238-5-19 0 0,-56-1 0 0 0,293 15 0 0 0,-323-6 117 0 0,-233-3-116 0 0,0 0-1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0,1 0 0 0 0,-1 0 0 0 0,0 0 0 0 0,0 0 0 0 0,0 0 0 0 0,0 0 0 0 0,0 0 1 0 0,0-1-1 0 0,0 1 0 0 0,0 0 0 0 0,1 0 0 0 0,-1 0 0 0 0,0 0 0 0 0,0 0 0 0 0,0 0 0 0 0,0 0 0 0 0,0 0 0 0 0,0 0 0 0 0,0 0 0 0 0,0 0 0 0 0,1 0 0 0 0,-8-4-15 0 0,-8 3-38 0 0,-118-1-91 0 0,-215 0-1030 0 0,295 0 973 0 0,-77-3-445 0 0,-333-1-2248 0 0,-217 13-1794 0 0,401-7 2745 0 0,9 0 382 0 0,27-7 1627 0 0,229 4 1534 0 0,37 2-397 0 0,34-6 0 0 0,1 0-448 0 0,236-11 1118 0 0,-130 9-1098 0 0,412 4 1946 0 0,-316 8-2181 0 0,-140-4-272 0 0,276 6 479 0 0,112 0-385 0 0,-340-5-288 0 0,172-1 97 0 0,16-2 33 0 0,-81 0-78 0 0,85-2-126 0 0,147 1 0 0 0,-262 22 0 0 0,-82-4 0 0 0,-58-6 0 0 0,90 3 0 0 0,-194-10 0 0 0,0-1 0 0 0,-1 0 0 0 0,1 0 0 0 0,-1 0 0 0 0,0 0 0 0 0,1 0 0 0 0,-1 0 0 0 0,0 0 0 0 0,1 0 0 0 0,-1 0 0 0 0,1 0 0 0 0,-1 0 0 0 0,0 0 0 0 0,1 0 0 0 0,-1 0 0 0 0,1 0 0 0 0,-1 0 0 0 0,0 0 0 0 0,1 0 0 0 0,-1-1 0 0 0,0 1 0 0 0,1 0 0 0 0,-1 0 0 0 0,0 0 0 0 0,1-1 0 0 0,-1 1 0 0 0,1-1 0 0 0,-1 1 0 0 0,0 0-1 0 0,0 0 1 0 0,-1-1-1 0 0,1 1 1 0 0,0 0-1 0 0,0 0 1 0 0,0 0-1 0 0,0-1 1 0 0,0 1-1 0 0,0 0 1 0 0,0 0-1 0 0,0 0 1 0 0,-1-1-1 0 0,1 1 1 0 0,0 0-1 0 0,0 0 1 0 0,0 0-1 0 0,0 0 1 0 0,-1-1-1 0 0,1 1 1 0 0,0 0-1 0 0,0 0 1 0 0,0 0-1 0 0,-1 0 1 0 0,1 0-1 0 0,0 0 1 0 0,0 0-1 0 0,0 0 1 0 0,-1 0-1 0 0,1 0 1 0 0,0 0-1 0 0,0 0 1 0 0,-1 0-1 0 0,-11-4-45 0 0,10 3 25 0 0,-23-6-150 0 0,0 1-1 0 0,-43-6 1 0 0,-54 3-339 0 0,48 5 162 0 0,-99-9-470 0 0,-542-34-1608 0 0,-716 10-3512 0 0,655 45 1398 0 0,322 0 4062 0 0,353-7 478 0 0,-447 8 0 0 0,4 22 0 0 0,487-25 1 0 0,-52 3 52 0 0,100-10 996 0 0,22 2 1368 0 0,-6-1-1905 0 0,172 9 1662 0 0,17 0-1372 0 0,-56-9-369 0 0,465 5 1026 0 0,-206 3-683 0 0,180 6 580 0 0,-313-8-1128 0 0,164 6 192 0 0,198 20 278 0 0,-570-29-531 0 0,-2 2 1 0 0,76 16-1 0 0,-128-20-158 0 0,1 0 0 0 0,-1 1 0 0 0,0-1 0 0 0,0 1 0 0 0,1 0 0 0 0,-1 0-1 0 0,0 0 1 0 0,3 3 0 0 0,-6-5-9 0 0,-1 0-1 0 0,0 0 1 0 0,0 0-1 0 0,0 0 0 0 0,1 1 1 0 0,-1-1-1 0 0,0 0 1 0 0,0 0-1 0 0,0 0 1 0 0,0 1-1 0 0,1-1 1 0 0,-1 0-1 0 0,0 0 0 0 0,0 0 1 0 0,0 1-1 0 0,0-1 1 0 0,0 0-1 0 0,0 0 1 0 0,0 1-1 0 0,0-1 1 0 0,0 0-1 0 0,0 0 0 0 0,1 0 1 0 0,-1 1-1 0 0,0-1 1 0 0,0 0-1 0 0,-1 0 1 0 0,1 1-1 0 0,0-1 1 0 0,0 0-1 0 0,0 0 1 0 0,0 1-1 0 0,0-1 0 0 0,0 0 1 0 0,0 0-1 0 0,0 1 1 0 0,-10 6-204 0 0,-15 0-260 0 0,-1-4 121 0 0,0-1 0 0 0,-28-1 0 0 0,18 0 76 0 0,-695-28-4133 0 0,127-3-375 0 0,336 22 2782 0 0,-321 14-1813 0 0,188 4 3586 0 0,210-8 343 0 0,-67 0 592 0 0,4-18 416 0 0,246 15-900 0 0,0 0 0 0 0,1 0 1 0 0,-1-1-1 0 0,0 0 0 0 0,1-1 0 0 0,0 0 0 0 0,-13-6 0 0 0,13 5 220 0 0,0 1 0 0 0,-1 1 0 0 0,1-1 0 0 0,-1 1 0 0 0,0 0-1 0 0,0 1 1 0 0,-15-2 0 0 0,12 2-216 0 0,0 0-1 0 0,1-1 1 0 0,-8-11 2638 0 0,53 9-2588 0 0,0 2-1 0 0,43 3 1 0 0,-18 1-203 0 0,599-25 1238 0 0,-347 12-560 0 0,-142 6-448 0 0,-3-2-46 0 0,350-3 420 0 0,-289 15-501 0 0,290 14 510 0 0,248 6 12 0 0,-643-23-544 0 0,558-2 905 0 0,10 11 120 0 0,-678-10-1183 0 0,1 0 29 0 0,24 4 1 0 0,-38-5-35 0 0,1 0-1 0 0,-1 0 1 0 0,1 0-1 0 0,-1 0 1 0 0,1 0-1 0 0,-1 0 0 0 0,0 0 1 0 0,1 1-1 0 0,-1-1 1 0 0,1 0-1 0 0,-1 0 1 0 0,0 0-1 0 0,1 1 1 0 0,-1-1-1 0 0,0 0 1 0 0,1 0-1 0 0,-1 1 1 0 0,0-1-1 0 0,1 0 0 0 0,-1 1 1 0 0,0-1-1 0 0,0 0 1 0 0,1 1-1 0 0,-6 6-27 0 0,-17 3-18 0 0,21-10 45 0 0,-17 5-34 0 0,0-1-1 0 0,0-1 1 0 0,0 0-1 0 0,-1-2 1 0 0,1 0-1 0 0,-19-2 1 0 0,20 1 27 0 0,-456-9-198 0 0,-329 14-2282 0 0,742-4 1989 0 0,-78 13 0 0 0,137-13 490 0 0,-1-1 0 0 0,0 0 0 0 0,1 0 0 0 0,-1 1 0 0 0,0-1 0 0 0,1 1 0 0 0,-1-1 0 0 0,1 1 0 0 0,-1 0 0 0 0,1 0 0 0 0,-1-1 0 0 0,-1 3 0 0 0,3-3 7 0 0,0 0 0 0 0,0 0-1 0 0,0 0 1 0 0,-1 1 0 0 0,1-1-1 0 0,0 0 1 0 0,0 0 0 0 0,0 0 0 0 0,0 1-1 0 0,0-1 1 0 0,0 0 0 0 0,0 0-1 0 0,0 0 1 0 0,0 1 0 0 0,0-1 0 0 0,0 0-1 0 0,0 0 1 0 0,0 0 0 0 0,0 0 0 0 0,0 1-1 0 0,0-1 1 0 0,0 0 0 0 0,0 0-1 0 0,0 0 1 0 0,0 1 0 0 0,0-1 0 0 0,1 0-1 0 0,-1 0 1 0 0,0 0 0 0 0,0 0-1 0 0,0 1 1 0 0,0-1 0 0 0,1 0 0 0 0,11 7-44 0 0,2-3 44 0 0,-1-1 1 0 0,0-1-1 0 0,0 0 0 0 0,27 0 0 0 0,-9-1 103 0 0,130 12 707 0 0,238 14 18 0 0,-354-25-699 0 0,12 0 146 0 0,-1 3 1 0 0,71 14 0 0 0,-124-19-265 0 0,2 1 11 0 0,0 0 1 0 0,-1 0 0 0 0,1 1-1 0 0,0 0 1 0 0,0-1-1 0 0,-1 2 1 0 0,1-1 0 0 0,6 5-1 0 0,-11-7-20 0 0,0 0 0 0 0,0 0 0 0 0,0 0 0 0 0,0 0 0 0 0,0 0 0 0 0,0 0 0 0 0,0 0 0 0 0,1 0 1 0 0,-1 0-1 0 0,0 1 0 0 0,0-1 0 0 0,0 0 0 0 0,0 0 0 0 0,0 0 0 0 0,0 0 0 0 0,0 0 0 0 0,0 0 0 0 0,0 0 0 0 0,0 0 0 0 0,0 0 0 0 0,0 0 0 0 0,0 1 0 0 0,0-1 0 0 0,0 0 0 0 0,0 0 0 0 0,0 0 0 0 0,0 0 0 0 0,0 0 0 0 0,0 0 0 0 0,0 0 0 0 0,0 0 0 0 0,0 0 0 0 0,0 0 0 0 0,0 1 0 0 0,0-1 1 0 0,0 0-1 0 0,0 0 0 0 0,0 0 0 0 0,-1 0 0 0 0,1 0 0 0 0,0 0 0 0 0,0 0 0 0 0,0 0 0 0 0,0 0 0 0 0,0 0 0 0 0,0 0 0 0 0,0 0 0 0 0,0 0 0 0 0,0 0 0 0 0,-7 2 2 0 0,-9 0-20 0 0,-269-19-496 0 0,174 9 354 0 0,80 6 102 0 0,-1-1 0 0 0,1-2 0 0 0,-46-12 0 0 0,85 14 6 0 0,7-1 24 0 0,178-13-42 0 0,41-6 76 0 0,-105-1-59 0 0,55-9-38 0 0,134 0 145 0 0,-197 16 208 0 0,-106 14-179 0 0,-11 3-55 0 0,-2-1-2 0 0,0 1 0 0 0,-1 0 0 0 0,1 0 0 0 0,0-1 1 0 0,0 1-1 0 0,0-1 0 0 0,0 0 0 0 0,0 1 0 0 0,-1-1 0 0 0,1 0 0 0 0,0 0 0 0 0,-1 0 0 0 0,3-2 0 0 0,-46 9 380 0 0,-49-2-1078 0 0,-1-4 0 0 0,0-4 0 0 0,1-4 1 0 0,-121-26-1 0 0,179 27-748 0 0,-55-20 0 0 0,88 27 1417 0 0,0 0-1 0 0,0 0 1 0 0,1 0-1 0 0,-1 0 1 0 0,0 0 0 0 0,0 0-1 0 0,0 0 1 0 0,0 0-1 0 0,0 0 1 0 0,0 0 0 0 0,0 0-1 0 0,0 0 1 0 0,0 0 0 0 0,0 0-1 0 0,0 0 1 0 0,0 0-1 0 0,1 0 1 0 0,-1 0 0 0 0,0 0-1 0 0,0 0 1 0 0,0 0-1 0 0,0 0 1 0 0,0 0 0 0 0,0 0-1 0 0,0 0 1 0 0,0 0-1 0 0,0-1 1 0 0,0 1 0 0 0,0 0-1 0 0,0 0 1 0 0,0 0-1 0 0,0 0 1 0 0,0 0 0 0 0,0 0-1 0 0,0 0 1 0 0,0 0 0 0 0,0 0-1 0 0,0 0 1 0 0,0 0-1 0 0,0 0 1 0 0,0 0 0 0 0,0-1-1 0 0,0 1 1 0 0,0 0-1 0 0,0 0 1 0 0,0 0 0 0 0,0 0-1 0 0,0 0 1 0 0,0 0-1 0 0,0 0 1 0 0,0 0 0 0 0,0 0-1 0 0,0 0 1 0 0,0 0 0 0 0,0 0-1 0 0,0 0 1 0 0,0-1-1 0 0,0 1 1 0 0,0 0 0 0 0,0 0-1 0 0,0 0 1 0 0,0 0-1 0 0,0 0 1 0 0,12-3 124 0 0,17 0 318 0 0,125 3 2487 0 0,-61-2-1723 0 0,124 11 692 0 0,-142-4-1181 0 0,-72-5-657 0 0,13 1 168 0 0,-15-1-208 0 0,-1 1 1 0 0,1-1 0 0 0,0 0 0 0 0,-1 0-1 0 0,1 0 1 0 0,-1 0 0 0 0,1 0 0 0 0,-1 1 0 0 0,1-1-1 0 0,-1 0 1 0 0,1 0 0 0 0,-1 1 0 0 0,1-1-1 0 0,-1 1 1 0 0,1-1 0 0 0,-1 0 0 0 0,1 1 0 0 0,-1-1-1 0 0,0 1 1 0 0,1 0 0 0 0,-1 0 9 0 0,-1 0-1 0 0,0-1 1 0 0,0 1 0 0 0,0 0-1 0 0,1-1 1 0 0,-1 1 0 0 0,0 0-1 0 0,0-1 1 0 0,0 1 0 0 0,0-1-1 0 0,0 0 1 0 0,0 1 0 0 0,0-1-1 0 0,0 0 1 0 0,0 1 0 0 0,-2-1-1 0 0,-69 11 159 0 0,37-6-163 0 0,-36 1 11 0 0,-75-1 0 0 0,26-3-207 0 0,-404 23-659 0 0,188-22 779 0 0,126 3 54 0 0,102-1 0 0 0,-431 23-190 0 0,332-16 135 0 0,-468-6 251 0 0,623-7-112 0 0,-236 3 236 0 0,-185 0 269 0 0,446-2-559 0 0,-49-3 33 0 0,-189 1 23 0 0,30 15 33 0 0,103-5-121 0 0,-399-10 2 0 0,325 4 0 0 0,60 2 0 0 0,-4-6 0 0 0,145 1 1 0 0,6 0-3 0 0,5-2 14 0 0,82 1 105 0 0,190-20-117 0 0,-118 4 0 0 0,235-2-74 0 0,-259 15 60 0 0,76-8 30 0 0,224-1 32 0 0,-65 21-48 0 0,-310-3-11 0 0,-55-2-39 0 0,-14 1 43 0 0,-14 1 0 0 0,-175-9-365 0 0,141 2 251 0 0,-328-27-1073 0 0,7 13 734 0 0,263 14 321 0 0,-492 7-800 0 0,483 7 573 0 0,118-10 265 0 0,6 1 30 0 0,11 0-10 0 0,20 1-26 0 0,227-1 117 0 0,-48-2 357 0 0,-12 5-73 0 0,438 26 709 0 0,17 12-235 0 0,-334-15-443 0 0,-32-1-26 0 0,-247-25-218 0 0,109 10 129 0 0,-149-12-206 0 0,0 0-1 0 0,0 0 1 0 0,0 0 0 0 0,-1 0-1 0 0,1 0 1 0 0,0 1 0 0 0,0-1-1 0 0,0 0 1 0 0,0 1 0 0 0,0-1-1 0 0,0 0 1 0 0,-1 1 0 0 0,1-1-1 0 0,1 2 1 0 0,-2-2-2 0 0,0 0 0 0 0,0 0 0 0 0,0 1 0 0 0,0-1 0 0 0,0 0 0 0 0,0 0 0 0 0,0 1 0 0 0,-1-1 0 0 0,1 0 0 0 0,0 0 0 0 0,0 0 0 0 0,0 1 0 0 0,0-1 0 0 0,0 0 0 0 0,-1 0 0 0 0,1 0 0 0 0,0 1 0 0 0,0-1 1 0 0,0 0-1 0 0,0 0 0 0 0,-1 0 0 0 0,1 0 0 0 0,0 0 0 0 0,0 1 0 0 0,0-1 0 0 0,-1 0 0 0 0,1 0 0 0 0,0 0 0 0 0,0 0 0 0 0,-1 0 0 0 0,1 0 0 0 0,-4 2 12 0 0,0-1 1 0 0,-1 0-1 0 0,1 0 0 0 0,-8 1 1 0 0,-40 2 69 0 0,-288 9-555 0 0,41-16 311 0 0,3 9 70 0 0,127-2 10 0 0,-119 15-566 0 0,287-19 639 0 0,-10 2-154 0 0,8-2 31 0 0,9 1-36 0 0,348 8 667 0 0,-198-3-242 0 0,-50-1 135 0 0,204 36 0 0 0,-284-35-325 0 0,48 21-1 0 0,-64-23-65 0 0,-6 0 11 0 0,-10-4 20 0 0,-12-1 46 0 0,13 0-63 0 0,-48-11 105 0 0,-1 3 1 0 0,-87-3-1 0 0,12 14-155 0 0,-157-7-150 0 0,285 5 183 0 0,-8-1 0 0 0,6 0 0 0 0,7 0 0 0 0,2 0 8 0 0,0 0-1 0 0,-1 1 1 0 0,1 0-1 0 0,10 2 1 0 0,8 0 29 0 0,19-3 48 0 0,225 8-513 0 0,-246-6 199 0 0,-16-2-268 0 0,0 1 0 0 0,1 1 0 0 0,-1 0 0 0 0,12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39:08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2759 0 0,'15'7'7888'0'0,"-8"-3"-7758"0"0,20 5 219 0 0,-18-7 19 0 0,-1-1-1 0 0,0 0 1 0 0,1-1-1 0 0,14-1 1 0 0,-14 0-313 0 0,0 1 0 0 0,0 0-1 0 0,16 3 1 0 0,-3 0 35 0 0,0-1-1 0 0,32-1 0 0 0,18 2-141 0 0,76 6 1259 0 0,123 0-422 0 0,-30-2-337 0 0,-125-1-476 0 0,1 1-98 0 0,141-1 509 0 0,-2-1-924 0 0,-14 0 1701 0 0,8-1-457 0 0,0 1-502 0 0,-14 2-281 0 0,-87-7 7 0 0,-108 0 57 0 0,37 0 17 0 0,-48 0 183 0 0,37 4-1 0 0,11 1-399 0 0,-58-5 130 0 0,73-3 37 0 0,-70 3 49 0 0,38 2 0 0 0,-10 1 0 0 0,161-3 427 0 0,-147 0-571 0 0,101-2 237 0 0,10-1 183 0 0,-119 3-240 0 0,356 0-305 0 0,-352 4 643 0 0,-36-2-178 0 0,32-1-1 0 0,57-2-157 0 0,-7 0-4 0 0,104-1-34 0 0,-161 2 0 0 0,131 3 21 0 0,109-1 22 0 0,-115-5-41 0 0,-137 3 7 0 0,149 2 17 0 0,138-1 1 0 0,228-9 154 0 0,-457 8-170 0 0,172 0-83 0 0,2 3 118 0 0,33-3-68 0 0,5 0 350 0 0,-221 2-549 0 0,54-2 90 0 0,59-5 131 0 0,-115 6 0 0 0,142-3 0 0 0,-126 5 1 0 0,-73 0-5 0 0,1-2 0 0 0,38-2 1 0 0,-57 0-9 0 0,1 1 0 0 0,-1 1 1 0 0,17 3-1 0 0,-5-1 5 0 0,143 3 975 0 0,-133-4-745 0 0,-20-1-316 0 0,0-1 1 0 0,0 0-1 0 0,-1 0 1 0 0,13-3-1 0 0,5-3 317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40:00.1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1 0 1839 0 0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40:54.51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16 3279 0 0,'-2'2'11232'0'0,"8"-2"-11121"0"0,80-7 506 0 0,-66 3-626 0 0,-13 2 0 0 0,-1 1 0 0 0,1-1-1 0 0,0 1 1 0 0,0 1 0 0 0,0-1 0 0 0,0 1 0 0 0,12 2 0 0 0,-13 0-45 0 0,15 1-30 0 0,-18-4 301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25.85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50 3223 0 0,'36'9'11528'0'0,"-27"-5"-11565"0"0,18 1 1259 0 0,0-1-1 0 0,0-1 1 0 0,30 0 0 0 0,77-8 548 0 0,-52 1-1422 0 0,165-12 338 0 0,-31 2-492 0 0,-59 10-174 0 0,155-12 96 0 0,-86-2 12 0 0,-176 17-130 0 0,-27 2 68 0 0,-10 0 29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34.22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40 3103 0 0,'12'0'325'0'0,"19"1"1198"0"0,-20 2-786 0 0,0-2 0 0 0,1 1 0 0 0,-1-2 0 0 0,0 1 0 0 0,14-3 0 0 0,55-11 2287 0 0,-61 9-2655 0 0,11 0-64 0 0,1 2 1 0 0,-1 0-1 0 0,1 2 0 0 0,37 5 0 0 0,30 0-438 0 0,23-12-80 0 0,-80 2 53 0 0,-1 3 0 0 0,44 3 0 0 0,-30 7 423 0 0,-38-4-244 0 0,0-2-1 0 0,24 2 1 0 0,305-16-477 0 0,-53 1 793 0 0,-150 12-38 0 0,207-4 687 0 0,-259 1-630 0 0,59-3-177 0 0,-47 1-135 0 0,129 12 1 0 0,-226-8-35 0 0,301 6-155 0 0,-64-3 166 0 0,77 2-843 0 0,-274-6 697 0 0,-12 0 126 0 0,46 5 1 0 0,31 3 0 0 0,223 6 592 0 0,-274-14-689 0 0,113 4-342 0 0,79 6 495 0 0,-81-8-128 0 0,172-6 496 0 0,-87-15-360 0 0,-240 18-60 0 0,1 1 11 0 0,0 0 0 0 0,1 1 0 0 0,18 2 0 0 0,8 2-15 0 0,61-3 0 0 0,-58-2 0 0 0,310 1 1032 0 0,-342 0-987 0 0,26-6 0 0 0,-3 1-31 0 0,35 3 288 0 0,-43 2 238 0 0,47-7 1 0 0,-72 7-509 0 0,-1 0-1 0 0,1 0 1 0 0,-1 0 0 0 0,1 0 0 0 0,6 2-1 0 0,9 1-516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48.95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0 310 2127 0 0,'144'7'5480'0'0,"-25"-4"-3427"0"0,97-4-1447 0 0,-176-2-524 0 0,144-7 244 0 0,-132 7-278 0 0,0-2 0 0 0,62-14 0 0 0,14-2 653 0 0,-14 5-67 0 0,-34 4-419 0 0,109-2 0 0 0,-141 12-282 0 0,21 1 184 0 0,-52 2-193 0 0,30-5 1 0 0,-12 1 24 0 0,-1-1 44 0 0,50-12 0 0 0,-56 9 171 0 0,0 2 1 0 0,55-3 0 0 0,299-1 259 0 0,-332 8-497 0 0,75-11 0 0 0,-44 3 59 0 0,78-4 60 0 0,-145 12-36 0 0,529-13-276 0 0,-452 15 227 0 0,150-4-64 0 0,232-8 103 0 0,-264 4 60 0 0,-123 2-40 0 0,421-10 524 0 0,-193 6-777 0 0,-258 5 397 0 0,27-1 65 0 0,217-1 232 0 0,-3 1 161 0 0,-18 5 13 0 0,-14-9-113 0 0,148 2 65 0 0,-88 0 66 0 0,162 3-103 0 0,2 2 1340 0 0,-107-7-874 0 0,-121 14-686 0 0,1 1 20 0 0,-150-4-222 0 0,-93-1-129 0 0,-13-1-28 0 0,1 1 1 0 0,-1-1 0 0 0,0 0 0 0 0,11-2 0 0 0,-14 0-283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1:51.64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0 135 7023 0 0,'11'-24'8226'0'0,"-4"21"-7806"0"0,0 0-282 0 0,0 0 1 0 0,1 0 0 0 0,-1 1-1 0 0,1 1 1 0 0,0-1 0 0 0,8 0-1 0 0,40 1 97 0 0,11-2-22 0 0,-44 1-279 0 0,22-3-839 0 0,75 1-1 0 0,72 7-5419 0 0,-110-10 5957 0 0,2-1 86 0 0,126 4 1 0 0,-34 2-63 0 0,10 0 71 0 0,-125 3 453 0 0,20 2-169 0 0,32 0-12 0 0,6-3-335 0 0,161-3 246 0 0,-61 3 772 0 0,125-18-898 0 0,-296 14 224 0 0,9-2 20 0 0,66 2 0 0 0,27 4-17 0 0,112 2 107 0 0,-138-3-129 0 0,74-9 330 0 0,49 2 1218 0 0,191 7-798 0 0,-178-3 348 0 0,-83 4-767 0 0,285 0-384 0 0,-334-4 88 0 0,54 1 16 0 0,-18 13 85 0 0,278 5 465 0 0,-301-15-51 0 0,-67 0-137 0 0,-7-1-56 0 0,40 1 204 0 0,413-3-158 0 0,-278-8 3 0 0,-6 15-361 0 0,-71 1 36 0 0,361-3 326 0 0,-300 5 858 0 0,-83 0-853 0 0,269-3 27 0 0,-399-4-358 0 0,275 9 440 0 0,-110-2-516 0 0,-86-4 3 0 0,177 1 188 0 0,114 12 99 0 0,-63 1 58 0 0,-275-17-270 0 0,141-2 288 0 0,38-1 55 0 0,-214 3-384 0 0,150 9-89 0 0,3 0 49 0 0,18 0-76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04.80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56 41 3679 0 0,'-24'-18'17470'0'0,"19"14"-17069"0"0,-15-11-48 0 0,13 11-108 0 0,9 6-441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18:22:09.50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78 1375 0 0,'32'-17'8948'0'0,"-18"13"-8924"0"0,-6 2 399 0 0,-6 1-261 0 0,1 1 0 0 0,-1-1 0 0 0,1 1 0 0 0,0 0 0 0 0,-1-1-1 0 0,1 1 1 0 0,0 0 0 0 0,-1 1 0 0 0,1-1 0 0 0,0 0 0 0 0,-1 1 0 0 0,1 0 0 0 0,0-1 0 0 0,2 2 0 0 0,11 2 202 0 0,16 2-284 0 0,26 2 7 0 0,106 1 22 0 0,-98-5-109 0 0,126-10 0 0 0,-133 1-160 0 0,111 6 0 0 0,-34 13-164 0 0,-34-2 211 0 0,34-11 168 0 0,-73-2-33 0 0,79-4-110 0 0,2-1-53 0 0,68 17-619 0 0,-140-5-21 0 0,139-10 1 0 0,-124 1 614 0 0,257-2 145 0 0,-292 5 241 0 0,105 2-167 0 0,77-3-165 0 0,-89-2 335 0 0,58-5 638 0 0,-117 4-609 0 0,28-2-38 0 0,253-2-300 0 0,-134 8 248 0 0,-98-1-324 0 0,200-4 382 0 0,-272 5-146 0 0,282-7 736 0 0,-269 3-693 0 0,142-12 560 0 0,-14 3 448 0 0,-102 13-836 0 0,102-1-289 0 0,76-12 715 0 0,-266 12-686 0 0,69-5 211 0 0,95 4 0 0 0,-94 2 202 0 0,1 0-268 0 0,16 4-162 0 0,-65-6 73 0 0,-12 0-342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F56D5-7230-88EC-E6D9-F30C7F43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1B524-F339-8ABF-C6C9-2CD8434B4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60642-74DB-899D-9D30-3F7B52F19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3B80C-CF63-7403-210E-B42A329C7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6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762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5874"/>
            <a:ext cx="5508625" cy="3407337"/>
          </a:xfrm>
        </p:spPr>
        <p:txBody>
          <a:bodyPr anchor="b">
            <a:noAutofit/>
          </a:bodyPr>
          <a:lstStyle>
            <a:lvl1pPr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784326"/>
            <a:ext cx="5508625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587376" y="584200"/>
            <a:ext cx="11017249" cy="53975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1141095"/>
            <a:ext cx="9575802" cy="2521511"/>
          </a:xfr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8100" y="3753721"/>
            <a:ext cx="9575802" cy="1064024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984885"/>
            <a:ext cx="9480549" cy="2692961"/>
          </a:xfr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3768961"/>
            <a:ext cx="9480549" cy="1064024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587376" y="3723404"/>
            <a:ext cx="948055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987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6" y="1285874"/>
            <a:ext cx="7143750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876" y="4784326"/>
            <a:ext cx="7143750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308099" y="1706880"/>
            <a:ext cx="9575804" cy="198016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5118100" y="3675356"/>
            <a:ext cx="195580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374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4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0745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00745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0745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0745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78667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1" y="2885149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1" y="398362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1" y="5082100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786674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75247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178667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3" y="2635696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373" y="3484718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3" y="4333740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3" y="518276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19445" y="2562554"/>
            <a:ext cx="5053504" cy="1439865"/>
          </a:xfrm>
        </p:spPr>
        <p:txBody>
          <a:bodyPr wrap="square" anchor="ctr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6100" y="750598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86100" y="1789797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86100" y="2828996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6100" y="3868195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91009" y="4907394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1"/>
            <a:ext cx="11020425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3531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22862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92193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1524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595457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2862636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5129815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7396994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9664172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84203" y="1619834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203" y="1193483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4203" y="2822121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84203" y="2395770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84203" y="4024408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84203" y="3598057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4203" y="5226695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4203" y="4800344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2027236" y="488349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2027236" y="198027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194562"/>
            <a:ext cx="5508625" cy="1577478"/>
          </a:xfrm>
        </p:spPr>
        <p:txBody>
          <a:bodyPr anchor="b">
            <a:noAutofit/>
          </a:bodyPr>
          <a:lstStyle>
            <a:lvl1pPr algn="l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863155"/>
            <a:ext cx="5508625" cy="787800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05650" y="1468051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5" y="1767625"/>
            <a:ext cx="3960000" cy="396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462" y="2182220"/>
            <a:ext cx="6900256" cy="34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9462" y="1767625"/>
            <a:ext cx="6900256" cy="4119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9462" y="2535403"/>
            <a:ext cx="6900256" cy="3192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48013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013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013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3080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080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3080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38147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8147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8147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0315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315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315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6760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6760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760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3204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204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204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9649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649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9649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4" y="1742979"/>
            <a:ext cx="3146425" cy="31464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5421003"/>
            <a:ext cx="3146424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5006408"/>
            <a:ext cx="3146424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66992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2530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2530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18851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04389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04389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70710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56248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6248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66992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2530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52530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18851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4389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4389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70710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56248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6248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607519"/>
            <a:ext cx="11017250" cy="4133264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400"/>
            </a:lvl2pPr>
            <a:lvl3pPr>
              <a:buClr>
                <a:schemeClr val="tx1"/>
              </a:buClr>
              <a:defRPr sz="1200"/>
            </a:lvl3pPr>
            <a:lvl4pPr>
              <a:buClr>
                <a:schemeClr val="tx1"/>
              </a:buClr>
              <a:defRPr sz="1100"/>
            </a:lvl4pPr>
            <a:lvl5pPr>
              <a:buClr>
                <a:schemeClr val="tx1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620963"/>
            <a:ext cx="4679950" cy="1616074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093684"/>
            <a:ext cx="5503718" cy="32759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488375"/>
            <a:ext cx="550371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048756"/>
            <a:ext cx="5075093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4162426"/>
            <a:ext cx="5075093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3557116"/>
            <a:ext cx="50750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3546" y="1048759"/>
            <a:ext cx="5503719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429000"/>
            <a:ext cx="5180907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034310"/>
            <a:ext cx="5501265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550126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4922" y="877223"/>
            <a:ext cx="11012343" cy="214098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453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453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485901"/>
            <a:ext cx="5508624" cy="3886198"/>
          </a:xfrm>
        </p:spPr>
        <p:txBody>
          <a:bodyPr wrap="square" anchor="ctr">
            <a:norm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209121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148590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203" y="417147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03" y="356616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200" y="3429000"/>
            <a:ext cx="5511800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1577362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972052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72048"/>
            <a:ext cx="5508625" cy="225212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4203" y="4034310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4203" y="3429000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1141472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8246" y="2211554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8246" y="1844586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8246" y="3595572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8246" y="3228604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8246" y="4979591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8246" y="4612623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7374" y="1844586"/>
            <a:ext cx="3492501" cy="4017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2343" cy="123105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2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2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8480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8480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8480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8480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1852945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1" y="1504950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76834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1" y="2991079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1" y="2643084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281" y="4129213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281" y="3781218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281" y="5267347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2281" y="4919352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39125" y="1504949"/>
            <a:ext cx="3365501" cy="43478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568072"/>
            <a:ext cx="11012488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1623826"/>
            <a:ext cx="11012343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200" y="1686005"/>
            <a:ext cx="349567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7326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732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392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991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99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9057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126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126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233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50648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50648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4537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453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5603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3921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3921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7809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780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8875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7193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7193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833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7833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2740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9872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7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8532" y="3985911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10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9688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9688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9688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8532" y="2331587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8532" y="1726278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4244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5754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63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33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4133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4133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711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2512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5754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5754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2512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2512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500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3677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6045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6045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6045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2346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4714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4714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4714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10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3383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3383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3383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968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62053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62053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62053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21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124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649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649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649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3035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560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560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560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947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472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472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472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858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383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383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383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770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295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295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295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6019087" y="430470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711275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670" y="2826687"/>
            <a:ext cx="2948940" cy="60267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670" y="2221377"/>
            <a:ext cx="2948940" cy="60267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991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4195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339847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9392" y="2829324"/>
            <a:ext cx="2948940" cy="602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9392" y="2224014"/>
            <a:ext cx="2948940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848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1530" y="5273322"/>
            <a:ext cx="2948940" cy="6026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1530" y="4668012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4134283" y="3095142"/>
            <a:ext cx="3923434" cy="1307812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70553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062742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77" y="3525597"/>
            <a:ext cx="2710339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777" y="2920287"/>
            <a:ext cx="2710339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658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9401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6678364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3606" y="2157630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3606" y="1552320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7144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7986175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4887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7624" y="5178432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7624" y="4573122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4286" y="3508274"/>
            <a:ext cx="2710339" cy="7865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4286" y="2902964"/>
            <a:ext cx="2710339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3485750" y="3093719"/>
            <a:ext cx="5231244" cy="1307812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3391785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9609" y="2179238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9609" y="157392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0498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705436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57423" y="5147542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57423" y="4542233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4149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6019087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5237" y="2182937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75237" y="157762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67800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332738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3051" y="5130283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3051" y="4524974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81451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646390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10867" y="2181874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10867" y="1576565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95103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2826473" y="3093718"/>
            <a:ext cx="6539055" cy="1307812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2788208" y="300057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7238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7238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692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043772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27686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27686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06914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5357896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28134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8134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556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67202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8582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8582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24198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986144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29030" y="2154096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29030" y="1548787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3284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929045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29480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29480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39162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2172567" y="3101973"/>
            <a:ext cx="7846866" cy="1307812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49" cy="1720850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47.xml"/><Relationship Id="rId42" Type="http://schemas.openxmlformats.org/officeDocument/2006/relationships/slideLayout" Target="../slideLayouts/slideLayout55.xml"/><Relationship Id="rId47" Type="http://schemas.openxmlformats.org/officeDocument/2006/relationships/slideLayout" Target="../slideLayouts/slideLayout60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50.xml"/><Relationship Id="rId40" Type="http://schemas.openxmlformats.org/officeDocument/2006/relationships/slideLayout" Target="../slideLayouts/slideLayout53.xml"/><Relationship Id="rId45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9.xml"/><Relationship Id="rId49" Type="http://schemas.openxmlformats.org/officeDocument/2006/relationships/image" Target="../media/image27.pn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57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56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slideLayout" Target="../slideLayouts/slideLayout46.xml"/><Relationship Id="rId38" Type="http://schemas.openxmlformats.org/officeDocument/2006/relationships/slideLayout" Target="../slideLayouts/slideLayout51.xml"/><Relationship Id="rId4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666" r:id="rId2"/>
    <p:sldLayoutId id="2147483732" r:id="rId3"/>
    <p:sldLayoutId id="2147483725" r:id="rId4"/>
    <p:sldLayoutId id="2147483678" r:id="rId5"/>
    <p:sldLayoutId id="2147483681" r:id="rId6"/>
    <p:sldLayoutId id="2147483729" r:id="rId7"/>
    <p:sldLayoutId id="2147483731" r:id="rId8"/>
    <p:sldLayoutId id="2147483728" r:id="rId9"/>
    <p:sldLayoutId id="2147483730" r:id="rId10"/>
    <p:sldLayoutId id="2147483724" r:id="rId11"/>
    <p:sldLayoutId id="2147483727" r:id="rId12"/>
    <p:sldLayoutId id="214748373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B71C-3F85-B249-9718-45F847D8F81F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8" r:id="rId2"/>
    <p:sldLayoutId id="2147483709" r:id="rId3"/>
    <p:sldLayoutId id="2147483686" r:id="rId4"/>
    <p:sldLayoutId id="2147483714" r:id="rId5"/>
    <p:sldLayoutId id="2147483715" r:id="rId6"/>
    <p:sldLayoutId id="2147483685" r:id="rId7"/>
    <p:sldLayoutId id="2147483703" r:id="rId8"/>
    <p:sldLayoutId id="2147483695" r:id="rId9"/>
    <p:sldLayoutId id="2147483710" r:id="rId10"/>
    <p:sldLayoutId id="2147483711" r:id="rId11"/>
    <p:sldLayoutId id="2147483701" r:id="rId12"/>
    <p:sldLayoutId id="2147483702" r:id="rId13"/>
    <p:sldLayoutId id="2147483700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676" r:id="rId23"/>
    <p:sldLayoutId id="2147483722" r:id="rId24"/>
    <p:sldLayoutId id="2147483674" r:id="rId25"/>
    <p:sldLayoutId id="2147483675" r:id="rId26"/>
    <p:sldLayoutId id="2147483677" r:id="rId27"/>
    <p:sldLayoutId id="2147483673" r:id="rId28"/>
    <p:sldLayoutId id="2147483696" r:id="rId29"/>
    <p:sldLayoutId id="2147483697" r:id="rId30"/>
    <p:sldLayoutId id="2147483723" r:id="rId31"/>
    <p:sldLayoutId id="2147483687" r:id="rId32"/>
    <p:sldLayoutId id="2147483683" r:id="rId33"/>
    <p:sldLayoutId id="2147483682" r:id="rId34"/>
    <p:sldLayoutId id="2147483684" r:id="rId35"/>
    <p:sldLayoutId id="2147483698" r:id="rId36"/>
    <p:sldLayoutId id="2147483699" r:id="rId37"/>
    <p:sldLayoutId id="2147483691" r:id="rId38"/>
    <p:sldLayoutId id="2147483692" r:id="rId39"/>
    <p:sldLayoutId id="2147483693" r:id="rId40"/>
    <p:sldLayoutId id="2147483694" r:id="rId41"/>
    <p:sldLayoutId id="2147483704" r:id="rId42"/>
    <p:sldLayoutId id="2147483705" r:id="rId43"/>
    <p:sldLayoutId id="2147483706" r:id="rId44"/>
    <p:sldLayoutId id="2147483707" r:id="rId45"/>
    <p:sldLayoutId id="2147483679" r:id="rId46"/>
    <p:sldLayoutId id="2147483680" r:id="rId4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5110" userDrawn="1">
          <p15:clr>
            <a:srgbClr val="F26B43"/>
          </p15:clr>
        </p15:guide>
        <p15:guide id="9" pos="640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5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3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40.png"/><Relationship Id="rId31" Type="http://schemas.openxmlformats.org/officeDocument/2006/relationships/image" Target="../media/image46.png"/><Relationship Id="rId4" Type="http://schemas.openxmlformats.org/officeDocument/2006/relationships/customXml" Target="../ink/ink1.xml"/><Relationship Id="rId9" Type="http://schemas.openxmlformats.org/officeDocument/2006/relationships/image" Target="../media/image3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44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56.png"/><Relationship Id="rId26" Type="http://schemas.openxmlformats.org/officeDocument/2006/relationships/image" Target="../media/image60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34" Type="http://schemas.openxmlformats.org/officeDocument/2006/relationships/image" Target="../media/image64.png"/><Relationship Id="rId7" Type="http://schemas.openxmlformats.org/officeDocument/2006/relationships/customXml" Target="../ink/ink18.xml"/><Relationship Id="rId12" Type="http://schemas.openxmlformats.org/officeDocument/2006/relationships/image" Target="../media/image53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2" Type="http://schemas.openxmlformats.org/officeDocument/2006/relationships/image" Target="../media/image48.png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customXml" Target="../ink/ink20.xml"/><Relationship Id="rId24" Type="http://schemas.openxmlformats.org/officeDocument/2006/relationships/image" Target="../media/image59.png"/><Relationship Id="rId32" Type="http://schemas.openxmlformats.org/officeDocument/2006/relationships/image" Target="../media/image63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61.png"/><Relationship Id="rId10" Type="http://schemas.openxmlformats.org/officeDocument/2006/relationships/image" Target="../media/image52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49.png"/><Relationship Id="rId9" Type="http://schemas.openxmlformats.org/officeDocument/2006/relationships/customXml" Target="../ink/ink19.xml"/><Relationship Id="rId14" Type="http://schemas.openxmlformats.org/officeDocument/2006/relationships/image" Target="../media/image54.png"/><Relationship Id="rId22" Type="http://schemas.openxmlformats.org/officeDocument/2006/relationships/image" Target="../media/image58.png"/><Relationship Id="rId27" Type="http://schemas.openxmlformats.org/officeDocument/2006/relationships/customXml" Target="../ink/ink28.xml"/><Relationship Id="rId30" Type="http://schemas.openxmlformats.org/officeDocument/2006/relationships/image" Target="../media/image62.png"/><Relationship Id="rId8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8B7F-DA32-23C5-D782-569FDDC8A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D6CC-DF0D-E6FF-F231-EF919D33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7126708" cy="4625602"/>
          </a:xfrm>
        </p:spPr>
        <p:txBody>
          <a:bodyPr>
            <a:normAutofit/>
          </a:bodyPr>
          <a:lstStyle/>
          <a:p>
            <a:r>
              <a:rPr lang="en-US" sz="5400" b="1"/>
              <a:t>Project Update</a:t>
            </a:r>
            <a:endParaRPr 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6DD06-E65C-28DA-B701-10CAB0D2A219}"/>
              </a:ext>
            </a:extLst>
          </p:cNvPr>
          <p:cNvSpPr txBox="1"/>
          <p:nvPr/>
        </p:nvSpPr>
        <p:spPr>
          <a:xfrm>
            <a:off x="6271260" y="4351020"/>
            <a:ext cx="3646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Presented by:</a:t>
            </a:r>
          </a:p>
          <a:p>
            <a:r>
              <a:rPr lang="en-US" sz="2000" b="1">
                <a:solidFill>
                  <a:schemeClr val="bg1"/>
                </a:solidFill>
              </a:rPr>
              <a:t>Fateme Mazdarani</a:t>
            </a:r>
          </a:p>
          <a:p>
            <a:r>
              <a:rPr lang="en-US" sz="2000" b="1">
                <a:solidFill>
                  <a:schemeClr val="bg1"/>
                </a:solidFill>
              </a:rPr>
              <a:t>Mohammad Alshurbaji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7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E2508-C617-D918-58A8-491078B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CBA876-9710-0193-9898-FEBF730F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636270"/>
            <a:ext cx="9454101" cy="2906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9A74D7-08CA-85DA-7A82-724270681E89}"/>
              </a:ext>
            </a:extLst>
          </p:cNvPr>
          <p:cNvSpPr txBox="1"/>
          <p:nvPr/>
        </p:nvSpPr>
        <p:spPr>
          <a:xfrm>
            <a:off x="731520" y="1200647"/>
            <a:ext cx="5550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</a:rPr>
              <a:t>Implementing Optimizers: </a:t>
            </a:r>
          </a:p>
        </p:txBody>
      </p:sp>
    </p:spTree>
    <p:extLst>
      <p:ext uri="{BB962C8B-B14F-4D97-AF65-F5344CB8AC3E}">
        <p14:creationId xmlns:p14="http://schemas.microsoft.com/office/powerpoint/2010/main" val="1237458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E6AAC4B-4C96-F9D7-A472-A315FA55F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592137"/>
            <a:ext cx="7889768" cy="2039341"/>
          </a:xfrm>
        </p:spPr>
        <p:txBody>
          <a:bodyPr/>
          <a:lstStyle/>
          <a:p>
            <a:r>
              <a:rPr lang="en-US" dirty="0"/>
              <a:t>VQC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4D1B178-3B28-5C3F-521E-A95ADE223A8F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909605621"/>
              </p:ext>
            </p:extLst>
          </p:nvPr>
        </p:nvGraphicFramePr>
        <p:xfrm>
          <a:off x="3521075" y="1431235"/>
          <a:ext cx="7952657" cy="49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3F2B2-ECC4-968F-9E3D-33767D2D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E85C4-1E75-EB8D-3EA2-F933C584B921}"/>
              </a:ext>
            </a:extLst>
          </p:cNvPr>
          <p:cNvSpPr txBox="1"/>
          <p:nvPr/>
        </p:nvSpPr>
        <p:spPr>
          <a:xfrm>
            <a:off x="4683318" y="1601548"/>
            <a:ext cx="2088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RealAmplitudes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Ansatz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74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2C326-A777-375B-30D6-F89C78AB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B5B4727-7FDA-3C69-E216-92EA6C6A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752" y="592137"/>
            <a:ext cx="8259130" cy="2039341"/>
          </a:xfrm>
        </p:spPr>
        <p:txBody>
          <a:bodyPr>
            <a:normAutofit/>
          </a:bodyPr>
          <a:lstStyle/>
          <a:p>
            <a:r>
              <a:rPr lang="en-US" sz="3600" dirty="0"/>
              <a:t>Comparison between versions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0B4A695-EC0A-A309-6820-256B0B2F7191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092477891"/>
              </p:ext>
            </p:extLst>
          </p:nvPr>
        </p:nvGraphicFramePr>
        <p:xfrm>
          <a:off x="3521075" y="1431235"/>
          <a:ext cx="7952657" cy="4925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DF1AF-F50A-8417-69EA-FB9CB12F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B7AAF-7BB0-F309-E38E-32D78A8438E7}"/>
              </a:ext>
            </a:extLst>
          </p:cNvPr>
          <p:cNvSpPr txBox="1"/>
          <p:nvPr/>
        </p:nvSpPr>
        <p:spPr>
          <a:xfrm>
            <a:off x="4683318" y="1601548"/>
            <a:ext cx="224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RealAmplitudes+COBYLA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3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HYBRID Quantum </a:t>
            </a:r>
            <a:br>
              <a:rPr lang="en-US" dirty="0"/>
            </a:br>
            <a:r>
              <a:rPr lang="en-US" dirty="0"/>
              <a:t>Deep learning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F17F082-D0DC-9011-3615-588B665C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F96CDE-7A18-8AE3-BEFD-1683966CA10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34598-58EE-97E3-F8D3-2C89997C8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626"/>
            <a:ext cx="8759797" cy="6852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B6F2181-9E81-663B-E635-38A746C1F777}"/>
                  </a:ext>
                </a:extLst>
              </p14:cNvPr>
              <p14:cNvContentPartPr/>
              <p14:nvPr/>
            </p14:nvContentPartPr>
            <p14:xfrm>
              <a:off x="1770392" y="-777987"/>
              <a:ext cx="66600" cy="70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B6F2181-9E81-663B-E635-38A746C1F7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272" y="-784107"/>
                <a:ext cx="78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FAA68F-D8C2-C1F6-749E-7E68C72BDD14}"/>
                  </a:ext>
                </a:extLst>
              </p14:cNvPr>
              <p14:cNvContentPartPr/>
              <p14:nvPr/>
            </p14:nvContentPartPr>
            <p14:xfrm>
              <a:off x="-651328" y="2998053"/>
              <a:ext cx="360" cy="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FAA68F-D8C2-C1F6-749E-7E68C72BDD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704968" y="2890053"/>
                <a:ext cx="108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E1ECB6-8B43-4D7F-76A6-D5EF54D8B411}"/>
                  </a:ext>
                </a:extLst>
              </p14:cNvPr>
              <p14:cNvContentPartPr/>
              <p14:nvPr/>
            </p14:nvContentPartPr>
            <p14:xfrm>
              <a:off x="-448648" y="4460857"/>
              <a:ext cx="20520" cy="18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E1ECB6-8B43-4D7F-76A6-D5EF54D8B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2288" y="4353217"/>
                <a:ext cx="1281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EF53CBC-E142-4444-6A87-3C3766A5B44B}"/>
                  </a:ext>
                </a:extLst>
              </p14:cNvPr>
              <p14:cNvContentPartPr/>
              <p14:nvPr/>
            </p14:nvContentPartPr>
            <p14:xfrm>
              <a:off x="3069632" y="1103497"/>
              <a:ext cx="591840" cy="28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EF53CBC-E142-4444-6A87-3C3766A5B4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5632" y="995497"/>
                <a:ext cx="699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698D04-E5DE-C230-96AF-9F33D8993E67}"/>
                  </a:ext>
                </a:extLst>
              </p14:cNvPr>
              <p14:cNvContentPartPr/>
              <p14:nvPr/>
            </p14:nvContentPartPr>
            <p14:xfrm>
              <a:off x="91352" y="1351177"/>
              <a:ext cx="2270520" cy="20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698D04-E5DE-C230-96AF-9F33D8993E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352" y="1243177"/>
                <a:ext cx="23781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D6609DF-FF3C-E137-F100-F79142B372DD}"/>
                  </a:ext>
                </a:extLst>
              </p14:cNvPr>
              <p14:cNvContentPartPr/>
              <p14:nvPr/>
            </p14:nvContentPartPr>
            <p14:xfrm>
              <a:off x="121232" y="841777"/>
              <a:ext cx="3332160" cy="115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D6609DF-FF3C-E137-F100-F79142B372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232" y="734137"/>
                <a:ext cx="3439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B11E22-DC86-8028-DF7E-1731AE50F73B}"/>
                  </a:ext>
                </a:extLst>
              </p14:cNvPr>
              <p14:cNvContentPartPr/>
              <p14:nvPr/>
            </p14:nvContentPartPr>
            <p14:xfrm>
              <a:off x="87392" y="1701457"/>
              <a:ext cx="4093560" cy="48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B11E22-DC86-8028-DF7E-1731AE50F7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392" y="1593457"/>
                <a:ext cx="4201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CCF74EC-5931-E7F7-1F8B-6C36EE6F6071}"/>
                  </a:ext>
                </a:extLst>
              </p14:cNvPr>
              <p14:cNvContentPartPr/>
              <p14:nvPr/>
            </p14:nvContentPartPr>
            <p14:xfrm>
              <a:off x="-321568" y="3449977"/>
              <a:ext cx="20520" cy="15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CCF74EC-5931-E7F7-1F8B-6C36EE6F60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-375568" y="3341977"/>
                <a:ext cx="128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F32F174-FE67-BB51-B8EE-61B2759148D3}"/>
                  </a:ext>
                </a:extLst>
              </p14:cNvPr>
              <p14:cNvContentPartPr/>
              <p14:nvPr/>
            </p14:nvContentPartPr>
            <p14:xfrm>
              <a:off x="72632" y="2350897"/>
              <a:ext cx="2398320" cy="39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F32F174-FE67-BB51-B8EE-61B2759148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92" y="2243257"/>
                <a:ext cx="2505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695060-6EB9-A283-1A79-36F1B2072FDA}"/>
                  </a:ext>
                </a:extLst>
              </p14:cNvPr>
              <p14:cNvContentPartPr/>
              <p14:nvPr/>
            </p14:nvContentPartPr>
            <p14:xfrm>
              <a:off x="915392" y="2526217"/>
              <a:ext cx="1685160" cy="536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695060-6EB9-A283-1A79-36F1B2072F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752" y="2418577"/>
                <a:ext cx="1792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029C44B-C07C-606F-27FC-2A37F28FD518}"/>
                  </a:ext>
                </a:extLst>
              </p14:cNvPr>
              <p14:cNvContentPartPr/>
              <p14:nvPr/>
            </p14:nvContentPartPr>
            <p14:xfrm>
              <a:off x="-563848" y="3446737"/>
              <a:ext cx="7560" cy="2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029C44B-C07C-606F-27FC-2A37F28FD5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617848" y="3339097"/>
                <a:ext cx="115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8705CC3-BC9D-5405-3A5E-3177BE46B178}"/>
                  </a:ext>
                </a:extLst>
              </p14:cNvPr>
              <p14:cNvContentPartPr/>
              <p14:nvPr/>
            </p14:nvContentPartPr>
            <p14:xfrm>
              <a:off x="2084672" y="2721337"/>
              <a:ext cx="1893600" cy="52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8705CC3-BC9D-5405-3A5E-3177BE46B17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0672" y="2613337"/>
                <a:ext cx="2001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88ACBD-30E2-5252-D9E3-79C460A3AC2E}"/>
                  </a:ext>
                </a:extLst>
              </p14:cNvPr>
              <p14:cNvContentPartPr/>
              <p14:nvPr/>
            </p14:nvContentPartPr>
            <p14:xfrm>
              <a:off x="-455848" y="4166737"/>
              <a:ext cx="4320" cy="6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88ACBD-30E2-5252-D9E3-79C460A3AC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509488" y="4059097"/>
                <a:ext cx="1119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86EAE85-CB54-0121-0107-F1747E9A572B}"/>
                  </a:ext>
                </a:extLst>
              </p14:cNvPr>
              <p14:cNvContentPartPr/>
              <p14:nvPr/>
            </p14:nvContentPartPr>
            <p14:xfrm>
              <a:off x="592112" y="4356817"/>
              <a:ext cx="1861560" cy="34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86EAE85-CB54-0121-0107-F1747E9A57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8472" y="4248817"/>
                <a:ext cx="19692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661AC3-A751-AED4-9BDE-3F25820CA4AF}"/>
                  </a:ext>
                </a:extLst>
              </p14:cNvPr>
              <p14:cNvContentPartPr/>
              <p14:nvPr/>
            </p14:nvContentPartPr>
            <p14:xfrm>
              <a:off x="417872" y="6152857"/>
              <a:ext cx="5550840" cy="79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661AC3-A751-AED4-9BDE-3F25820CA4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3872" y="6044857"/>
                <a:ext cx="5658480" cy="2952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59FACB9-AB4C-96B7-D827-A953E35124F1}"/>
              </a:ext>
            </a:extLst>
          </p:cNvPr>
          <p:cNvSpPr txBox="1"/>
          <p:nvPr/>
        </p:nvSpPr>
        <p:spPr>
          <a:xfrm>
            <a:off x="5071463" y="896112"/>
            <a:ext cx="2835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ERRORS!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3038F-B856-C1CD-0ADF-DD641FD9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B3AB5-BF37-162E-63FF-8C65DA326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" y="0"/>
            <a:ext cx="8765641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D38EDB-FAB9-2888-1D79-5EEEC6AFA9C9}"/>
                  </a:ext>
                </a:extLst>
              </p14:cNvPr>
              <p14:cNvContentPartPr/>
              <p14:nvPr/>
            </p14:nvContentPartPr>
            <p14:xfrm>
              <a:off x="1223374" y="-851663"/>
              <a:ext cx="6840" cy="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D38EDB-FAB9-2888-1D79-5EEEC6AFA9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5734" y="-869663"/>
                <a:ext cx="42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52ED30-F4F0-D070-D9AC-0E31AE10BEE1}"/>
                  </a:ext>
                </a:extLst>
              </p14:cNvPr>
              <p14:cNvContentPartPr/>
              <p14:nvPr/>
            </p14:nvContentPartPr>
            <p14:xfrm>
              <a:off x="4651654" y="1877857"/>
              <a:ext cx="428400" cy="187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52ED30-F4F0-D070-D9AC-0E31AE10BE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3654" y="1859857"/>
                <a:ext cx="464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AA7C7A-4352-9B39-78CD-2F88AE46C855}"/>
                  </a:ext>
                </a:extLst>
              </p14:cNvPr>
              <p14:cNvContentPartPr/>
              <p14:nvPr/>
            </p14:nvContentPartPr>
            <p14:xfrm>
              <a:off x="4457614" y="-580223"/>
              <a:ext cx="7560" cy="18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AA7C7A-4352-9B39-78CD-2F88AE46C8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3974" y="-688223"/>
                <a:ext cx="1152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4D3FEC-899F-DF9D-A19E-103C926B6D2C}"/>
                  </a:ext>
                </a:extLst>
              </p14:cNvPr>
              <p14:cNvContentPartPr/>
              <p14:nvPr/>
            </p14:nvContentPartPr>
            <p14:xfrm>
              <a:off x="4848934" y="-658703"/>
              <a:ext cx="6840" cy="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4D3FEC-899F-DF9D-A19E-103C926B6D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4934" y="-766343"/>
                <a:ext cx="1144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75446F-3C40-0381-20EA-B396EB120DAC}"/>
                  </a:ext>
                </a:extLst>
              </p14:cNvPr>
              <p14:cNvContentPartPr/>
              <p14:nvPr/>
            </p14:nvContentPartPr>
            <p14:xfrm>
              <a:off x="926353" y="1837537"/>
              <a:ext cx="3877920" cy="223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75446F-3C40-0381-20EA-B396EB120D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8353" y="1819537"/>
                <a:ext cx="3913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36EEE83-9032-B3DB-2BF1-C0C636EED0A2}"/>
                  </a:ext>
                </a:extLst>
              </p14:cNvPr>
              <p14:cNvContentPartPr/>
              <p14:nvPr/>
            </p14:nvContentPartPr>
            <p14:xfrm>
              <a:off x="1086913" y="1900897"/>
              <a:ext cx="338400" cy="102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36EEE83-9032-B3DB-2BF1-C0C636EED0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9273" y="1882897"/>
                <a:ext cx="3740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E46189-9D99-D797-688B-EFFA4C20E66C}"/>
                  </a:ext>
                </a:extLst>
              </p14:cNvPr>
              <p14:cNvContentPartPr/>
              <p14:nvPr/>
            </p14:nvContentPartPr>
            <p14:xfrm>
              <a:off x="114913" y="6180217"/>
              <a:ext cx="76320" cy="4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E46189-9D99-D797-688B-EFFA4C20E6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273" y="6072217"/>
                <a:ext cx="1839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FAA3162-09AD-4FBD-DDA7-B93AA05A2CBE}"/>
                  </a:ext>
                </a:extLst>
              </p14:cNvPr>
              <p14:cNvContentPartPr/>
              <p14:nvPr/>
            </p14:nvContentPartPr>
            <p14:xfrm>
              <a:off x="-1784447" y="5354377"/>
              <a:ext cx="104760" cy="20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FAA3162-09AD-4FBD-DDA7-B93AA05A2C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838087" y="5246737"/>
                <a:ext cx="2124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E64753-D0FB-686B-EC3B-D38376A6D1B1}"/>
                  </a:ext>
                </a:extLst>
              </p14:cNvPr>
              <p14:cNvContentPartPr/>
              <p14:nvPr/>
            </p14:nvContentPartPr>
            <p14:xfrm>
              <a:off x="136153" y="4317577"/>
              <a:ext cx="5761080" cy="58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E64753-D0FB-686B-EC3B-D38376A6D1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513" y="4209577"/>
                <a:ext cx="5868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0091CA1-8905-4303-9922-3F4CE7A1DE96}"/>
                  </a:ext>
                </a:extLst>
              </p14:cNvPr>
              <p14:cNvContentPartPr/>
              <p14:nvPr/>
            </p14:nvContentPartPr>
            <p14:xfrm>
              <a:off x="103033" y="3121657"/>
              <a:ext cx="3530160" cy="1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0091CA1-8905-4303-9922-3F4CE7A1DE9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033" y="3013657"/>
                <a:ext cx="3637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C25A08-CFBB-250D-A0B8-D2DEC941231E}"/>
                  </a:ext>
                </a:extLst>
              </p14:cNvPr>
              <p14:cNvContentPartPr/>
              <p14:nvPr/>
            </p14:nvContentPartPr>
            <p14:xfrm>
              <a:off x="109513" y="2916097"/>
              <a:ext cx="2739240" cy="38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C25A08-CFBB-250D-A0B8-D2DEC94123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513" y="2808097"/>
                <a:ext cx="2846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E16301F-8976-6B83-6A49-474AF163B670}"/>
                  </a:ext>
                </a:extLst>
              </p14:cNvPr>
              <p14:cNvContentPartPr/>
              <p14:nvPr/>
            </p14:nvContentPartPr>
            <p14:xfrm>
              <a:off x="108793" y="1481497"/>
              <a:ext cx="2709720" cy="23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E16301F-8976-6B83-6A49-474AF163B67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793" y="1373857"/>
                <a:ext cx="2817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E5CBA5A-1319-D2C0-2E08-E776B3AC4381}"/>
                  </a:ext>
                </a:extLst>
              </p14:cNvPr>
              <p14:cNvContentPartPr/>
              <p14:nvPr/>
            </p14:nvContentPartPr>
            <p14:xfrm>
              <a:off x="254953" y="488257"/>
              <a:ext cx="4007160" cy="52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E5CBA5A-1319-D2C0-2E08-E776B3AC43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0953" y="380257"/>
                <a:ext cx="4114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A391F6-ABD8-599A-C70C-AC9C27A664FB}"/>
                  </a:ext>
                </a:extLst>
              </p14:cNvPr>
              <p14:cNvContentPartPr/>
              <p14:nvPr/>
            </p14:nvContentPartPr>
            <p14:xfrm>
              <a:off x="132193" y="687337"/>
              <a:ext cx="3333960" cy="55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A391F6-ABD8-599A-C70C-AC9C27A664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193" y="579697"/>
                <a:ext cx="344160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D7ADD7-77D8-BF3B-EE99-D4B7E89FE8BB}"/>
                  </a:ext>
                </a:extLst>
              </p14:cNvPr>
              <p14:cNvContentPartPr/>
              <p14:nvPr/>
            </p14:nvContentPartPr>
            <p14:xfrm>
              <a:off x="-1222487" y="7738297"/>
              <a:ext cx="11160" cy="2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D7ADD7-77D8-BF3B-EE99-D4B7E89FE8B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1276127" y="7630297"/>
                <a:ext cx="1188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AA1852E-D401-7437-F1F7-78473858265A}"/>
                  </a:ext>
                </a:extLst>
              </p14:cNvPr>
              <p14:cNvContentPartPr/>
              <p14:nvPr/>
            </p14:nvContentPartPr>
            <p14:xfrm>
              <a:off x="1388953" y="4716097"/>
              <a:ext cx="5682240" cy="282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AA1852E-D401-7437-F1F7-78473858265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52953" y="4680457"/>
                <a:ext cx="5753880" cy="3538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EBCA8F-4A94-F58F-839D-DE5C4799CCF2}"/>
              </a:ext>
            </a:extLst>
          </p:cNvPr>
          <p:cNvSpPr txBox="1"/>
          <p:nvPr/>
        </p:nvSpPr>
        <p:spPr>
          <a:xfrm>
            <a:off x="4287726" y="1011562"/>
            <a:ext cx="7053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REVISED THE CODE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E6030-2114-FEC1-D91E-16FB4194A3C4}"/>
              </a:ext>
            </a:extLst>
          </p:cNvPr>
          <p:cNvSpPr txBox="1"/>
          <p:nvPr/>
        </p:nvSpPr>
        <p:spPr>
          <a:xfrm>
            <a:off x="6308592" y="5985748"/>
            <a:ext cx="705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STILL ERRORS!</a:t>
            </a:r>
          </a:p>
        </p:txBody>
      </p:sp>
    </p:spTree>
    <p:extLst>
      <p:ext uri="{BB962C8B-B14F-4D97-AF65-F5344CB8AC3E}">
        <p14:creationId xmlns:p14="http://schemas.microsoft.com/office/powerpoint/2010/main" val="408124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4920B-32C1-88B7-EA04-A60CDCBA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0B091-A63E-A34C-F02A-006CA3FA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970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749E641-6E77-369D-6DFD-B4E3CB7B8B87}"/>
                  </a:ext>
                </a:extLst>
              </p14:cNvPr>
              <p14:cNvContentPartPr/>
              <p14:nvPr/>
            </p14:nvContentPartPr>
            <p14:xfrm>
              <a:off x="869473" y="1770217"/>
              <a:ext cx="3880440" cy="17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749E641-6E77-369D-6DFD-B4E3CB7B8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473" y="1752217"/>
                <a:ext cx="3916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45D184-8672-D293-34A5-E6B9980FFDA5}"/>
                  </a:ext>
                </a:extLst>
              </p14:cNvPr>
              <p14:cNvContentPartPr/>
              <p14:nvPr/>
            </p14:nvContentPartPr>
            <p14:xfrm>
              <a:off x="12673" y="619657"/>
              <a:ext cx="3253680" cy="140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45D184-8672-D293-34A5-E6B9980FFD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3327" y="583657"/>
                <a:ext cx="33253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91D344-E9B9-CB07-FB06-F2A546F44593}"/>
                  </a:ext>
                </a:extLst>
              </p14:cNvPr>
              <p14:cNvContentPartPr/>
              <p14:nvPr/>
            </p14:nvContentPartPr>
            <p14:xfrm>
              <a:off x="15913" y="4728337"/>
              <a:ext cx="3403440" cy="4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91D344-E9B9-CB07-FB06-F2A546F445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38087" y="4620337"/>
                <a:ext cx="3511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79F46E-83C0-4131-9CF6-FE98A2326938}"/>
                  </a:ext>
                </a:extLst>
              </p14:cNvPr>
              <p14:cNvContentPartPr/>
              <p14:nvPr/>
            </p14:nvContentPartPr>
            <p14:xfrm>
              <a:off x="-1817567" y="-77894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79F46E-83C0-4131-9CF6-FE98A23269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853207" y="-8149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620ECF-FD9A-E7DB-81D9-01C765C13753}"/>
                  </a:ext>
                </a:extLst>
              </p14:cNvPr>
              <p14:cNvContentPartPr/>
              <p14:nvPr/>
            </p14:nvContentPartPr>
            <p14:xfrm>
              <a:off x="77113" y="6085897"/>
              <a:ext cx="75600" cy="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620ECF-FD9A-E7DB-81D9-01C765C137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473" y="5977897"/>
                <a:ext cx="183240" cy="222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C12DC44-460A-0D07-4171-EFFEA0ABA152}"/>
              </a:ext>
            </a:extLst>
          </p:cNvPr>
          <p:cNvSpPr txBox="1"/>
          <p:nvPr/>
        </p:nvSpPr>
        <p:spPr>
          <a:xfrm>
            <a:off x="6308592" y="5985748"/>
            <a:ext cx="7053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AND</a:t>
            </a:r>
            <a:r>
              <a:rPr lang="en-US" sz="1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 STILL ERRORS!</a:t>
            </a:r>
          </a:p>
        </p:txBody>
      </p:sp>
    </p:spTree>
    <p:extLst>
      <p:ext uri="{BB962C8B-B14F-4D97-AF65-F5344CB8AC3E}">
        <p14:creationId xmlns:p14="http://schemas.microsoft.com/office/powerpoint/2010/main" val="284804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/>
              <a:t>What’s Next?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r>
              <a:rPr lang="en-US" sz="2000" dirty="0"/>
              <a:t>VQC: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More Optimizers to expand the benchmark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Quantum-DL: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Revising the code and go errorless!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comparison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FF0B1-9DF3-9609-D90E-8A214C76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76" y="2766218"/>
            <a:ext cx="106680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5757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Quick Review</a:t>
            </a:r>
          </a:p>
          <a:p>
            <a:r>
              <a:rPr lang="en-US" dirty="0"/>
              <a:t>Preliminary Version </a:t>
            </a:r>
          </a:p>
          <a:p>
            <a:r>
              <a:rPr lang="en-US" dirty="0"/>
              <a:t>Our Contribution</a:t>
            </a:r>
          </a:p>
          <a:p>
            <a:r>
              <a:rPr lang="en-US" dirty="0"/>
              <a:t>Future Directions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FCE4E6-FD63-0D23-0796-8B412B90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Preliminary Version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843" y="828047"/>
            <a:ext cx="8618834" cy="1969862"/>
          </a:xfrm>
        </p:spPr>
        <p:txBody>
          <a:bodyPr anchor="b">
            <a:normAutofit/>
          </a:bodyPr>
          <a:lstStyle/>
          <a:p>
            <a:r>
              <a:rPr lang="en-US" b="1" dirty="0"/>
              <a:t>Quick Recap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37F26D-A770-9408-990C-C0E566091A5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28123" y="3429000"/>
            <a:ext cx="7596554" cy="312810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Reviewed a paper p</a:t>
            </a:r>
            <a:r>
              <a:rPr lang="en-US" sz="1800" b="0" i="0" u="none" strike="noStrike" baseline="0" dirty="0"/>
              <a:t>roposing quantum ML models to detect DGA-based botnet traffic</a:t>
            </a:r>
          </a:p>
          <a:p>
            <a:pPr marL="1026414" lvl="3">
              <a:lnSpc>
                <a:spcPct val="90000"/>
              </a:lnSpc>
            </a:pPr>
            <a:r>
              <a:rPr lang="en-US" b="0" i="0" u="none" strike="noStrike" baseline="0" dirty="0"/>
              <a:t>Hybrid Quantum DL </a:t>
            </a:r>
          </a:p>
          <a:p>
            <a:pPr marL="1026414" lvl="3">
              <a:lnSpc>
                <a:spcPct val="90000"/>
              </a:lnSpc>
            </a:pPr>
            <a:r>
              <a:rPr lang="en-US" b="0" i="0" u="none" strike="noStrike" baseline="0" dirty="0"/>
              <a:t>VQC</a:t>
            </a:r>
            <a:endParaRPr lang="en-US" sz="1800" b="0" i="0" u="none" strike="noStrike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 comparison is crucial to assess the effectiveness and efficiency of VQC and hybrid models for cybersecurity applications.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2791909-0D1A-D9E2-07C7-EDA7AA06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340827-3DBC-298D-6A9E-3491B87631E6}"/>
              </a:ext>
            </a:extLst>
          </p:cNvPr>
          <p:cNvSpPr txBox="1">
            <a:spLocks/>
          </p:cNvSpPr>
          <p:nvPr/>
        </p:nvSpPr>
        <p:spPr>
          <a:xfrm>
            <a:off x="1552574" y="896111"/>
            <a:ext cx="9866540" cy="13581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cap="all" baseline="0" dirty="0">
                <a:latin typeface="+mj-lt"/>
                <a:ea typeface="+mj-ea"/>
                <a:cs typeface="+mj-cs"/>
              </a:rPr>
              <a:t>Preliminary Version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78E3F-D1D4-7E6B-0031-64D5DB2BE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81" y="2375877"/>
            <a:ext cx="6766061" cy="3586012"/>
          </a:xfrm>
          <a:prstGeom prst="rect">
            <a:avLst/>
          </a:prstGeom>
          <a:noFill/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B09978E-FC6D-8776-1164-BCFD414E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DF07772-69FE-DB6C-3DAE-C54B51D65BFA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8163100" y="1892046"/>
            <a:ext cx="3614707" cy="271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Deprecated Qiskit packages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</a:rPr>
              <a:t>TensorFlow compatibility issues</a:t>
            </a:r>
          </a:p>
        </p:txBody>
      </p:sp>
    </p:spTree>
    <p:extLst>
      <p:ext uri="{BB962C8B-B14F-4D97-AF65-F5344CB8AC3E}">
        <p14:creationId xmlns:p14="http://schemas.microsoft.com/office/powerpoint/2010/main" val="1206042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1540-A3E6-C4BC-BB1E-3BB5A7E6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415" y="429461"/>
            <a:ext cx="7104185" cy="2668463"/>
          </a:xfrm>
        </p:spPr>
        <p:txBody>
          <a:bodyPr/>
          <a:lstStyle/>
          <a:p>
            <a:r>
              <a:rPr lang="en-US" dirty="0"/>
              <a:t>Our Contribution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C240-DEE4-22F5-8C52-C072981922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57069" y="3687887"/>
            <a:ext cx="6338888" cy="2668463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Classical ML: benchmarked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VQC: Rebuilt from scratch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Hybrid Model: Still in progress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F5BC-A8B6-5523-C9F8-B87A6D2B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2D3F72-76B5-2632-6F53-CB15824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lang="en-US" sz="4000" b="1" kern="1200" cap="all" baseline="0">
                <a:latin typeface="+mj-lt"/>
                <a:ea typeface="+mj-ea"/>
                <a:cs typeface="+mj-cs"/>
              </a:rPr>
              <a:t>Classical Model Results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9E1DB95-4037-68F5-D8E9-C3F9435F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A1ABA97-BF60-22F2-F96D-C66CF0B3C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792258"/>
              </p:ext>
            </p:extLst>
          </p:nvPr>
        </p:nvGraphicFramePr>
        <p:xfrm>
          <a:off x="762000" y="2417763"/>
          <a:ext cx="10665845" cy="3678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664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F8E5-6B64-1B2A-082C-26C7D54A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VQC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6D64CA9-C160-9D0C-E5C3-4918DFDD1C1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sz="2400" b="1" dirty="0"/>
              <a:t>Outdated Code: </a:t>
            </a:r>
          </a:p>
          <a:p>
            <a:pPr lvl="1"/>
            <a:r>
              <a:rPr lang="en-US" sz="2000" dirty="0"/>
              <a:t>Built-In VQC removed from Qiskit 2.0 (Aqua Qiskit)</a:t>
            </a:r>
          </a:p>
          <a:p>
            <a:pPr lvl="1"/>
            <a:r>
              <a:rPr lang="en-US" sz="2000" dirty="0"/>
              <a:t>Outdated simulators </a:t>
            </a:r>
          </a:p>
          <a:p>
            <a:pPr lvl="1"/>
            <a:r>
              <a:rPr lang="en-US" sz="2000" dirty="0"/>
              <a:t>Optimizers were removed from Qiskit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400" b="1" dirty="0"/>
              <a:t>Rebuilt from scratch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0FEA-2291-F4D4-8F66-0644E8AD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C115D-F613-C3FC-0A19-0A888ADD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C660F18-16DF-59BE-6719-1961203C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19" y="2983554"/>
            <a:ext cx="9389288" cy="1193041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VQC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708C0-78E9-31A8-4A30-70D41019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C317B-92BE-9614-DF0C-2675A238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29" y="2177363"/>
            <a:ext cx="7952869" cy="25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6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3784C5B-2A96-C52A-3655-DA2CEBE9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01" y="2625745"/>
            <a:ext cx="9389288" cy="1193041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VQC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62EC5-8399-DFE0-E781-A1D17884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74794-E680-83AD-C627-135C2A8AF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78" y="284067"/>
            <a:ext cx="6729046" cy="628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F3F4F6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8D0056-D405-43AF-AAA8-CB4A2DAFDA90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Midnight&quot;,&quot;colorPalette&quot;:[],&quot;color&quot;:&quot;&quot;,&quot;isDefault&quot;:true,&quot;previewImages&quot;:[&quot;https://cpp.appsdowonders.com/assets/SlideTitle-midnight.png&quot;,&quot;https://cpp.appsdowonders.com/assets/SlideTextbox1-midnight.png&quot;,&quot;https://cpp.appsdowonders.com/assets/SlideTextbox3-midnight.png&quot;,&quot;https://cpp.appsdowonders.com/assets/SlideTable-midnight.png&quot;,&quot;https://cpp.appsdowonders.com/assets/SlideTimeline-midnight.png&quot;],&quot;index&quot;:0}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{B8043488-4BB7-403A-AD9F-066A414D5485}tf33968143_win32</Template>
  <TotalTime>285</TotalTime>
  <Words>201</Words>
  <Application>Microsoft Office PowerPoint</Application>
  <PresentationFormat>Widescreen</PresentationFormat>
  <Paragraphs>77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Custom</vt:lpstr>
      <vt:lpstr>Midnight</vt:lpstr>
      <vt:lpstr>Project Update</vt:lpstr>
      <vt:lpstr>Agenda</vt:lpstr>
      <vt:lpstr>Quick Recap</vt:lpstr>
      <vt:lpstr>PowerPoint Presentation</vt:lpstr>
      <vt:lpstr>Our Contribution </vt:lpstr>
      <vt:lpstr>Classical Model Results</vt:lpstr>
      <vt:lpstr>VQC</vt:lpstr>
      <vt:lpstr>VQC</vt:lpstr>
      <vt:lpstr>Updated  VQC</vt:lpstr>
      <vt:lpstr>PowerPoint Presentation</vt:lpstr>
      <vt:lpstr>VQC Results</vt:lpstr>
      <vt:lpstr>Comparison between versions</vt:lpstr>
      <vt:lpstr>HYBRID Quantum  Deep learning MODEL</vt:lpstr>
      <vt:lpstr>PowerPoint Presentation</vt:lpstr>
      <vt:lpstr>PowerPoint Presentation</vt:lpstr>
      <vt:lpstr>PowerPoint Presentation</vt:lpstr>
      <vt:lpstr>What’s Next?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 Mazdarani</dc:creator>
  <cp:lastModifiedBy>Fateme Mazdarani</cp:lastModifiedBy>
  <cp:revision>2</cp:revision>
  <dcterms:created xsi:type="dcterms:W3CDTF">2025-04-24T14:24:57Z</dcterms:created>
  <dcterms:modified xsi:type="dcterms:W3CDTF">2025-04-24T19:09:59Z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