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FB56E-578D-F449-5A4F-7E3836DB320D}" v="1677" dt="2024-08-02T02:56:17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0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FF6A0E"/>
                </a:solidFill>
                <a:latin typeface="Roboto"/>
              </a:rPr>
              <a:t>Heart Stroke Prediction</a:t>
            </a: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b="1" dirty="0">
                <a:solidFill>
                  <a:srgbClr val="FF6A0E"/>
                </a:solidFill>
                <a:latin typeface="Roboto"/>
              </a:rPr>
              <a:t>Mohammad Faraz Mohammad Yunus</a:t>
            </a:r>
            <a:endParaRPr lang="en-US" sz="1500" dirty="0">
              <a:solidFill>
                <a:srgbClr val="FF6A0E"/>
              </a:solidFill>
              <a:latin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indent="-34290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The objective is to develop a machine learning model that predicts the chances of a heart stroke occurring in an individual based on various health and lifestyle factors.</a:t>
            </a:r>
            <a:endParaRPr lang="en-US" sz="1600">
              <a:solidFill>
                <a:schemeClr val="dk1"/>
              </a:solidFill>
            </a:endParaRP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The goal is to assist healthcare providers in identifying high-risk individuals, allowing for early treatment and preventive measures.</a:t>
            </a: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Heart stroke is the major cause of death worldwide, early prediction can significantly impact patients outcome by providing them early and timely medication.</a:t>
            </a: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ML model can help the health industry in analyzing the heart stroke patterns and provide them the accurate prediction of heart stroke in an individual.</a:t>
            </a: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algn="just">
              <a:spcBef>
                <a:spcPts val="160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Proposed Solution for Heart Stroke Prediction Using Machine Learning</a:t>
            </a:r>
            <a:endParaRPr lang="en-US"/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Data Collection from different data set.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Data Pre Processing and cleaning.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Exporting the clean data.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Selection of features for enhancing the model.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Model Development and Evaluation.</a:t>
            </a: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algn="just">
              <a:lnSpc>
                <a:spcPct val="150000"/>
              </a:lnSpc>
              <a:buSzPts val="2000"/>
            </a:pPr>
            <a:r>
              <a:rPr lang="en-US" sz="1600" b="1" dirty="0">
                <a:latin typeface="Roboto"/>
                <a:ea typeface="Roboto"/>
                <a:cs typeface="Roboto"/>
              </a:rPr>
              <a:t>Data Overview</a:t>
            </a: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dirty="0">
                <a:latin typeface="Roboto"/>
                <a:ea typeface="Roboto"/>
                <a:cs typeface="Roboto"/>
              </a:rPr>
              <a:t>Total Records: 48510 rows x 12 columns</a:t>
            </a: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dirty="0">
                <a:latin typeface="Roboto"/>
                <a:ea typeface="Roboto"/>
                <a:cs typeface="Roboto"/>
              </a:rPr>
              <a:t>Key Features: ID, Gender, Age, Hypertension, Heart Disease, Ever Married, Work Type, Residence Type, Average Glucose Level, BMI, Smoking Status, Stroke</a:t>
            </a:r>
          </a:p>
          <a:p>
            <a:pPr marL="101600" algn="just">
              <a:lnSpc>
                <a:spcPct val="150000"/>
              </a:lnSpc>
              <a:buSzPts val="2000"/>
            </a:pPr>
            <a:endParaRPr lang="en-US" sz="1600" dirty="0">
              <a:latin typeface="Roboto"/>
              <a:ea typeface="Roboto"/>
              <a:cs typeface="Roboto"/>
            </a:endParaRPr>
          </a:p>
          <a:p>
            <a:pPr marL="101600" algn="just">
              <a:lnSpc>
                <a:spcPct val="150000"/>
              </a:lnSpc>
              <a:buSzPts val="2000"/>
              <a:buFont typeface="Wingdings"/>
            </a:pPr>
            <a:r>
              <a:rPr lang="en-US" sz="1600" b="1" dirty="0">
                <a:latin typeface="Roboto"/>
                <a:ea typeface="Roboto"/>
                <a:cs typeface="Roboto"/>
              </a:rPr>
              <a:t>Statistics:</a:t>
            </a: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dirty="0">
                <a:latin typeface="Roboto"/>
                <a:ea typeface="Roboto"/>
                <a:cs typeface="Roboto"/>
              </a:rPr>
              <a:t>Mean, Median and standard deviation of numerical features.</a:t>
            </a: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dirty="0">
                <a:latin typeface="Roboto"/>
                <a:ea typeface="Roboto"/>
                <a:cs typeface="Roboto"/>
              </a:rPr>
              <a:t>Data type, count of data and finding the null values.</a:t>
            </a:r>
          </a:p>
          <a:p>
            <a:pPr marL="101600" algn="just">
              <a:lnSpc>
                <a:spcPct val="150000"/>
              </a:lnSpc>
              <a:buSzPts val="2000"/>
              <a:buFont typeface="Wingdings"/>
            </a:pPr>
            <a:endParaRPr lang="en-US" sz="1600" dirty="0">
              <a:latin typeface="Roboto"/>
              <a:ea typeface="Roboto"/>
              <a:cs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dirty="0">
              <a:latin typeface="Roboto"/>
              <a:ea typeface="Roboto"/>
              <a:cs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Effect of Data </a:t>
            </a:r>
            <a:r>
              <a:rPr lang="en-GB" sz="30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700" dirty="0">
                <a:latin typeface="Roboto"/>
                <a:ea typeface="Roboto"/>
              </a:rPr>
              <a:t>Data preprocessing is essential for preparing a dataset for machine learning, especially in </a:t>
            </a:r>
            <a:r>
              <a:rPr lang="en-US" sz="1700">
                <a:latin typeface="Roboto"/>
                <a:ea typeface="Roboto"/>
              </a:rPr>
              <a:t>a critical application like heart stroke prediction.</a:t>
            </a:r>
            <a:endParaRPr lang="en-US" sz="1700" dirty="0">
              <a:latin typeface="Roboto"/>
              <a:ea typeface="Roboto"/>
            </a:endParaRP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700" dirty="0">
                <a:latin typeface="Roboto"/>
                <a:ea typeface="Roboto"/>
              </a:rPr>
              <a:t>Effective preprocessing ensures that the data is clean, relevant, and in the right format for the model, leading to more accurate and reliable predictions. </a:t>
            </a: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700" dirty="0">
                <a:latin typeface="Roboto"/>
                <a:ea typeface="Roboto"/>
              </a:rPr>
              <a:t>Handling missing values </a:t>
            </a:r>
            <a:r>
              <a:rPr lang="en-US" sz="1700" err="1">
                <a:latin typeface="Roboto"/>
                <a:ea typeface="Roboto"/>
              </a:rPr>
              <a:t>isnull</a:t>
            </a:r>
            <a:r>
              <a:rPr lang="en-US" sz="1700">
                <a:latin typeface="Roboto"/>
                <a:ea typeface="Roboto"/>
              </a:rPr>
              <a:t>() function.</a:t>
            </a:r>
            <a:endParaRPr lang="en-US" sz="1700" dirty="0">
              <a:latin typeface="Roboto"/>
              <a:ea typeface="Roboto"/>
            </a:endParaRP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700" dirty="0">
                <a:latin typeface="Roboto"/>
                <a:ea typeface="Roboto"/>
              </a:rPr>
              <a:t>Giving the labels to the categorical column using the </a:t>
            </a:r>
            <a:r>
              <a:rPr lang="en-US" sz="1700" err="1">
                <a:latin typeface="Roboto"/>
                <a:ea typeface="Roboto"/>
              </a:rPr>
              <a:t>LabelEncoder</a:t>
            </a:r>
            <a:r>
              <a:rPr lang="en-US" sz="1700">
                <a:latin typeface="Roboto"/>
                <a:ea typeface="Roboto"/>
              </a:rPr>
              <a:t>().</a:t>
            </a:r>
            <a:endParaRPr lang="en-US" sz="1700" dirty="0">
              <a:latin typeface="Roboto"/>
              <a:ea typeface="Roboto"/>
            </a:endParaRP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700" dirty="0">
                <a:latin typeface="Roboto"/>
                <a:ea typeface="Roboto"/>
              </a:rPr>
              <a:t>Changing the data </a:t>
            </a:r>
            <a:r>
              <a:rPr lang="en-US" sz="1700">
                <a:latin typeface="Roboto"/>
                <a:ea typeface="Roboto"/>
              </a:rPr>
              <a:t>types.</a:t>
            </a:r>
            <a:endParaRPr lang="en-US" sz="1700" dirty="0">
              <a:latin typeface="Roboto"/>
              <a:ea typeface="Roboto"/>
            </a:endParaRPr>
          </a:p>
          <a:p>
            <a:pPr marL="387350" indent="-28575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700" dirty="0">
                <a:latin typeface="Roboto"/>
                <a:ea typeface="Roboto"/>
              </a:rPr>
              <a:t>Proper preprocessing can significantly impact model performance, accuracy.</a:t>
            </a: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algn="just">
              <a:lnSpc>
                <a:spcPct val="150000"/>
              </a:lnSpc>
              <a:buSzPts val="2000"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ML Algorithm used:</a:t>
            </a:r>
          </a:p>
          <a:p>
            <a:pPr marL="101600" algn="just">
              <a:lnSpc>
                <a:spcPct val="150000"/>
              </a:lnSpc>
              <a:buSzPts val="2000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Supervised ML Logistic Regression.</a:t>
            </a:r>
          </a:p>
          <a:p>
            <a:pPr marL="101600" algn="just">
              <a:lnSpc>
                <a:spcPct val="150000"/>
              </a:lnSpc>
              <a:buSzPts val="2000"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The Successful implementation of this machine learning model will:</a:t>
            </a:r>
          </a:p>
          <a:p>
            <a:pPr marL="444500" indent="-34290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Risk Identification: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The model can identify individuals at high risk for heart stroke, enabling early treatments and preventive measures.</a:t>
            </a:r>
            <a:endParaRPr lang="en-US" sz="2000" b="1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44500" indent="-34290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b="1">
                <a:solidFill>
                  <a:schemeClr val="dk1"/>
                </a:solidFill>
                <a:latin typeface="Roboto"/>
                <a:ea typeface="Roboto"/>
              </a:rPr>
              <a:t>Reduced Mortality Rates: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 By predicting heart stroke risk accurately, healthcare providers can take preventive actions, which can lead to lower mortality rates associated with heart strokes.</a:t>
            </a:r>
            <a:endParaRPr lang="en-US" sz="16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444500" indent="-342900" algn="just">
              <a:lnSpc>
                <a:spcPct val="150000"/>
              </a:lnSpc>
              <a:buSzPts val="2000"/>
              <a:buFont typeface="Wingdings"/>
              <a:buChar char="Ø"/>
            </a:pPr>
            <a:r>
              <a:rPr lang="en-US" sz="1600" b="1">
                <a:solidFill>
                  <a:schemeClr val="dk1"/>
                </a:solidFill>
                <a:latin typeface="Roboto"/>
                <a:ea typeface="Roboto"/>
              </a:rPr>
              <a:t>Health Policy Development: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 Insights from stroke prediction models can inform public health policies and initiatives aimed at reducing stroke incidence at the population level.</a:t>
            </a:r>
            <a:endParaRPr lang="en-US" sz="16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b="1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Optimisation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Optimizing a heart stroke prediction ML model involves improving its performance, accuracy, and efficiency</a:t>
            </a:r>
            <a:endParaRPr lang="en-US">
              <a:solidFill>
                <a:schemeClr val="dk1"/>
              </a:solidFill>
            </a:endParaRPr>
          </a:p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Removing of irrelevant features from the data like Patient id &amp; name.</a:t>
            </a:r>
            <a:endParaRPr lang="en-US" sz="16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Data preprocessing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like handling the missing values, providing numerical labels to the the categorical data.</a:t>
            </a:r>
            <a:endParaRPr lang="en-US" sz="16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Selection of ML Model.</a:t>
            </a:r>
            <a:endParaRPr lang="en-US" sz="16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</a:rPr>
              <a:t>Analyzing the predictions using confusion matrix to understand the type of errors.</a:t>
            </a:r>
            <a:endParaRPr lang="en-US" sz="160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800100" indent="-34290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</a:rPr>
              <a:t>A well-optimized heart stroke prediction ML model can significantly enhance the accuracy and reliability of heart stroke risk assessments.</a:t>
            </a:r>
            <a:endParaRPr lang="en-US">
              <a:solidFill>
                <a:schemeClr val="dk1"/>
              </a:solidFill>
            </a:endParaRPr>
          </a:p>
          <a:p>
            <a:pPr marL="800100" indent="-34290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</a:rPr>
              <a:t>Early detection is crucial in stroke prevention. ML models enable healthcare providers to identify at-risk patients earlier than traditional methods might allow. </a:t>
            </a:r>
          </a:p>
          <a:p>
            <a:pPr marL="800100" indent="-34290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</a:rPr>
              <a:t>ML models contribute to personalized healthcare by tailoring risk assessments and preventive strategies to individual patients based on their unique health profiles and risk factors.</a:t>
            </a:r>
          </a:p>
          <a:p>
            <a:pPr marL="800100" indent="-34290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</a:rPr>
              <a:t>In conclusion, as technology continues to evolve, the integration of advanced ML models into healthcare systems will play a crucial role in advancing heart stroke prevention and overall public health.</a:t>
            </a:r>
            <a:endParaRPr lang="en-US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</a:rPr>
              <a:t>The future scope of heart stroke prediction ML models is expansive and exciting. As technology evolves, these models will become more accurate, personalized, and integrated into healthcare systems.</a:t>
            </a:r>
            <a:endParaRPr lang="en-US" sz="1500">
              <a:solidFill>
                <a:schemeClr val="dk1"/>
              </a:solidFill>
              <a:latin typeface="Roboto"/>
            </a:endParaRPr>
          </a:p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</a:rPr>
              <a:t>Integration with smartwatches and fitness trackers can provide real-time health data, such as heart rate and blood pressure, enhancing the model’s predictive capabilities and enabling continuous monitoring.</a:t>
            </a:r>
          </a:p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</a:rPr>
              <a:t>Developing systems that provide real-time stroke risk predictions based on live data from wearable devices and health apps can facilitate immediate interventions.</a:t>
            </a:r>
          </a:p>
          <a:p>
            <a:pPr marL="742950" indent="-285750" algn="just">
              <a:spcBef>
                <a:spcPts val="1600"/>
              </a:spcBef>
              <a:spcAft>
                <a:spcPts val="1600"/>
              </a:spcAft>
              <a:buFont typeface="Wingdings"/>
              <a:buChar char="Ø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</a:rPr>
              <a:t>Integrating predictive models with alert systems that notify healthcare providers and patients of potential stroke risk can improve response times and preventive actions.</a:t>
            </a: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120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Problem Statement</vt:lpstr>
      <vt:lpstr>Proposed Solution</vt:lpstr>
      <vt:lpstr>Descriptive Analysis</vt:lpstr>
      <vt:lpstr>Effect of Data Preprocessing</vt:lpstr>
      <vt:lpstr>Machine Learning Modelling</vt:lpstr>
      <vt:lpstr>Optimisation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Zebion</cp:lastModifiedBy>
  <cp:revision>345</cp:revision>
  <dcterms:modified xsi:type="dcterms:W3CDTF">2024-08-02T02:57:19Z</dcterms:modified>
</cp:coreProperties>
</file>