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/>
        </p:nvSpPr>
        <p:spPr>
          <a:xfrm>
            <a:off x="153150" y="1660154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F8600"/>
                </a:solidFill>
                <a:latin typeface="Roboto"/>
                <a:ea typeface="Roboto"/>
                <a:cs typeface="Roboto"/>
                <a:sym typeface="Roboto"/>
              </a:rPr>
              <a:t>Loan Status Prediction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12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Mohammad Faraz</a:t>
            </a:r>
            <a:endParaRPr b="1" i="0" sz="1400" u="none" cap="none" strike="noStrike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446" y="129243"/>
            <a:ext cx="636607" cy="55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010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objective of this project is to develop a machine learning model to predict th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at whether the Loan of the individual can be approved or not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 will assis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 the bank employees in easier way without visiting the site and without any documents (Documents will only be required when ML Model Predicts that Loan is approved)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The developed model should provide a probability or classification of loan approval status for new loan applications, enabling the organization to streamline the approval process, reduce manual effort, and mitigate risks associated with inconsistent decision-making.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Proposed Solution for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Loan Status Prediction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Using 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Collection from provided dataset.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Pre – processing for cleaning.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Exploratory Data Analysis (EDA) to understand  key features.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 Selection to enhance model performance.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Development and Evaluation.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Interpretation and Validation.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10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Overview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Records: 38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rows × 1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columns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38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Features: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Gender, Marital Status, Dependent, Education, Self Employed, Application Income, Co-Applicant Income, Loan Amount, Loan Amount Term, Credit History &amp; Property Area.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Statistics: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Mean, Median and standard deviation of numerical features.</a:t>
            </a:r>
            <a:endParaRPr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type, count of data and finding null values.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Effect of Data Preprocessing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Handling Missing Values using isna() function.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Categorical Encoding using LabelEncoder technique.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Outlier Detection using boxplot graph, here no outliers were present.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Enhanced model training and performance.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387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Standardized numerical values.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-10050" y="787750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 algorithm used: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upervised ML 🡪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Logistic Regression &amp; Decision Tree Classifier (Algorithms)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successful implementation of this machine learning model will: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Applicant can receive quicker decisions on their loan applications.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Default risk can be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identified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at early stage 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Historical data can be analyzed at short period of time.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Work load can be reduced so that loan officers can focus on complex cases.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Optimisation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Optimization in machine learning involves fine-tuning various aspects of the model to improve its 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performance.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Here’s a comprehensive approach to optimizing the model for predicting t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he Loan status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Used model that provide feature importance scores to select top features like confusion matrix and accuracy score.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Significant improvement in model accuracy and performance.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766151"/>
            <a:ext cx="9070428" cy="4108705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Reducing processing time and enabling faster decisions as compared to manual process.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Offers superior accuracy in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assessing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the credit risks.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Analyzing the historical data of the applicant at very less time with accuracy.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Reducing the work load from the loan officers so that they can focus on complex cases.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Minimizing the human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errors and providing the unbiased decision to the customers.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b="1"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0" y="766150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ML models can detect patterns indicative of fraudulent activities early in the loan application process. This capability helps prevent financial losses and protects both lenders and borrowers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By analyzing individual borrower data, ML models can tailor loan products and terms to match specific customer needs and financial profiles. This personalization enhances customer experience and satisfaction</a:t>
            </a: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ML models automate the loan approval process, reducing the time taken to assess applications and provide decisions. This automation leads to faster processing times, improving customer satisfaction and operational efficiency.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