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749" y="-273746"/>
            <a:ext cx="8012251" cy="45729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Airline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No. 04</a:t>
            </a:r>
          </a:p>
        </p:txBody>
      </p:sp>
    </p:spTree>
    <p:extLst>
      <p:ext uri="{BB962C8B-B14F-4D97-AF65-F5344CB8AC3E}">
        <p14:creationId xmlns:p14="http://schemas.microsoft.com/office/powerpoint/2010/main" val="409179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506" y="197469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Specifications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The airline reservation system has two main modules like Flight Scheduling, and ticket booking which will be handled by two major Parties (Admin, and Staff) of the application.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8213" y="2254973"/>
            <a:ext cx="1580622" cy="576262"/>
          </a:xfrm>
        </p:spPr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51998" y="2254973"/>
            <a:ext cx="1468384" cy="576262"/>
          </a:xfrm>
        </p:spPr>
        <p:txBody>
          <a:bodyPr/>
          <a:lstStyle/>
          <a:p>
            <a:r>
              <a:rPr lang="en-US" dirty="0"/>
              <a:t>Staffs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425" y="3122888"/>
            <a:ext cx="3233531" cy="2999615"/>
          </a:xfrm>
        </p:spPr>
      </p:pic>
      <p:pic>
        <p:nvPicPr>
          <p:cNvPr id="7" name="Picture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1" b="11931"/>
          <a:stretch>
            <a:fillRect/>
          </a:stretch>
        </p:blipFill>
        <p:spPr>
          <a:xfrm>
            <a:off x="2604450" y="3122888"/>
            <a:ext cx="3388148" cy="2999615"/>
          </a:xfrm>
        </p:spPr>
      </p:pic>
    </p:spTree>
    <p:extLst>
      <p:ext uri="{BB962C8B-B14F-4D97-AF65-F5344CB8AC3E}">
        <p14:creationId xmlns:p14="http://schemas.microsoft.com/office/powerpoint/2010/main" val="378578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35834"/>
            <a:ext cx="5426158" cy="1371600"/>
          </a:xfrm>
        </p:spPr>
        <p:txBody>
          <a:bodyPr/>
          <a:lstStyle/>
          <a:p>
            <a:r>
              <a:rPr lang="en-US" dirty="0"/>
              <a:t>Admin Features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1" b="11931"/>
          <a:stretch>
            <a:fillRect/>
          </a:stretch>
        </p:blipFill>
        <p:spPr>
          <a:xfrm>
            <a:off x="7876209" y="1895061"/>
            <a:ext cx="3263137" cy="288897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5" y="1752600"/>
            <a:ext cx="5426158" cy="3985592"/>
          </a:xfrm>
        </p:spPr>
        <p:txBody>
          <a:bodyPr>
            <a:normAutofit fontScale="62500" lnSpcReduction="20000"/>
          </a:bodyPr>
          <a:lstStyle/>
          <a:p>
            <a:pPr marL="685800" indent="-685800" algn="l">
              <a:buFontTx/>
              <a:buChar char="-"/>
            </a:pPr>
            <a:r>
              <a:rPr lang="en-US" sz="4500" dirty="0"/>
              <a:t>Separate login page only accessible by </a:t>
            </a:r>
            <a:r>
              <a:rPr lang="en-US" sz="4500" dirty="0" smtClean="0"/>
              <a:t>Admin</a:t>
            </a:r>
          </a:p>
          <a:p>
            <a:pPr marL="685800" indent="-685800" algn="l">
              <a:buFontTx/>
              <a:buChar char="-"/>
            </a:pPr>
            <a:r>
              <a:rPr lang="en-US" sz="4500" dirty="0" smtClean="0"/>
              <a:t>Flight Scheduling Timetable </a:t>
            </a:r>
            <a:r>
              <a:rPr lang="en-US" sz="4500" smtClean="0"/>
              <a:t>&amp; Price</a:t>
            </a:r>
            <a:endParaRPr lang="en-US" sz="4500" dirty="0"/>
          </a:p>
          <a:p>
            <a:pPr marL="685800" indent="-685800" algn="l">
              <a:buFontTx/>
              <a:buChar char="-"/>
            </a:pPr>
            <a:r>
              <a:rPr lang="en-US" sz="4500" dirty="0"/>
              <a:t>-Add , Deletion / Removal of Staff Members</a:t>
            </a:r>
          </a:p>
          <a:p>
            <a:pPr marL="685800" indent="-685800" algn="l">
              <a:buFontTx/>
              <a:buChar char="-"/>
            </a:pPr>
            <a:r>
              <a:rPr lang="en-US" sz="4400" dirty="0"/>
              <a:t>Admin page has the full authority for the system</a:t>
            </a:r>
          </a:p>
          <a:p>
            <a:pPr algn="l"/>
            <a:r>
              <a:rPr lang="en-US" sz="4500" dirty="0"/>
              <a:t>- Customers 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2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522" y="914399"/>
            <a:ext cx="5252360" cy="593033"/>
          </a:xfrm>
        </p:spPr>
        <p:txBody>
          <a:bodyPr/>
          <a:lstStyle/>
          <a:p>
            <a:r>
              <a:rPr lang="en-US" dirty="0"/>
              <a:t>Staff Features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8" r="1444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228" y="1507432"/>
            <a:ext cx="5819224" cy="4588567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en-US" sz="2800" dirty="0"/>
              <a:t>Separate login page for staffs </a:t>
            </a:r>
          </a:p>
          <a:p>
            <a:pPr algn="l"/>
            <a:r>
              <a:rPr lang="en-US" sz="2800" dirty="0"/>
              <a:t>- Flight scheduling</a:t>
            </a:r>
          </a:p>
          <a:p>
            <a:pPr algn="l"/>
            <a:r>
              <a:rPr lang="en-US" sz="2800" dirty="0"/>
              <a:t>- Customer registration</a:t>
            </a:r>
          </a:p>
          <a:p>
            <a:pPr algn="l"/>
            <a:r>
              <a:rPr lang="en-US" sz="2800" dirty="0"/>
              <a:t>- Tickets booking</a:t>
            </a:r>
          </a:p>
          <a:p>
            <a:pPr algn="l"/>
            <a:r>
              <a:rPr lang="en-US" sz="2800" dirty="0"/>
              <a:t>- Tickets cancellation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72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8802" y="238539"/>
            <a:ext cx="5312764" cy="828232"/>
          </a:xfrm>
        </p:spPr>
        <p:txBody>
          <a:bodyPr/>
          <a:lstStyle/>
          <a:p>
            <a:pPr algn="l"/>
            <a:r>
              <a:rPr lang="en-US" dirty="0"/>
              <a:t>Page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2521" y="1239079"/>
            <a:ext cx="8930748" cy="5380382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en-US" sz="3200" dirty="0"/>
              <a:t>Login page for staffs and admins(separately)</a:t>
            </a:r>
          </a:p>
          <a:p>
            <a:pPr marL="457200" indent="-457200" algn="l">
              <a:buFontTx/>
              <a:buChar char="-"/>
            </a:pPr>
            <a:r>
              <a:rPr lang="en-US" sz="3200" dirty="0"/>
              <a:t>Homepage;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/>
              <a:t>Flight Scheduling 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/>
              <a:t> Customer Registration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/>
              <a:t>Ticket Booking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/>
              <a:t> Cancellation</a:t>
            </a:r>
          </a:p>
          <a:p>
            <a:pPr algn="l"/>
            <a:r>
              <a:rPr lang="en-US" sz="3200" dirty="0"/>
              <a:t>- Customers Feedback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7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A93796-E454-45D3-A0B1-35FE0C88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67714"/>
          </a:xfrm>
        </p:spPr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178EFA-DEFE-4D0B-AA0E-443A16D42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55806"/>
            <a:ext cx="10018713" cy="2533136"/>
          </a:xfrm>
        </p:spPr>
        <p:txBody>
          <a:bodyPr/>
          <a:lstStyle/>
          <a:p>
            <a:r>
              <a:rPr lang="en-US" dirty="0"/>
              <a:t>The Application is built using JAVA (NetBeans).</a:t>
            </a:r>
          </a:p>
          <a:p>
            <a:r>
              <a:rPr lang="en-US" dirty="0"/>
              <a:t>MySQL database is using for store details.</a:t>
            </a:r>
          </a:p>
          <a:p>
            <a:r>
              <a:rPr lang="en-US" dirty="0"/>
              <a:t>The project is totally built for administrative end and admin and staffs can only access the system.</a:t>
            </a:r>
          </a:p>
        </p:txBody>
      </p:sp>
    </p:spTree>
    <p:extLst>
      <p:ext uri="{BB962C8B-B14F-4D97-AF65-F5344CB8AC3E}">
        <p14:creationId xmlns:p14="http://schemas.microsoft.com/office/powerpoint/2010/main" val="246541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3913" y="272250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is a desktop module system.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 can access the air line and book the tickets and check the schedules through the system by requesting to the air line 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Flight tickets cancellation will has a small fine.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Air line will give full responsibilities and supports for flight delays through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system will generate records of all the above  features using 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i="1" dirty="0"/>
              <a:t>//More features will be added later according to the preferences and customer proposal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139" y="132523"/>
            <a:ext cx="5247861" cy="708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00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7340" y="1351721"/>
            <a:ext cx="7712904" cy="1265555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9356" y="2955235"/>
            <a:ext cx="8811340" cy="2828320"/>
          </a:xfrm>
        </p:spPr>
        <p:txBody>
          <a:bodyPr>
            <a:normAutofit/>
          </a:bodyPr>
          <a:lstStyle/>
          <a:p>
            <a:r>
              <a:rPr lang="en-US" dirty="0"/>
              <a:t>Team No. 04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/>
              <a:t>CSE23345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/>
              <a:t>CSE22087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/>
              <a:t>CSE23318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/>
              <a:t>  CSE23308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466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50</TotalTime>
  <Words>198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</vt:lpstr>
      <vt:lpstr>Parallax</vt:lpstr>
      <vt:lpstr>Airline Management System</vt:lpstr>
      <vt:lpstr>Module Specifications  The airline reservation system has two main modules like Flight Scheduling, and ticket booking which will be handled by two major Parties (Admin, and Staff) of the application.</vt:lpstr>
      <vt:lpstr>Admin Features</vt:lpstr>
      <vt:lpstr>Staff Features</vt:lpstr>
      <vt:lpstr>Page Interface</vt:lpstr>
      <vt:lpstr>Software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Management System</dc:title>
  <dc:creator>AL MUBDIE</dc:creator>
  <cp:lastModifiedBy>AL MUBDIE</cp:lastModifiedBy>
  <cp:revision>8</cp:revision>
  <dcterms:created xsi:type="dcterms:W3CDTF">2023-07-29T14:49:03Z</dcterms:created>
  <dcterms:modified xsi:type="dcterms:W3CDTF">2023-07-30T02:45:29Z</dcterms:modified>
</cp:coreProperties>
</file>