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8"/>
  </p:notesMasterIdLst>
  <p:sldIdLst>
    <p:sldId id="256" r:id="rId2"/>
    <p:sldId id="257" r:id="rId3"/>
    <p:sldId id="263" r:id="rId4"/>
    <p:sldId id="264" r:id="rId5"/>
    <p:sldId id="265" r:id="rId6"/>
    <p:sldId id="267" r:id="rId7"/>
    <p:sldId id="268" r:id="rId8"/>
    <p:sldId id="299" r:id="rId9"/>
    <p:sldId id="300" r:id="rId10"/>
    <p:sldId id="301" r:id="rId11"/>
    <p:sldId id="302" r:id="rId12"/>
    <p:sldId id="303" r:id="rId13"/>
    <p:sldId id="306" r:id="rId14"/>
    <p:sldId id="307" r:id="rId15"/>
    <p:sldId id="308" r:id="rId16"/>
    <p:sldId id="309" r:id="rId17"/>
    <p:sldId id="310" r:id="rId18"/>
    <p:sldId id="271" r:id="rId19"/>
    <p:sldId id="272" r:id="rId20"/>
    <p:sldId id="273" r:id="rId21"/>
    <p:sldId id="274" r:id="rId22"/>
    <p:sldId id="276" r:id="rId23"/>
    <p:sldId id="277" r:id="rId24"/>
    <p:sldId id="278" r:id="rId25"/>
    <p:sldId id="285" r:id="rId26"/>
    <p:sldId id="28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34CA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9F66584-8CF6-4387-83B8-4AB69B1D5B2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02A5591-F706-48A4-B314-751BD33D1B27}" type="slidenum">
              <a:rPr lang="en-US"/>
              <a:pPr/>
              <a:t>3</a:t>
            </a:fld>
            <a:endParaRPr lang="en-US"/>
          </a:p>
        </p:txBody>
      </p:sp>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p:txBody>
          <a:bodyPr/>
          <a:lstStyle/>
          <a:p>
            <a:pPr>
              <a:spcBef>
                <a:spcPct val="0"/>
              </a:spcBef>
            </a:pPr>
            <a:endParaRPr lang="en-US"/>
          </a:p>
        </p:txBody>
      </p:sp>
      <p:sp>
        <p:nvSpPr>
          <p:cNvPr id="112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7F19E42-E720-4D02-B91F-5B7C242FC2E0}" type="slidenum">
              <a:rPr lang="en-US" sz="1200">
                <a:latin typeface="Calibri" pitchFamily="34" charset="0"/>
              </a:rPr>
              <a:pPr algn="r"/>
              <a:t>3</a:t>
            </a:fld>
            <a:endParaRPr lang="en-US"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74B4E7-AD30-4822-91DA-75D982BED4A7}" type="slidenum">
              <a:rPr lang="en-US"/>
              <a:pPr/>
              <a:t>19</a:t>
            </a:fld>
            <a:endParaRPr lang="en-US"/>
          </a:p>
        </p:txBody>
      </p:sp>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p:txBody>
          <a:bodyPr/>
          <a:lstStyle/>
          <a:p>
            <a:pPr>
              <a:spcBef>
                <a:spcPct val="0"/>
              </a:spcBef>
            </a:pPr>
            <a:endParaRPr lang="en-US"/>
          </a:p>
        </p:txBody>
      </p:sp>
      <p:sp>
        <p:nvSpPr>
          <p:cNvPr id="276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A7BAE99-6F22-4E6C-9D30-A1602C1D5D5B}" type="slidenum">
              <a:rPr lang="en-US" sz="1200">
                <a:latin typeface="Calibri" pitchFamily="34" charset="0"/>
              </a:rPr>
              <a:pPr algn="r"/>
              <a:t>19</a:t>
            </a:fld>
            <a:endParaRPr 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77E5BBA-87C3-4B18-9A75-216416F13C28}" type="slidenum">
              <a:rPr lang="en-US"/>
              <a:pPr/>
              <a:t>20</a:t>
            </a:fld>
            <a:endParaRPr lang="en-US"/>
          </a:p>
        </p:txBody>
      </p:sp>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p:txBody>
          <a:bodyPr/>
          <a:lstStyle/>
          <a:p>
            <a:pPr>
              <a:spcBef>
                <a:spcPct val="0"/>
              </a:spcBef>
            </a:pPr>
            <a:endParaRPr lang="en-US"/>
          </a:p>
        </p:txBody>
      </p:sp>
      <p:sp>
        <p:nvSpPr>
          <p:cNvPr id="297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988A397-F169-40EC-8D5D-957D983C1350}" type="slidenum">
              <a:rPr lang="en-US" sz="1200">
                <a:latin typeface="Calibri" pitchFamily="34" charset="0"/>
              </a:rPr>
              <a:pPr algn="r"/>
              <a:t>20</a:t>
            </a:fld>
            <a:endParaRPr lang="en-US"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7AE756-1379-4F33-B8AE-EB1782D498DB}" type="slidenum">
              <a:rPr lang="en-US"/>
              <a:pPr/>
              <a:t>21</a:t>
            </a:fld>
            <a:endParaRPr lang="en-US"/>
          </a:p>
        </p:txBody>
      </p:sp>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p:txBody>
          <a:bodyPr/>
          <a:lstStyle/>
          <a:p>
            <a:pPr>
              <a:spcBef>
                <a:spcPct val="0"/>
              </a:spcBef>
            </a:pPr>
            <a:endParaRPr lang="en-US"/>
          </a:p>
        </p:txBody>
      </p:sp>
      <p:sp>
        <p:nvSpPr>
          <p:cNvPr id="317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C7064FD-5D05-4C89-B105-FBD84395838F}" type="slidenum">
              <a:rPr lang="en-US" sz="1200">
                <a:latin typeface="Calibri" pitchFamily="34" charset="0"/>
              </a:rPr>
              <a:pPr algn="r"/>
              <a:t>21</a:t>
            </a:fld>
            <a:endParaRPr lang="en-US"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88594BE-ADCB-4B5E-92F3-251C02AF0577}" type="slidenum">
              <a:rPr lang="en-US"/>
              <a:pPr/>
              <a:t>22</a:t>
            </a:fld>
            <a:endParaRPr lang="en-US"/>
          </a:p>
        </p:txBody>
      </p:sp>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p:txBody>
          <a:bodyPr/>
          <a:lstStyle/>
          <a:p>
            <a:pPr>
              <a:spcBef>
                <a:spcPct val="0"/>
              </a:spcBef>
            </a:pPr>
            <a:endParaRPr lang="en-US"/>
          </a:p>
        </p:txBody>
      </p:sp>
      <p:sp>
        <p:nvSpPr>
          <p:cNvPr id="358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73BE598-43BE-4754-BD69-D577F4D7758A}" type="slidenum">
              <a:rPr lang="en-US" sz="1200">
                <a:latin typeface="Calibri" pitchFamily="34" charset="0"/>
              </a:rPr>
              <a:pPr algn="r"/>
              <a:t>22</a:t>
            </a:fld>
            <a:endParaRPr lang="en-US"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B1FC878-D4B3-4DEC-B12B-F66EC105C7DF}" type="slidenum">
              <a:rPr lang="en-US"/>
              <a:pPr/>
              <a:t>23</a:t>
            </a:fld>
            <a:endParaRPr lang="en-US"/>
          </a:p>
        </p:txBody>
      </p:sp>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p:txBody>
          <a:bodyPr/>
          <a:lstStyle/>
          <a:p>
            <a:pPr>
              <a:spcBef>
                <a:spcPct val="0"/>
              </a:spcBef>
            </a:pPr>
            <a:endParaRPr lang="en-US"/>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E064D35-D188-4374-878F-AB06214AAC3F}" type="slidenum">
              <a:rPr lang="en-US" sz="1200">
                <a:latin typeface="Calibri" pitchFamily="34" charset="0"/>
              </a:rPr>
              <a:pPr algn="r"/>
              <a:t>23</a:t>
            </a:fld>
            <a:endParaRPr lang="en-US" sz="120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9215C1E-07D2-4E9D-94F6-67EEC313CEB3}" type="slidenum">
              <a:rPr lang="en-US"/>
              <a:pPr/>
              <a:t>24</a:t>
            </a:fld>
            <a:endParaRPr lang="en-US"/>
          </a:p>
        </p:txBody>
      </p:sp>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p:txBody>
          <a:bodyPr/>
          <a:lstStyle/>
          <a:p>
            <a:pPr>
              <a:spcBef>
                <a:spcPct val="0"/>
              </a:spcBef>
            </a:pPr>
            <a:endParaRPr lang="en-US"/>
          </a:p>
        </p:txBody>
      </p:sp>
      <p:sp>
        <p:nvSpPr>
          <p:cNvPr id="39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832862B-9510-4BF0-BA74-EC091EB696B5}" type="slidenum">
              <a:rPr lang="en-US" sz="1200">
                <a:latin typeface="Calibri" pitchFamily="34" charset="0"/>
              </a:rPr>
              <a:pPr algn="r"/>
              <a:t>24</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175E102-E124-4F64-84AA-F59DD3CF0FAC}" type="slidenum">
              <a:rPr lang="en-US"/>
              <a:pPr/>
              <a:t>6</a:t>
            </a:fld>
            <a:endParaRPr lang="en-US"/>
          </a:p>
        </p:txBody>
      </p:sp>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p:txBody>
          <a:bodyPr/>
          <a:lstStyle/>
          <a:p>
            <a:pPr>
              <a:spcBef>
                <a:spcPct val="0"/>
              </a:spcBef>
            </a:pPr>
            <a:endParaRPr lang="en-US"/>
          </a:p>
        </p:txBody>
      </p:sp>
      <p:sp>
        <p:nvSpPr>
          <p:cNvPr id="174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5A818BF-9412-4716-84CF-361532EDB062}" type="slidenum">
              <a:rPr lang="en-US" sz="1200">
                <a:latin typeface="Calibri" pitchFamily="34" charset="0"/>
              </a:rPr>
              <a:pPr algn="r"/>
              <a:t>6</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672F0C3-ACB2-45D0-8B83-A3D0D8E92451}" type="slidenum">
              <a:rPr lang="en-US"/>
              <a:pPr/>
              <a:t>7</a:t>
            </a:fld>
            <a:endParaRPr lang="en-US"/>
          </a:p>
        </p:txBody>
      </p:sp>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p:txBody>
          <a:bodyPr/>
          <a:lstStyle/>
          <a:p>
            <a:pPr>
              <a:spcBef>
                <a:spcPct val="0"/>
              </a:spcBef>
            </a:pPr>
            <a:endParaRPr lang="en-US"/>
          </a:p>
        </p:txBody>
      </p:sp>
      <p:sp>
        <p:nvSpPr>
          <p:cNvPr id="194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4D832B1-0186-4931-87D0-EA3B03BEC186}" type="slidenum">
              <a:rPr lang="en-US" sz="1200">
                <a:latin typeface="Calibri" pitchFamily="34" charset="0"/>
              </a:rPr>
              <a:pPr algn="r"/>
              <a:t>7</a:t>
            </a:fld>
            <a:endParaRPr 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CFF840E-CCB5-43D7-8351-69B063BA4C2F}" type="slidenum">
              <a:rPr lang="en-US"/>
              <a:pPr/>
              <a:t>8</a:t>
            </a:fld>
            <a:endParaRPr lang="en-US"/>
          </a:p>
        </p:txBody>
      </p:sp>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p:txBody>
          <a:bodyPr/>
          <a:lstStyle/>
          <a:p>
            <a:pPr>
              <a:spcBef>
                <a:spcPct val="0"/>
              </a:spcBef>
            </a:pPr>
            <a:endParaRPr lang="en-US"/>
          </a:p>
        </p:txBody>
      </p:sp>
      <p:sp>
        <p:nvSpPr>
          <p:cNvPr id="768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9F0A209-5D41-40A4-A48E-A699BD0A5071}" type="slidenum">
              <a:rPr lang="en-US" sz="1200">
                <a:latin typeface="Calibri" pitchFamily="34" charset="0"/>
              </a:rPr>
              <a:pPr algn="r"/>
              <a:t>8</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CBE511A-1D68-4AE9-B5B3-B7A8B661BEAF}" type="slidenum">
              <a:rPr lang="en-US"/>
              <a:pPr/>
              <a:t>9</a:t>
            </a:fld>
            <a:endParaRPr lang="en-US"/>
          </a:p>
        </p:txBody>
      </p:sp>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pPr>
              <a:spcBef>
                <a:spcPct val="0"/>
              </a:spcBef>
            </a:pPr>
            <a:endParaRPr lang="en-US"/>
          </a:p>
        </p:txBody>
      </p:sp>
      <p:sp>
        <p:nvSpPr>
          <p:cNvPr id="788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75E787A-129C-4CBF-B37A-04E748163CF7}" type="slidenum">
              <a:rPr lang="en-US" sz="1200">
                <a:latin typeface="Calibri" pitchFamily="34" charset="0"/>
              </a:rPr>
              <a:pPr algn="r"/>
              <a:t>9</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746EDC1-F4A4-42F8-9497-8FA5253F5A5A}" type="slidenum">
              <a:rPr lang="en-US"/>
              <a:pPr/>
              <a:t>10</a:t>
            </a:fld>
            <a:endParaRPr lang="en-US"/>
          </a:p>
        </p:txBody>
      </p:sp>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p:txBody>
          <a:bodyPr/>
          <a:lstStyle/>
          <a:p>
            <a:pPr>
              <a:spcBef>
                <a:spcPct val="0"/>
              </a:spcBef>
            </a:pPr>
            <a:endParaRPr lang="en-US"/>
          </a:p>
        </p:txBody>
      </p:sp>
      <p:sp>
        <p:nvSpPr>
          <p:cNvPr id="809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944EBF2-1BA6-409D-ACF7-1CC409725638}" type="slidenum">
              <a:rPr lang="en-US" sz="1200">
                <a:latin typeface="Calibri" pitchFamily="34" charset="0"/>
              </a:rPr>
              <a:pPr algn="r"/>
              <a:t>10</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03AFECF-5686-4D63-B289-F9CBED9C5AAE}" type="slidenum">
              <a:rPr lang="en-US"/>
              <a:pPr/>
              <a:t>11</a:t>
            </a:fld>
            <a:endParaRPr lang="en-US"/>
          </a:p>
        </p:txBody>
      </p:sp>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p:txBody>
          <a:bodyPr/>
          <a:lstStyle/>
          <a:p>
            <a:pPr>
              <a:spcBef>
                <a:spcPct val="0"/>
              </a:spcBef>
            </a:pPr>
            <a:endParaRPr lang="en-US"/>
          </a:p>
        </p:txBody>
      </p:sp>
      <p:sp>
        <p:nvSpPr>
          <p:cNvPr id="829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0C5D753-A9A8-43EA-9DFD-3349E2A582DB}" type="slidenum">
              <a:rPr lang="en-US" sz="1200">
                <a:latin typeface="Calibri" pitchFamily="34" charset="0"/>
              </a:rPr>
              <a:pPr algn="r"/>
              <a:t>11</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A1502B-DE12-4872-B641-6B6B33012ED0}" type="slidenum">
              <a:rPr lang="en-US"/>
              <a:pPr/>
              <a:t>12</a:t>
            </a:fld>
            <a:endParaRPr lang="en-US"/>
          </a:p>
        </p:txBody>
      </p:sp>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p:txBody>
          <a:bodyPr/>
          <a:lstStyle/>
          <a:p>
            <a:pPr>
              <a:spcBef>
                <a:spcPct val="0"/>
              </a:spcBef>
            </a:pPr>
            <a:endParaRPr lang="en-US"/>
          </a:p>
        </p:txBody>
      </p:sp>
      <p:sp>
        <p:nvSpPr>
          <p:cNvPr id="849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06B3568-5F9E-4ABD-9494-3865BE62B10B}" type="slidenum">
              <a:rPr lang="en-US" sz="1200">
                <a:latin typeface="Calibri" pitchFamily="34" charset="0"/>
              </a:rPr>
              <a:pPr algn="r"/>
              <a:t>12</a:t>
            </a:fld>
            <a:endParaRPr 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B04E2C1-65A0-464C-88F3-AFBEAEB756FE}" type="slidenum">
              <a:rPr lang="en-US"/>
              <a:pPr/>
              <a:t>18</a:t>
            </a:fld>
            <a:endParaRPr lang="en-US"/>
          </a:p>
        </p:txBody>
      </p:sp>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p:txBody>
          <a:bodyPr/>
          <a:lstStyle/>
          <a:p>
            <a:pPr>
              <a:spcBef>
                <a:spcPct val="0"/>
              </a:spcBef>
            </a:pPr>
            <a:endParaRPr lang="en-US"/>
          </a:p>
        </p:txBody>
      </p:sp>
      <p:sp>
        <p:nvSpPr>
          <p:cNvPr id="256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1937AE0-A972-412F-B894-91C283EF9DB8}" type="slidenum">
              <a:rPr lang="en-US" sz="1200">
                <a:latin typeface="Calibri" pitchFamily="34" charset="0"/>
              </a:rPr>
              <a:pPr algn="r"/>
              <a:t>18</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03582F7-A169-470A-BBC0-B91DAED5C179}" type="slidenum">
              <a:rPr lang="en-US" altLang="en-US" smtClean="0"/>
              <a:pPr/>
              <a:t>‹#›</a:t>
            </a:fld>
            <a:endParaRPr lang="en-US" alt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XB Kayhan" pitchFamily="2" charset="-78"/>
              <a:cs typeface="XB Kayhan" pitchFamily="2" charset="-78"/>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ltLang="en-US"/>
          </a:p>
        </p:txBody>
      </p:sp>
      <p:sp>
        <p:nvSpPr>
          <p:cNvPr id="6" name="Slide Number Placeholder 5"/>
          <p:cNvSpPr>
            <a:spLocks noGrp="1"/>
          </p:cNvSpPr>
          <p:nvPr>
            <p:ph type="sldNum" sz="quarter" idx="12"/>
          </p:nvPr>
        </p:nvSpPr>
        <p:spPr/>
        <p:txBody>
          <a:bodyPr/>
          <a:lstStyle/>
          <a:p>
            <a:fld id="{67CEEEAA-4DB3-43DD-ACD4-1FD3C77AD6D7}"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ltLang="en-US"/>
          </a:p>
        </p:txBody>
      </p:sp>
      <p:sp>
        <p:nvSpPr>
          <p:cNvPr id="6" name="Slide Number Placeholder 5"/>
          <p:cNvSpPr>
            <a:spLocks noGrp="1"/>
          </p:cNvSpPr>
          <p:nvPr>
            <p:ph type="sldNum" sz="quarter" idx="12"/>
          </p:nvPr>
        </p:nvSpPr>
        <p:spPr/>
        <p:txBody>
          <a:bodyPr/>
          <a:lstStyle/>
          <a:p>
            <a:fld id="{230CA32D-6D83-4EE7-A0F6-6E59141FD0A1}"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rtl="1">
              <a:defRPr b="1"/>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ltLang="en-US"/>
          </a:p>
        </p:txBody>
      </p:sp>
      <p:sp>
        <p:nvSpPr>
          <p:cNvPr id="6" name="Slide Number Placeholder 5"/>
          <p:cNvSpPr>
            <a:spLocks noGrp="1"/>
          </p:cNvSpPr>
          <p:nvPr>
            <p:ph type="sldNum" sz="quarter" idx="12"/>
          </p:nvPr>
        </p:nvSpPr>
        <p:spPr/>
        <p:txBody>
          <a:bodyPr/>
          <a:lstStyle/>
          <a:p>
            <a:fld id="{2736CE5E-DED6-4291-AE34-078406A1FB06}" type="slidenum">
              <a:rPr lang="en-US" altLang="en-US" smtClean="0"/>
              <a:pPr/>
              <a:t>‹#›</a:t>
            </a:fld>
            <a:endParaRPr lang="en-US" alt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endParaRPr lang="en-US" alt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AE51E03-7DC2-4A77-BEB9-C780D2A9A07C}"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endParaRPr lang="en-US" altLang="en-US"/>
          </a:p>
        </p:txBody>
      </p:sp>
      <p:sp>
        <p:nvSpPr>
          <p:cNvPr id="7" name="Slide Number Placeholder 6"/>
          <p:cNvSpPr>
            <a:spLocks noGrp="1"/>
          </p:cNvSpPr>
          <p:nvPr>
            <p:ph type="sldNum" sz="quarter" idx="12"/>
          </p:nvPr>
        </p:nvSpPr>
        <p:spPr/>
        <p:txBody>
          <a:bodyPr/>
          <a:lstStyle/>
          <a:p>
            <a:fld id="{D68E5730-3F3C-4303-B856-AA53A52238FF}" type="slidenum">
              <a:rPr lang="en-US" altLang="en-US" smtClean="0"/>
              <a:pPr/>
              <a:t>‹#›</a:t>
            </a:fld>
            <a:endParaRPr lang="en-US" alt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8" name="Footer Placeholder 7"/>
          <p:cNvSpPr>
            <a:spLocks noGrp="1"/>
          </p:cNvSpPr>
          <p:nvPr>
            <p:ph type="ftr" sz="quarter" idx="11"/>
          </p:nvPr>
        </p:nvSpPr>
        <p:spPr>
          <a:xfrm>
            <a:off x="914400" y="6172200"/>
            <a:ext cx="3962400" cy="457200"/>
          </a:xfrm>
          <a:prstGeom prst="rect">
            <a:avLst/>
          </a:prstGeom>
        </p:spPr>
        <p:txBody>
          <a:bodyPr/>
          <a:lstStyle/>
          <a:p>
            <a:endParaRPr lang="en-US" altLang="en-US"/>
          </a:p>
        </p:txBody>
      </p:sp>
      <p:sp>
        <p:nvSpPr>
          <p:cNvPr id="9" name="Slide Number Placeholder 8"/>
          <p:cNvSpPr>
            <a:spLocks noGrp="1"/>
          </p:cNvSpPr>
          <p:nvPr>
            <p:ph type="sldNum" sz="quarter" idx="12"/>
          </p:nvPr>
        </p:nvSpPr>
        <p:spPr/>
        <p:txBody>
          <a:bodyPr/>
          <a:lstStyle/>
          <a:p>
            <a:fld id="{50857F0B-1D55-4179-A18C-FD550A7FB68A}" type="slidenum">
              <a:rPr lang="en-US" altLang="en-US" smtClean="0"/>
              <a:pPr/>
              <a:t>‹#›</a:t>
            </a:fld>
            <a:endParaRPr lang="en-US" alt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4" name="Footer Placeholder 3"/>
          <p:cNvSpPr>
            <a:spLocks noGrp="1"/>
          </p:cNvSpPr>
          <p:nvPr>
            <p:ph type="ftr" sz="quarter" idx="11"/>
          </p:nvPr>
        </p:nvSpPr>
        <p:spPr>
          <a:xfrm>
            <a:off x="914400" y="6172200"/>
            <a:ext cx="3962400" cy="457200"/>
          </a:xfrm>
          <a:prstGeom prst="rect">
            <a:avLst/>
          </a:prstGeom>
        </p:spPr>
        <p:txBody>
          <a:bodyPr/>
          <a:lstStyle/>
          <a:p>
            <a:endParaRPr lang="en-US" altLang="en-US"/>
          </a:p>
        </p:txBody>
      </p:sp>
      <p:sp>
        <p:nvSpPr>
          <p:cNvPr id="5" name="Slide Number Placeholder 4"/>
          <p:cNvSpPr>
            <a:spLocks noGrp="1"/>
          </p:cNvSpPr>
          <p:nvPr>
            <p:ph type="sldNum" sz="quarter" idx="12"/>
          </p:nvPr>
        </p:nvSpPr>
        <p:spPr/>
        <p:txBody>
          <a:bodyPr/>
          <a:lstStyle/>
          <a:p>
            <a:fld id="{AC1CEEC5-AD2D-4FB7-924B-AF7FD210A569}"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3" name="Footer Placeholder 2"/>
          <p:cNvSpPr>
            <a:spLocks noGrp="1"/>
          </p:cNvSpPr>
          <p:nvPr>
            <p:ph type="ftr" sz="quarter" idx="11"/>
          </p:nvPr>
        </p:nvSpPr>
        <p:spPr>
          <a:xfrm>
            <a:off x="914400" y="6172200"/>
            <a:ext cx="3962400" cy="457200"/>
          </a:xfrm>
          <a:prstGeom prst="rect">
            <a:avLst/>
          </a:prstGeom>
        </p:spPr>
        <p:txBody>
          <a:bodyPr/>
          <a:lstStyle/>
          <a:p>
            <a:endParaRPr lang="en-US" altLang="en-US"/>
          </a:p>
        </p:txBody>
      </p:sp>
      <p:sp>
        <p:nvSpPr>
          <p:cNvPr id="4" name="Slide Number Placeholder 3"/>
          <p:cNvSpPr>
            <a:spLocks noGrp="1"/>
          </p:cNvSpPr>
          <p:nvPr>
            <p:ph type="sldNum" sz="quarter" idx="12"/>
          </p:nvPr>
        </p:nvSpPr>
        <p:spPr/>
        <p:txBody>
          <a:bodyPr/>
          <a:lstStyle/>
          <a:p>
            <a:fld id="{93AE0A42-C27B-418B-84BE-EACFF43DD0A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endParaRPr lang="en-US" altLang="en-US"/>
          </a:p>
        </p:txBody>
      </p:sp>
      <p:sp>
        <p:nvSpPr>
          <p:cNvPr id="7" name="Slide Number Placeholder 6"/>
          <p:cNvSpPr>
            <a:spLocks noGrp="1"/>
          </p:cNvSpPr>
          <p:nvPr>
            <p:ph type="sldNum" sz="quarter" idx="12"/>
          </p:nvPr>
        </p:nvSpPr>
        <p:spPr/>
        <p:txBody>
          <a:bodyPr/>
          <a:lstStyle/>
          <a:p>
            <a:fld id="{342036DE-5958-4D42-8711-8D266DC24C24}" type="slidenum">
              <a:rPr lang="en-US" altLang="en-US" smtClean="0"/>
              <a:pPr/>
              <a:t>‹#›</a:t>
            </a:fld>
            <a:endParaRPr lang="en-US"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r>
              <a:rPr lang="en-US" smtClean="0"/>
              <a:t>Nov 7. 2007</a:t>
            </a:r>
            <a:endParaRPr lang="en-US" altLang="en-US"/>
          </a:p>
        </p:txBody>
      </p:sp>
      <p:sp>
        <p:nvSpPr>
          <p:cNvPr id="6" name="Footer Placeholder 5"/>
          <p:cNvSpPr>
            <a:spLocks noGrp="1"/>
          </p:cNvSpPr>
          <p:nvPr>
            <p:ph type="ftr" sz="quarter" idx="11"/>
          </p:nvPr>
        </p:nvSpPr>
        <p:spPr>
          <a:xfrm>
            <a:off x="914400" y="6172200"/>
            <a:ext cx="3886200" cy="457200"/>
          </a:xfrm>
          <a:prstGeom prst="rect">
            <a:avLst/>
          </a:prstGeom>
        </p:spPr>
        <p:txBody>
          <a:bodyPr/>
          <a:lstStyle/>
          <a:p>
            <a:endParaRPr lang="en-US" altLang="en-US"/>
          </a:p>
        </p:txBody>
      </p:sp>
      <p:sp>
        <p:nvSpPr>
          <p:cNvPr id="7" name="Slide Number Placeholder 6"/>
          <p:cNvSpPr>
            <a:spLocks noGrp="1"/>
          </p:cNvSpPr>
          <p:nvPr>
            <p:ph type="sldNum" sz="quarter" idx="12"/>
          </p:nvPr>
        </p:nvSpPr>
        <p:spPr>
          <a:xfrm>
            <a:off x="146304" y="6208776"/>
            <a:ext cx="457200" cy="457200"/>
          </a:xfrm>
        </p:spPr>
        <p:txBody>
          <a:bodyPr/>
          <a:lstStyle/>
          <a:p>
            <a:fld id="{8D233A34-09ED-4047-AC75-2FA054CEE31B}" type="slidenum">
              <a:rPr lang="en-US" altLang="en-US" smtClean="0"/>
              <a:pPr/>
              <a:t>‹#›</a:t>
            </a:fld>
            <a:endParaRPr lang="en-US"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2DA4E41-9E2B-4352-BADD-323D5325AC36}"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l" rtl="0" eaLnBrk="1" latinLnBrk="0" hangingPunct="1">
        <a:spcBef>
          <a:spcPct val="0"/>
        </a:spcBef>
        <a:buNone/>
        <a:defRPr kumimoji="0" sz="4000" kern="1200">
          <a:solidFill>
            <a:schemeClr val="tx2"/>
          </a:solidFill>
          <a:latin typeface="XB Kayhan" pitchFamily="2" charset="-78"/>
          <a:ea typeface="+mj-ea"/>
          <a:cs typeface="XB Kayhan" pitchFamily="2" charset="-78"/>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XB Kayhan" pitchFamily="2" charset="-78"/>
          <a:ea typeface="+mn-ea"/>
          <a:cs typeface="XB Kayhan" pitchFamily="2" charset="-78"/>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XB Kayhan" pitchFamily="2" charset="-78"/>
          <a:ea typeface="+mn-ea"/>
          <a:cs typeface="XB Kayhan" pitchFamily="2" charset="-78"/>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XB Kayhan" pitchFamily="2" charset="-78"/>
          <a:ea typeface="+mn-ea"/>
          <a:cs typeface="XB Kayhan" pitchFamily="2" charset="-78"/>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XB Kayhan" pitchFamily="2" charset="-78"/>
          <a:ea typeface="+mn-ea"/>
          <a:cs typeface="XB Kayhan" pitchFamily="2" charset="-78"/>
        </a:defRPr>
      </a:lvl4pPr>
      <a:lvl5pPr marL="1371600" indent="-228600" algn="l" rtl="0" eaLnBrk="1" latinLnBrk="0" hangingPunct="1">
        <a:spcBef>
          <a:spcPts val="370"/>
        </a:spcBef>
        <a:buClr>
          <a:schemeClr val="accent3"/>
        </a:buClr>
        <a:buFontTx/>
        <a:buChar char="o"/>
        <a:defRPr kumimoji="0" sz="2000" kern="1200">
          <a:solidFill>
            <a:schemeClr val="tx1"/>
          </a:solidFill>
          <a:latin typeface="XB Kayhan" pitchFamily="2" charset="-78"/>
          <a:ea typeface="+mn-ea"/>
          <a:cs typeface="XB Kayhan" pitchFamily="2" charset="-78"/>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fa-IR" dirty="0" smtClean="0"/>
              <a:t>مظفر بگ محمدی</a:t>
            </a:r>
          </a:p>
          <a:p>
            <a:r>
              <a:rPr lang="fa-IR" dirty="0" smtClean="0"/>
              <a:t>دانشگاه ایلام</a:t>
            </a:r>
            <a:endParaRPr lang="en-US" dirty="0"/>
          </a:p>
        </p:txBody>
      </p:sp>
      <p:sp>
        <p:nvSpPr>
          <p:cNvPr id="2050" name="Rectangle 2"/>
          <p:cNvSpPr>
            <a:spLocks noGrp="1" noChangeArrowheads="1"/>
          </p:cNvSpPr>
          <p:nvPr>
            <p:ph type="ctrTitle"/>
          </p:nvPr>
        </p:nvSpPr>
        <p:spPr/>
        <p:txBody>
          <a:bodyPr/>
          <a:lstStyle/>
          <a:p>
            <a:r>
              <a:rPr lang="en-US" dirty="0" smtClean="0"/>
              <a:t>Generics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530EBDD-32B4-49A7-849C-4E7EC2AD32E5}" type="slidenum">
              <a:rPr lang="en-US" altLang="en-US"/>
              <a:pPr/>
              <a:t>10</a:t>
            </a:fld>
            <a:endParaRPr lang="en-US" altLang="en-US"/>
          </a:p>
        </p:txBody>
      </p:sp>
      <p:pic>
        <p:nvPicPr>
          <p:cNvPr id="79875" name="Picture 3" descr="C:\WINDOWS\Desktop\Oh_type\savitch_gif\c14_rev\savitch_c14d05_3of4.gif"/>
          <p:cNvPicPr preferRelativeResize="0">
            <a:picLocks noChangeAspect="1" noChangeArrowheads="1"/>
          </p:cNvPicPr>
          <p:nvPr>
            <p:custDataLst>
              <p:tags r:id="rId1"/>
            </p:custDataLst>
          </p:nvPr>
        </p:nvPicPr>
        <p:blipFill>
          <a:blip r:embed="rId4" cstate="print"/>
          <a:srcRect/>
          <a:stretch>
            <a:fillRect/>
          </a:stretch>
        </p:blipFill>
        <p:spPr bwMode="auto">
          <a:xfrm>
            <a:off x="838200" y="1600200"/>
            <a:ext cx="7772400" cy="3581400"/>
          </a:xfrm>
          <a:prstGeom prst="rect">
            <a:avLst/>
          </a:prstGeom>
          <a:noFill/>
          <a:ln w="9525">
            <a:noFill/>
            <a:miter lim="800000"/>
            <a:headEnd/>
            <a:tailEnd/>
          </a:ln>
        </p:spPr>
      </p:pic>
      <p:sp>
        <p:nvSpPr>
          <p:cNvPr id="5" name="Rectangle 2"/>
          <p:cNvSpPr txBox="1">
            <a:spLocks noChangeArrowheads="1"/>
          </p:cNvSpPr>
          <p:nvPr/>
        </p:nvSpPr>
        <p:spPr>
          <a:xfrm>
            <a:off x="0" y="381000"/>
            <a:ext cx="8839200" cy="1143000"/>
          </a:xfrm>
          <a:prstGeom prst="rect">
            <a:avLst/>
          </a:prstGeom>
        </p:spPr>
        <p:txBody>
          <a:bodyPr bIns="91440" anchor="ctr" anchorCtr="0">
            <a:normAutofit/>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کلاس زوج مرتب تعمیمی </a:t>
            </a:r>
            <a:r>
              <a:rPr lang="fa-IR" sz="3400" b="1" dirty="0" smtClean="0"/>
              <a:t>(3 از 4)</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21A0F2B-D4C8-4E85-8E49-DFDD5F11B75B}" type="slidenum">
              <a:rPr lang="en-US" altLang="en-US"/>
              <a:pPr/>
              <a:t>11</a:t>
            </a:fld>
            <a:endParaRPr lang="en-US" altLang="en-US"/>
          </a:p>
        </p:txBody>
      </p:sp>
      <p:pic>
        <p:nvPicPr>
          <p:cNvPr id="81923" name="Picture 3" descr="C:\WINDOWS\Desktop\Oh_type\savitch_gif\c14_rev\savitch_c14d05_4of4.gif"/>
          <p:cNvPicPr preferRelativeResize="0">
            <a:picLocks noChangeAspect="1" noChangeArrowheads="1"/>
          </p:cNvPicPr>
          <p:nvPr>
            <p:custDataLst>
              <p:tags r:id="rId1"/>
            </p:custDataLst>
          </p:nvPr>
        </p:nvPicPr>
        <p:blipFill>
          <a:blip r:embed="rId4" cstate="print"/>
          <a:srcRect/>
          <a:stretch>
            <a:fillRect/>
          </a:stretch>
        </p:blipFill>
        <p:spPr bwMode="auto">
          <a:xfrm>
            <a:off x="838200" y="1600200"/>
            <a:ext cx="7772400" cy="4114800"/>
          </a:xfrm>
          <a:prstGeom prst="rect">
            <a:avLst/>
          </a:prstGeom>
          <a:noFill/>
          <a:ln w="9525">
            <a:noFill/>
            <a:miter lim="800000"/>
            <a:headEnd/>
            <a:tailEnd/>
          </a:ln>
        </p:spPr>
      </p:pic>
      <p:sp>
        <p:nvSpPr>
          <p:cNvPr id="5" name="Rectangle 2"/>
          <p:cNvSpPr txBox="1">
            <a:spLocks noChangeArrowheads="1"/>
          </p:cNvSpPr>
          <p:nvPr/>
        </p:nvSpPr>
        <p:spPr>
          <a:xfrm>
            <a:off x="0" y="381000"/>
            <a:ext cx="8839200" cy="1143000"/>
          </a:xfrm>
          <a:prstGeom prst="rect">
            <a:avLst/>
          </a:prstGeom>
        </p:spPr>
        <p:txBody>
          <a:bodyPr bIns="91440" anchor="ctr" anchorCtr="0">
            <a:normAutofit/>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کلاس زوج مرتب تعمیمی </a:t>
            </a:r>
            <a:r>
              <a:rPr lang="fa-IR" sz="3400" b="1" dirty="0" smtClean="0"/>
              <a:t>(4 از 4)</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F8B3E610-70C2-424D-9C34-9AC56EF0A731}" type="slidenum">
              <a:rPr lang="en-US" altLang="en-US"/>
              <a:pPr/>
              <a:t>12</a:t>
            </a:fld>
            <a:endParaRPr lang="en-US" altLang="en-US"/>
          </a:p>
        </p:txBody>
      </p:sp>
      <p:pic>
        <p:nvPicPr>
          <p:cNvPr id="83971" name="Picture 3" descr="C:\WINDOWS\Desktop\Oh_type\savitch_gif\c14_rev\savitch_c14d06_1of3.gif"/>
          <p:cNvPicPr preferRelativeResize="0">
            <a:picLocks noChangeAspect="1" noChangeArrowheads="1"/>
          </p:cNvPicPr>
          <p:nvPr>
            <p:custDataLst>
              <p:tags r:id="rId1"/>
            </p:custDataLst>
          </p:nvPr>
        </p:nvPicPr>
        <p:blipFill>
          <a:blip r:embed="rId4" cstate="print"/>
          <a:srcRect/>
          <a:stretch>
            <a:fillRect/>
          </a:stretch>
        </p:blipFill>
        <p:spPr bwMode="auto">
          <a:xfrm>
            <a:off x="838200" y="1600200"/>
            <a:ext cx="7772400" cy="4076700"/>
          </a:xfrm>
          <a:prstGeom prst="rect">
            <a:avLst/>
          </a:prstGeom>
          <a:noFill/>
          <a:ln w="9525">
            <a:noFill/>
            <a:miter lim="800000"/>
            <a:headEnd/>
            <a:tailEnd/>
          </a:ln>
        </p:spPr>
      </p:pic>
      <p:sp>
        <p:nvSpPr>
          <p:cNvPr id="5" name="Rectangle 2"/>
          <p:cNvSpPr txBox="1">
            <a:spLocks noChangeArrowheads="1"/>
          </p:cNvSpPr>
          <p:nvPr/>
        </p:nvSpPr>
        <p:spPr>
          <a:xfrm>
            <a:off x="0" y="381000"/>
            <a:ext cx="8839200" cy="1143000"/>
          </a:xfrm>
          <a:prstGeom prst="rect">
            <a:avLst/>
          </a:prstGeom>
        </p:spPr>
        <p:txBody>
          <a:bodyPr bIns="91440" anchor="ctr" anchorCtr="0">
            <a:normAutofit/>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کلاس زوج مرتب تعمیمی </a:t>
            </a:r>
            <a:r>
              <a:rPr lang="fa-IR" sz="3400" b="1" dirty="0" smtClean="0"/>
              <a:t>(1 از 3)</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descr="savitch_c14d06_2of3.gif                                        0004F375backup                         BE98102B:"/>
          <p:cNvPicPr>
            <a:picLocks noChangeAspect="1" noChangeArrowheads="1"/>
          </p:cNvPicPr>
          <p:nvPr/>
        </p:nvPicPr>
        <p:blipFill>
          <a:blip r:embed="rId2" cstate="print"/>
          <a:srcRect/>
          <a:stretch>
            <a:fillRect/>
          </a:stretch>
        </p:blipFill>
        <p:spPr bwMode="auto">
          <a:xfrm>
            <a:off x="838200" y="1600200"/>
            <a:ext cx="7789863" cy="3890963"/>
          </a:xfrm>
          <a:prstGeom prst="rect">
            <a:avLst/>
          </a:prstGeom>
          <a:noFill/>
        </p:spPr>
      </p:pic>
      <p:sp>
        <p:nvSpPr>
          <p:cNvPr id="4" name="Rectangle 2"/>
          <p:cNvSpPr txBox="1">
            <a:spLocks noChangeArrowheads="1"/>
          </p:cNvSpPr>
          <p:nvPr/>
        </p:nvSpPr>
        <p:spPr>
          <a:xfrm>
            <a:off x="0" y="381000"/>
            <a:ext cx="8839200" cy="1143000"/>
          </a:xfrm>
          <a:prstGeom prst="rect">
            <a:avLst/>
          </a:prstGeom>
        </p:spPr>
        <p:txBody>
          <a:bodyPr bIns="91440" anchor="ctr" anchorCtr="0">
            <a:normAutofit/>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کلاس زوج مرتب تعمیمی </a:t>
            </a:r>
            <a:r>
              <a:rPr lang="fa-IR" sz="3400" b="1" dirty="0" smtClean="0"/>
              <a:t>(2 از 3)</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descr="C:\WINDOWS\Desktop\Oh_type\savitch_gif\c14_rev\savitch_c14d06_3of3.gif"/>
          <p:cNvPicPr preferRelativeResize="0">
            <a:picLocks noChangeAspect="1" noChangeArrowheads="1"/>
          </p:cNvPicPr>
          <p:nvPr>
            <p:custDataLst>
              <p:tags r:id="rId1"/>
            </p:custDataLst>
          </p:nvPr>
        </p:nvPicPr>
        <p:blipFill>
          <a:blip r:embed="rId3" cstate="print"/>
          <a:srcRect/>
          <a:stretch>
            <a:fillRect/>
          </a:stretch>
        </p:blipFill>
        <p:spPr bwMode="auto">
          <a:xfrm>
            <a:off x="838200" y="1600200"/>
            <a:ext cx="7772400" cy="2792413"/>
          </a:xfrm>
          <a:prstGeom prst="rect">
            <a:avLst/>
          </a:prstGeom>
          <a:noFill/>
          <a:ln w="9525">
            <a:noFill/>
            <a:miter lim="800000"/>
            <a:headEnd/>
            <a:tailEnd/>
          </a:ln>
          <a:effectLst/>
        </p:spPr>
      </p:pic>
      <p:sp>
        <p:nvSpPr>
          <p:cNvPr id="5" name="Rectangle 2"/>
          <p:cNvSpPr txBox="1">
            <a:spLocks noChangeArrowheads="1"/>
          </p:cNvSpPr>
          <p:nvPr/>
        </p:nvSpPr>
        <p:spPr>
          <a:xfrm>
            <a:off x="0" y="381000"/>
            <a:ext cx="8839200" cy="1143000"/>
          </a:xfrm>
          <a:prstGeom prst="rect">
            <a:avLst/>
          </a:prstGeom>
        </p:spPr>
        <p:txBody>
          <a:bodyPr bIns="91440" anchor="ctr" anchorCtr="0">
            <a:normAutofit/>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کلاس زوج مرتب تعمیمی </a:t>
            </a:r>
            <a:r>
              <a:rPr lang="fa-IR" sz="3400" b="1" dirty="0" smtClean="0"/>
              <a:t>(3 از 3)</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descr="C:\WINDOWS\Desktop\Oh_type\savitch_gif\c14_rev\savitch_c14d07_1of3.gif"/>
          <p:cNvPicPr preferRelativeResize="0">
            <a:picLocks noChangeAspect="1" noChangeArrowheads="1"/>
          </p:cNvPicPr>
          <p:nvPr>
            <p:custDataLst>
              <p:tags r:id="rId1"/>
            </p:custDataLst>
          </p:nvPr>
        </p:nvPicPr>
        <p:blipFill>
          <a:blip r:embed="rId3" cstate="print"/>
          <a:srcRect/>
          <a:stretch>
            <a:fillRect/>
          </a:stretch>
        </p:blipFill>
        <p:spPr bwMode="auto">
          <a:xfrm>
            <a:off x="838200" y="1600200"/>
            <a:ext cx="7772400" cy="3951288"/>
          </a:xfrm>
          <a:prstGeom prst="rect">
            <a:avLst/>
          </a:prstGeom>
          <a:noFill/>
          <a:ln w="9525">
            <a:noFill/>
            <a:miter lim="800000"/>
            <a:headEnd/>
            <a:tailEnd/>
          </a:ln>
          <a:effectLst/>
        </p:spPr>
      </p:pic>
      <p:sp>
        <p:nvSpPr>
          <p:cNvPr id="7" name="Rectangle 2"/>
          <p:cNvSpPr txBox="1">
            <a:spLocks noChangeArrowheads="1"/>
          </p:cNvSpPr>
          <p:nvPr/>
        </p:nvSpPr>
        <p:spPr>
          <a:xfrm>
            <a:off x="0" y="381000"/>
            <a:ext cx="8839200" cy="1143000"/>
          </a:xfrm>
          <a:prstGeom prst="rect">
            <a:avLst/>
          </a:prstGeom>
        </p:spPr>
        <p:txBody>
          <a:bodyPr bIns="91440" anchor="ctr" anchorCtr="0">
            <a:normAutofit lnSpcReduction="10000"/>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کلاس زوج مرتب تعمیمی و بسته بندی خودکار </a:t>
            </a:r>
            <a:r>
              <a:rPr lang="fa-IR" sz="3400" b="1" dirty="0" smtClean="0"/>
              <a:t>(1 از 3)</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3" descr="C:\WINDOWS\Desktop\Oh_type\savitch_gif\c14_rev\savitch_c14d07_2of3.gif"/>
          <p:cNvPicPr preferRelativeResize="0">
            <a:picLocks noChangeAspect="1" noChangeArrowheads="1"/>
          </p:cNvPicPr>
          <p:nvPr>
            <p:custDataLst>
              <p:tags r:id="rId1"/>
            </p:custDataLst>
          </p:nvPr>
        </p:nvPicPr>
        <p:blipFill>
          <a:blip r:embed="rId3" cstate="print"/>
          <a:srcRect/>
          <a:stretch>
            <a:fillRect/>
          </a:stretch>
        </p:blipFill>
        <p:spPr bwMode="auto">
          <a:xfrm>
            <a:off x="838200" y="1600200"/>
            <a:ext cx="7772400" cy="3846513"/>
          </a:xfrm>
          <a:prstGeom prst="rect">
            <a:avLst/>
          </a:prstGeom>
          <a:noFill/>
          <a:ln w="9525">
            <a:noFill/>
            <a:miter lim="800000"/>
            <a:headEnd/>
            <a:tailEnd/>
          </a:ln>
          <a:effectLst/>
        </p:spPr>
      </p:pic>
      <p:sp>
        <p:nvSpPr>
          <p:cNvPr id="7" name="Rectangle 2"/>
          <p:cNvSpPr txBox="1">
            <a:spLocks noChangeArrowheads="1"/>
          </p:cNvSpPr>
          <p:nvPr/>
        </p:nvSpPr>
        <p:spPr>
          <a:xfrm>
            <a:off x="0" y="381000"/>
            <a:ext cx="8839200" cy="1143000"/>
          </a:xfrm>
          <a:prstGeom prst="rect">
            <a:avLst/>
          </a:prstGeom>
        </p:spPr>
        <p:txBody>
          <a:bodyPr bIns="91440" anchor="ctr" anchorCtr="0">
            <a:normAutofit lnSpcReduction="10000"/>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کلاس زوج مرتب تعمیمی و بسته بندی خودکار </a:t>
            </a:r>
            <a:r>
              <a:rPr lang="fa-IR" sz="3400" b="1" dirty="0" smtClean="0"/>
              <a:t>(2 از 3)</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descr="C:\WINDOWS\Desktop\Oh_type\savitch_gif\c14_rev\savitch_c14d07_3of3.gif"/>
          <p:cNvPicPr preferRelativeResize="0">
            <a:picLocks noChangeAspect="1" noChangeArrowheads="1"/>
          </p:cNvPicPr>
          <p:nvPr>
            <p:custDataLst>
              <p:tags r:id="rId1"/>
            </p:custDataLst>
          </p:nvPr>
        </p:nvPicPr>
        <p:blipFill>
          <a:blip r:embed="rId3" cstate="print"/>
          <a:srcRect/>
          <a:stretch>
            <a:fillRect/>
          </a:stretch>
        </p:blipFill>
        <p:spPr bwMode="auto">
          <a:xfrm>
            <a:off x="838200" y="1600200"/>
            <a:ext cx="7772400" cy="1668463"/>
          </a:xfrm>
          <a:prstGeom prst="rect">
            <a:avLst/>
          </a:prstGeom>
          <a:noFill/>
          <a:ln w="9525">
            <a:noFill/>
            <a:miter lim="800000"/>
            <a:headEnd/>
            <a:tailEnd/>
          </a:ln>
          <a:effectLst/>
        </p:spPr>
      </p:pic>
      <p:sp>
        <p:nvSpPr>
          <p:cNvPr id="7" name="Rectangle 2"/>
          <p:cNvSpPr txBox="1">
            <a:spLocks noChangeArrowheads="1"/>
          </p:cNvSpPr>
          <p:nvPr/>
        </p:nvSpPr>
        <p:spPr>
          <a:xfrm>
            <a:off x="0" y="381000"/>
            <a:ext cx="8839200" cy="1143000"/>
          </a:xfrm>
          <a:prstGeom prst="rect">
            <a:avLst/>
          </a:prstGeom>
        </p:spPr>
        <p:txBody>
          <a:bodyPr bIns="91440" anchor="ctr" anchorCtr="0">
            <a:normAutofit lnSpcReduction="10000"/>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کلاس زوج مرتب تعمیمی و بسته بندی خودکار </a:t>
            </a:r>
            <a:r>
              <a:rPr lang="fa-IR" sz="3400" b="1" dirty="0" smtClean="0"/>
              <a:t>(3 از 3)</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EA016AD-E625-4DAA-8B74-BC1E5A9AD779}" type="slidenum">
              <a:rPr lang="en-US" altLang="en-US"/>
              <a:pPr/>
              <a:t>18</a:t>
            </a:fld>
            <a:endParaRPr lang="en-US" altLang="en-US"/>
          </a:p>
        </p:txBody>
      </p:sp>
      <p:sp>
        <p:nvSpPr>
          <p:cNvPr id="24578" name="Rectangle 2"/>
          <p:cNvSpPr>
            <a:spLocks noGrp="1" noChangeArrowheads="1"/>
          </p:cNvSpPr>
          <p:nvPr>
            <p:ph type="title" idx="4294967295"/>
          </p:nvPr>
        </p:nvSpPr>
        <p:spPr>
          <a:xfrm>
            <a:off x="228600" y="76200"/>
            <a:ext cx="8915400" cy="990600"/>
          </a:xfrm>
        </p:spPr>
        <p:txBody>
          <a:bodyPr anchor="ctr">
            <a:normAutofit/>
          </a:bodyPr>
          <a:lstStyle/>
          <a:p>
            <a:pPr algn="r" rtl="1"/>
            <a:r>
              <a:rPr lang="fa-IR" sz="3600" b="1" dirty="0" smtClean="0"/>
              <a:t>استفاده از چندین پارامتر </a:t>
            </a:r>
            <a:r>
              <a:rPr lang="en-US" sz="3600" b="1" dirty="0" smtClean="0"/>
              <a:t>type</a:t>
            </a:r>
            <a:r>
              <a:rPr lang="fa-IR" sz="3600" b="1" dirty="0" smtClean="0"/>
              <a:t> (1 از 4)</a:t>
            </a:r>
            <a:endParaRPr lang="en-US" sz="3600" b="1" dirty="0"/>
          </a:p>
        </p:txBody>
      </p:sp>
      <p:pic>
        <p:nvPicPr>
          <p:cNvPr id="24579" name="Picture 3" descr="C:\WINDOWS\Desktop\Oh_type\savitch_gif\c14_rev\savitch_c14d08_1of4.gif"/>
          <p:cNvPicPr preferRelativeResize="0">
            <a:picLocks noChangeAspect="1" noChangeArrowheads="1"/>
          </p:cNvPicPr>
          <p:nvPr>
            <p:custDataLst>
              <p:tags r:id="rId1"/>
            </p:custDataLst>
          </p:nvPr>
        </p:nvPicPr>
        <p:blipFill>
          <a:blip r:embed="rId4" cstate="print"/>
          <a:srcRect/>
          <a:stretch>
            <a:fillRect/>
          </a:stretch>
        </p:blipFill>
        <p:spPr bwMode="auto">
          <a:xfrm>
            <a:off x="152400" y="990600"/>
            <a:ext cx="8763000" cy="53340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684324B7-02E2-40C4-A531-533225DB9202}" type="slidenum">
              <a:rPr lang="en-US" altLang="en-US"/>
              <a:pPr/>
              <a:t>19</a:t>
            </a:fld>
            <a:endParaRPr lang="en-US" altLang="en-US"/>
          </a:p>
        </p:txBody>
      </p:sp>
      <p:pic>
        <p:nvPicPr>
          <p:cNvPr id="26627" name="Picture 3" descr="C:\WINDOWS\Desktop\Oh_type\savitch_gif\c14_rev\savitch_c14d08_2of4.gif"/>
          <p:cNvPicPr>
            <a:picLocks noChangeAspect="1" noChangeArrowheads="1"/>
          </p:cNvPicPr>
          <p:nvPr>
            <p:custDataLst>
              <p:tags r:id="rId1"/>
            </p:custDataLst>
          </p:nvPr>
        </p:nvPicPr>
        <p:blipFill>
          <a:blip r:embed="rId4" cstate="print"/>
          <a:srcRect/>
          <a:stretch>
            <a:fillRect/>
          </a:stretch>
        </p:blipFill>
        <p:spPr bwMode="auto">
          <a:xfrm>
            <a:off x="152400" y="798512"/>
            <a:ext cx="8763000" cy="5602288"/>
          </a:xfrm>
          <a:prstGeom prst="rect">
            <a:avLst/>
          </a:prstGeom>
          <a:noFill/>
          <a:ln w="9525">
            <a:noFill/>
            <a:miter lim="800000"/>
            <a:headEnd/>
            <a:tailEnd/>
          </a:ln>
        </p:spPr>
      </p:pic>
      <p:sp>
        <p:nvSpPr>
          <p:cNvPr id="5" name="Rectangle 2"/>
          <p:cNvSpPr txBox="1">
            <a:spLocks noChangeArrowheads="1"/>
          </p:cNvSpPr>
          <p:nvPr/>
        </p:nvSpPr>
        <p:spPr>
          <a:xfrm>
            <a:off x="228600" y="76200"/>
            <a:ext cx="8915400" cy="990600"/>
          </a:xfrm>
          <a:prstGeom prst="rect">
            <a:avLst/>
          </a:prstGeom>
        </p:spPr>
        <p:txBody>
          <a:bodyPr bIns="91440" anchor="ctr" anchorCtr="0">
            <a:norm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fa-IR"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چندین پارامتر </a:t>
            </a:r>
            <a:r>
              <a:rPr kumimoji="0" lang="en-US"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type</a:t>
            </a:r>
            <a:r>
              <a:rPr kumimoji="0" lang="fa-IR"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 (2 از 4)</a:t>
            </a:r>
            <a:endParaRPr kumimoji="0" lang="en-US" sz="36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a-IR" dirty="0" smtClean="0"/>
              <a:t>کدهای عمومی</a:t>
            </a:r>
            <a:endParaRPr lang="en-US" dirty="0"/>
          </a:p>
        </p:txBody>
      </p:sp>
      <p:sp>
        <p:nvSpPr>
          <p:cNvPr id="5" name="Slide Number Placeholder 5"/>
          <p:cNvSpPr>
            <a:spLocks noGrp="1"/>
          </p:cNvSpPr>
          <p:nvPr>
            <p:ph type="sldNum" sz="quarter" idx="12"/>
          </p:nvPr>
        </p:nvSpPr>
        <p:spPr/>
        <p:txBody>
          <a:bodyPr/>
          <a:lstStyle/>
          <a:p>
            <a:fld id="{42557F40-7E69-44C7-A2FE-162BCB3B462A}" type="slidenum">
              <a:rPr lang="en-US" altLang="en-US"/>
              <a:pPr/>
              <a:t>2</a:t>
            </a:fld>
            <a:endParaRPr lang="en-US" altLang="en-US"/>
          </a:p>
        </p:txBody>
      </p:sp>
      <p:sp>
        <p:nvSpPr>
          <p:cNvPr id="3075" name="Rectangle 3"/>
          <p:cNvSpPr>
            <a:spLocks noGrp="1" noChangeArrowheads="1"/>
          </p:cNvSpPr>
          <p:nvPr>
            <p:ph sz="quarter" idx="1"/>
          </p:nvPr>
        </p:nvSpPr>
        <p:spPr/>
        <p:txBody>
          <a:bodyPr>
            <a:noAutofit/>
          </a:bodyPr>
          <a:lstStyle/>
          <a:p>
            <a:pPr algn="r" rtl="1"/>
            <a:r>
              <a:rPr lang="fa-IR" sz="3200" dirty="0" smtClean="0"/>
              <a:t>یکی از اهداف </a:t>
            </a:r>
            <a:r>
              <a:rPr lang="en-US" sz="3200" dirty="0" smtClean="0"/>
              <a:t>OOP</a:t>
            </a:r>
            <a:r>
              <a:rPr lang="fa-IR" sz="3200" dirty="0" smtClean="0"/>
              <a:t> ایجاد قابلیت نوشتن برنامه های عمومی با قابلیت استفاده ی مجدد است. </a:t>
            </a:r>
          </a:p>
          <a:p>
            <a:pPr algn="r" rtl="1"/>
            <a:r>
              <a:rPr lang="fa-IR" sz="3200" dirty="0" smtClean="0"/>
              <a:t>کدهای چندریخت تا حدودی این کار را انجام می دهند ولی در چندریختی ما به سلسله مراتب محدود هستیم.</a:t>
            </a:r>
          </a:p>
          <a:p>
            <a:pPr algn="r" rtl="1"/>
            <a:r>
              <a:rPr lang="fa-IR" sz="3200" dirty="0" smtClean="0"/>
              <a:t>تعمیم ابزار قدرتمند تری است که اجازه می دهد کدهای عمومی طوری نوشته شوند که با هر کلاسی در هر سلسه مراتبی کار کنند. </a:t>
            </a:r>
            <a:endParaRPr lang="en-US"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0E528B7-5267-46E5-BF13-560D3888D35C}" type="slidenum">
              <a:rPr lang="en-US" altLang="en-US"/>
              <a:pPr/>
              <a:t>20</a:t>
            </a:fld>
            <a:endParaRPr lang="en-US" altLang="en-US"/>
          </a:p>
        </p:txBody>
      </p:sp>
      <p:pic>
        <p:nvPicPr>
          <p:cNvPr id="28675" name="Picture 3" descr="C:\WINDOWS\Desktop\Oh_type\savitch_gif\c14_rev\savitch_c14d08_3of4.gif"/>
          <p:cNvPicPr preferRelativeResize="0">
            <a:picLocks noChangeAspect="1" noChangeArrowheads="1"/>
          </p:cNvPicPr>
          <p:nvPr>
            <p:custDataLst>
              <p:tags r:id="rId1"/>
            </p:custDataLst>
          </p:nvPr>
        </p:nvPicPr>
        <p:blipFill>
          <a:blip r:embed="rId4" cstate="print"/>
          <a:srcRect/>
          <a:stretch>
            <a:fillRect/>
          </a:stretch>
        </p:blipFill>
        <p:spPr bwMode="auto">
          <a:xfrm>
            <a:off x="152400" y="914400"/>
            <a:ext cx="8839200" cy="5389563"/>
          </a:xfrm>
          <a:prstGeom prst="rect">
            <a:avLst/>
          </a:prstGeom>
          <a:noFill/>
          <a:ln w="9525">
            <a:noFill/>
            <a:miter lim="800000"/>
            <a:headEnd/>
            <a:tailEnd/>
          </a:ln>
        </p:spPr>
      </p:pic>
      <p:sp>
        <p:nvSpPr>
          <p:cNvPr id="5" name="Rectangle 2"/>
          <p:cNvSpPr txBox="1">
            <a:spLocks noChangeArrowheads="1"/>
          </p:cNvSpPr>
          <p:nvPr/>
        </p:nvSpPr>
        <p:spPr>
          <a:xfrm>
            <a:off x="228600" y="76200"/>
            <a:ext cx="8915400" cy="990600"/>
          </a:xfrm>
          <a:prstGeom prst="rect">
            <a:avLst/>
          </a:prstGeom>
        </p:spPr>
        <p:txBody>
          <a:bodyPr bIns="91440" anchor="ctr" anchorCtr="0">
            <a:norm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fa-IR"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چندین پارامتر </a:t>
            </a:r>
            <a:r>
              <a:rPr kumimoji="0" lang="en-US"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type</a:t>
            </a:r>
            <a:r>
              <a:rPr kumimoji="0" lang="fa-IR"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 (3 از 4)</a:t>
            </a:r>
            <a:endParaRPr kumimoji="0" lang="en-US" sz="36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1F6DCA0-FF27-4BFA-BE54-E799126A0D39}" type="slidenum">
              <a:rPr lang="en-US" altLang="en-US"/>
              <a:pPr/>
              <a:t>21</a:t>
            </a:fld>
            <a:endParaRPr lang="en-US" altLang="en-US"/>
          </a:p>
        </p:txBody>
      </p:sp>
      <p:pic>
        <p:nvPicPr>
          <p:cNvPr id="30723" name="Picture 3" descr="C:\WINDOWS\Desktop\Oh_type\savitch_gif\c14_rev\savitch_c14d08_4of4.gif"/>
          <p:cNvPicPr preferRelativeResize="0">
            <a:picLocks noChangeAspect="1" noChangeArrowheads="1"/>
          </p:cNvPicPr>
          <p:nvPr>
            <p:custDataLst>
              <p:tags r:id="rId1"/>
            </p:custDataLst>
          </p:nvPr>
        </p:nvPicPr>
        <p:blipFill>
          <a:blip r:embed="rId4" cstate="print"/>
          <a:srcRect/>
          <a:stretch>
            <a:fillRect/>
          </a:stretch>
        </p:blipFill>
        <p:spPr bwMode="auto">
          <a:xfrm>
            <a:off x="0" y="914400"/>
            <a:ext cx="9144000" cy="5257800"/>
          </a:xfrm>
          <a:prstGeom prst="rect">
            <a:avLst/>
          </a:prstGeom>
          <a:noFill/>
          <a:ln w="9525">
            <a:noFill/>
            <a:miter lim="800000"/>
            <a:headEnd/>
            <a:tailEnd/>
          </a:ln>
        </p:spPr>
      </p:pic>
      <p:sp>
        <p:nvSpPr>
          <p:cNvPr id="5" name="Rectangle 2"/>
          <p:cNvSpPr txBox="1">
            <a:spLocks noChangeArrowheads="1"/>
          </p:cNvSpPr>
          <p:nvPr/>
        </p:nvSpPr>
        <p:spPr>
          <a:xfrm>
            <a:off x="228600" y="76200"/>
            <a:ext cx="8915400" cy="990600"/>
          </a:xfrm>
          <a:prstGeom prst="rect">
            <a:avLst/>
          </a:prstGeom>
        </p:spPr>
        <p:txBody>
          <a:bodyPr bIns="91440" anchor="ctr" anchorCtr="0">
            <a:norm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fa-IR"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استفاده از چندین پارامتر </a:t>
            </a:r>
            <a:r>
              <a:rPr kumimoji="0" lang="en-US"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type</a:t>
            </a:r>
            <a:r>
              <a:rPr kumimoji="0" lang="fa-IR" sz="36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 (4 از 4)</a:t>
            </a:r>
            <a:endParaRPr kumimoji="0" lang="en-US" sz="36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BF227FF-0105-45E6-BD4F-64D76F765B36}" type="slidenum">
              <a:rPr lang="en-US" altLang="en-US"/>
              <a:pPr/>
              <a:t>22</a:t>
            </a:fld>
            <a:endParaRPr lang="en-US" altLang="en-US"/>
          </a:p>
        </p:txBody>
      </p:sp>
      <p:sp>
        <p:nvSpPr>
          <p:cNvPr id="34818" name="Rectangle 2"/>
          <p:cNvSpPr>
            <a:spLocks noGrp="1" noChangeArrowheads="1"/>
          </p:cNvSpPr>
          <p:nvPr>
            <p:ph type="title" idx="4294967295"/>
          </p:nvPr>
        </p:nvSpPr>
        <p:spPr>
          <a:xfrm>
            <a:off x="685800" y="0"/>
            <a:ext cx="8229600" cy="944563"/>
          </a:xfrm>
        </p:spPr>
        <p:txBody>
          <a:bodyPr anchor="ctr"/>
          <a:lstStyle/>
          <a:p>
            <a:pPr algn="r" rtl="1"/>
            <a:r>
              <a:rPr lang="fa-IR" b="1" dirty="0" smtClean="0"/>
              <a:t>استفاده از زوج مرتب دونوعی (1 از 2)</a:t>
            </a:r>
            <a:endParaRPr lang="en-US" b="1" dirty="0"/>
          </a:p>
        </p:txBody>
      </p:sp>
      <p:pic>
        <p:nvPicPr>
          <p:cNvPr id="34819" name="Picture 3" descr="C:\WINDOWS\Desktop\Oh_type\savitch_gif\c14_rev\savitch_c14d09_1of2.gif"/>
          <p:cNvPicPr preferRelativeResize="0">
            <a:picLocks noChangeAspect="1" noChangeArrowheads="1"/>
          </p:cNvPicPr>
          <p:nvPr>
            <p:custDataLst>
              <p:tags r:id="rId1"/>
            </p:custDataLst>
          </p:nvPr>
        </p:nvPicPr>
        <p:blipFill>
          <a:blip r:embed="rId4" cstate="print"/>
          <a:srcRect/>
          <a:stretch>
            <a:fillRect/>
          </a:stretch>
        </p:blipFill>
        <p:spPr bwMode="auto">
          <a:xfrm>
            <a:off x="0" y="762000"/>
            <a:ext cx="9144000" cy="533241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DCBBD5F-EBA6-4F40-8998-CA44C41CCD1B}" type="slidenum">
              <a:rPr lang="en-US" altLang="en-US"/>
              <a:pPr/>
              <a:t>23</a:t>
            </a:fld>
            <a:endParaRPr lang="en-US" altLang="en-US"/>
          </a:p>
        </p:txBody>
      </p:sp>
      <p:pic>
        <p:nvPicPr>
          <p:cNvPr id="36867" name="Picture 3" descr="C:\WINDOWS\Desktop\Oh_type\savitch_gif\c14_rev\savitch_c14d09_2of2.gif"/>
          <p:cNvPicPr preferRelativeResize="0">
            <a:picLocks noChangeAspect="1" noChangeArrowheads="1"/>
          </p:cNvPicPr>
          <p:nvPr>
            <p:custDataLst>
              <p:tags r:id="rId1"/>
            </p:custDataLst>
          </p:nvPr>
        </p:nvPicPr>
        <p:blipFill>
          <a:blip r:embed="rId4" cstate="print"/>
          <a:srcRect/>
          <a:stretch>
            <a:fillRect/>
          </a:stretch>
        </p:blipFill>
        <p:spPr bwMode="auto">
          <a:xfrm>
            <a:off x="0" y="990600"/>
            <a:ext cx="9144000" cy="5181600"/>
          </a:xfrm>
          <a:prstGeom prst="rect">
            <a:avLst/>
          </a:prstGeom>
          <a:noFill/>
          <a:ln w="9525">
            <a:noFill/>
            <a:miter lim="800000"/>
            <a:headEnd/>
            <a:tailEnd/>
          </a:ln>
        </p:spPr>
      </p:pic>
      <p:sp>
        <p:nvSpPr>
          <p:cNvPr id="5" name="Rectangle 2"/>
          <p:cNvSpPr txBox="1">
            <a:spLocks noChangeArrowheads="1"/>
          </p:cNvSpPr>
          <p:nvPr/>
        </p:nvSpPr>
        <p:spPr>
          <a:xfrm>
            <a:off x="685800" y="46037"/>
            <a:ext cx="8229600" cy="944563"/>
          </a:xfrm>
          <a:prstGeom prst="rect">
            <a:avLst/>
          </a:prstGeom>
        </p:spPr>
        <p:txBody>
          <a:bodyPr bIns="91440" anchor="ctr" anchorCtr="0">
            <a:norm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fa-IR" sz="4000" b="1" i="0" u="none" strike="noStrike" kern="1200" cap="none" spc="0" normalizeH="0" baseline="0" noProof="0" smtClean="0">
                <a:ln>
                  <a:noFill/>
                </a:ln>
                <a:solidFill>
                  <a:schemeClr val="tx2"/>
                </a:solidFill>
                <a:effectLst/>
                <a:uLnTx/>
                <a:uFillTx/>
                <a:latin typeface="XB Kayhan" pitchFamily="2" charset="-78"/>
                <a:ea typeface="+mj-ea"/>
                <a:cs typeface="XB Kayhan" pitchFamily="2" charset="-78"/>
              </a:rPr>
              <a:t>استفاده از زوج مرتب دونوعی (1 از 2)</a:t>
            </a:r>
            <a:endParaRPr kumimoji="0" lang="en-US" sz="40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0901151-2C15-4B21-BA62-5D420EF49835}" type="slidenum">
              <a:rPr lang="en-US" altLang="en-US"/>
              <a:pPr/>
              <a:t>24</a:t>
            </a:fld>
            <a:endParaRPr lang="en-US" altLang="en-US"/>
          </a:p>
        </p:txBody>
      </p:sp>
      <p:sp>
        <p:nvSpPr>
          <p:cNvPr id="38914" name="Rectangle 2"/>
          <p:cNvSpPr>
            <a:spLocks noGrp="1" noChangeArrowheads="1"/>
          </p:cNvSpPr>
          <p:nvPr>
            <p:ph type="title" idx="4294967295"/>
          </p:nvPr>
        </p:nvSpPr>
        <p:spPr>
          <a:xfrm>
            <a:off x="0" y="277813"/>
            <a:ext cx="8229600" cy="714375"/>
          </a:xfrm>
        </p:spPr>
        <p:txBody>
          <a:bodyPr anchor="ctr">
            <a:normAutofit/>
          </a:bodyPr>
          <a:lstStyle/>
          <a:p>
            <a:pPr algn="r" rtl="1"/>
            <a:r>
              <a:rPr lang="fa-IR" sz="3600" b="1" dirty="0" smtClean="0"/>
              <a:t>محدودیت برای پارامترهای نوع</a:t>
            </a:r>
            <a:endParaRPr lang="en-US" sz="3600" b="1" dirty="0"/>
          </a:p>
        </p:txBody>
      </p:sp>
      <p:sp>
        <p:nvSpPr>
          <p:cNvPr id="38915" name="Rectangle 3"/>
          <p:cNvSpPr>
            <a:spLocks noGrp="1" noChangeArrowheads="1"/>
          </p:cNvSpPr>
          <p:nvPr>
            <p:ph type="body" idx="4294967295"/>
          </p:nvPr>
        </p:nvSpPr>
        <p:spPr>
          <a:xfrm>
            <a:off x="533400" y="1143000"/>
            <a:ext cx="8229600" cy="4983163"/>
          </a:xfrm>
        </p:spPr>
        <p:txBody>
          <a:bodyPr>
            <a:normAutofit/>
          </a:bodyPr>
          <a:lstStyle/>
          <a:p>
            <a:pPr algn="r" rtl="1"/>
            <a:r>
              <a:rPr lang="fa-IR" sz="2400" dirty="0" smtClean="0"/>
              <a:t>بعضی اوقات لازم است نوع پارامترهای قابل استفاده در کلاس را محدود کنیم. </a:t>
            </a:r>
          </a:p>
          <a:p>
            <a:pPr lvl="1" algn="r" rtl="1"/>
            <a:r>
              <a:rPr lang="fa-IR" dirty="0" smtClean="0"/>
              <a:t>مثلاً ممکن است فقط از کلاسهایی استفاده کنیم که واسط </a:t>
            </a:r>
            <a:r>
              <a:rPr lang="en-US" b="1" dirty="0" smtClean="0">
                <a:solidFill>
                  <a:srgbClr val="034CA1"/>
                </a:solidFill>
                <a:latin typeface="Courier New" pitchFamily="49" charset="0"/>
              </a:rPr>
              <a:t>Comparable</a:t>
            </a:r>
            <a:r>
              <a:rPr lang="en-US" dirty="0" smtClean="0"/>
              <a:t> </a:t>
            </a:r>
            <a:r>
              <a:rPr lang="fa-IR" dirty="0" smtClean="0"/>
              <a:t>را پیاده کرده باشند. </a:t>
            </a:r>
          </a:p>
          <a:p>
            <a:pPr lvl="1" algn="r" rtl="1"/>
            <a:endParaRPr lang="fa-IR" dirty="0" smtClean="0"/>
          </a:p>
          <a:p>
            <a:pPr lvl="2">
              <a:buFont typeface="Wingdings" pitchFamily="2" charset="2"/>
              <a:buNone/>
            </a:pPr>
            <a:r>
              <a:rPr lang="en-US" b="1" dirty="0" smtClean="0">
                <a:solidFill>
                  <a:srgbClr val="034CA1"/>
                </a:solidFill>
                <a:latin typeface="Courier New" pitchFamily="49" charset="0"/>
              </a:rPr>
              <a:t>public </a:t>
            </a:r>
            <a:r>
              <a:rPr lang="en-US" b="1" dirty="0">
                <a:solidFill>
                  <a:srgbClr val="034CA1"/>
                </a:solidFill>
                <a:latin typeface="Courier New" pitchFamily="49" charset="0"/>
              </a:rPr>
              <a:t>class </a:t>
            </a:r>
            <a:r>
              <a:rPr lang="en-US" b="1" dirty="0" err="1">
                <a:solidFill>
                  <a:srgbClr val="034CA1"/>
                </a:solidFill>
                <a:latin typeface="Courier New" pitchFamily="49" charset="0"/>
              </a:rPr>
              <a:t>RClass</a:t>
            </a:r>
            <a:r>
              <a:rPr lang="en-US" b="1" dirty="0">
                <a:solidFill>
                  <a:srgbClr val="034CA1"/>
                </a:solidFill>
                <a:latin typeface="Courier New" pitchFamily="49" charset="0"/>
              </a:rPr>
              <a:t>&lt;T extends Comparable&lt;T&gt;&gt;</a:t>
            </a:r>
          </a:p>
          <a:p>
            <a:pPr lvl="2">
              <a:buNone/>
            </a:pPr>
            <a:endParaRPr lang="fa-IR" dirty="0" smtClean="0"/>
          </a:p>
          <a:p>
            <a:pPr lvl="1" algn="r" rtl="1"/>
            <a:r>
              <a:rPr lang="fa-IR" dirty="0" smtClean="0"/>
              <a:t>هر گونه تلاشی برای استفاده از پارامتری که واسط </a:t>
            </a:r>
            <a:r>
              <a:rPr lang="en-US" b="1" dirty="0" smtClean="0">
                <a:solidFill>
                  <a:srgbClr val="034CA1"/>
                </a:solidFill>
                <a:latin typeface="Courier New" pitchFamily="49" charset="0"/>
              </a:rPr>
              <a:t>Comparable</a:t>
            </a:r>
            <a:r>
              <a:rPr lang="en-US" dirty="0" smtClean="0"/>
              <a:t> </a:t>
            </a:r>
            <a:r>
              <a:rPr lang="fa-IR" dirty="0" smtClean="0"/>
              <a:t>را پیاده نکرده است، منجر به تولید خطای کامپایل می شود. </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fa-IR" dirty="0" smtClean="0"/>
              <a:t>مثال</a:t>
            </a:r>
            <a:endParaRPr lang="en-US" dirty="0"/>
          </a:p>
        </p:txBody>
      </p:sp>
      <p:sp>
        <p:nvSpPr>
          <p:cNvPr id="5" name="Slide Number Placeholder 5"/>
          <p:cNvSpPr>
            <a:spLocks noGrp="1"/>
          </p:cNvSpPr>
          <p:nvPr>
            <p:ph type="sldNum" sz="quarter" idx="12"/>
          </p:nvPr>
        </p:nvSpPr>
        <p:spPr/>
        <p:txBody>
          <a:bodyPr/>
          <a:lstStyle/>
          <a:p>
            <a:fld id="{DF6DD01D-69DA-493B-B797-CC65FF1550C4}" type="slidenum">
              <a:rPr lang="en-US" altLang="en-US"/>
              <a:pPr/>
              <a:t>25</a:t>
            </a:fld>
            <a:endParaRPr lang="en-US" altLang="en-US"/>
          </a:p>
        </p:txBody>
      </p:sp>
      <p:sp>
        <p:nvSpPr>
          <p:cNvPr id="49155" name="Rectangle 3"/>
          <p:cNvSpPr>
            <a:spLocks noGrp="1" noChangeArrowheads="1"/>
          </p:cNvSpPr>
          <p:nvPr>
            <p:ph sz="quarter" idx="1"/>
          </p:nvPr>
        </p:nvSpPr>
        <p:spPr/>
        <p:txBody>
          <a:bodyPr>
            <a:normAutofit lnSpcReduction="10000"/>
          </a:bodyPr>
          <a:lstStyle/>
          <a:p>
            <a:pPr>
              <a:lnSpc>
                <a:spcPct val="80000"/>
              </a:lnSpc>
              <a:buFont typeface="Wingdings" pitchFamily="2" charset="2"/>
              <a:buNone/>
            </a:pPr>
            <a:r>
              <a:rPr lang="en-US" sz="1900" b="1">
                <a:latin typeface="Courier New" pitchFamily="49" charset="0"/>
              </a:rPr>
              <a:t>// Pair container, but only for those classes that</a:t>
            </a:r>
          </a:p>
          <a:p>
            <a:pPr>
              <a:lnSpc>
                <a:spcPct val="80000"/>
              </a:lnSpc>
              <a:buFont typeface="Wingdings" pitchFamily="2" charset="2"/>
              <a:buNone/>
            </a:pPr>
            <a:r>
              <a:rPr lang="en-US" sz="1900" b="1">
                <a:latin typeface="Courier New" pitchFamily="49" charset="0"/>
              </a:rPr>
              <a:t>// implement the Comparable interface</a:t>
            </a:r>
          </a:p>
          <a:p>
            <a:pPr>
              <a:lnSpc>
                <a:spcPct val="80000"/>
              </a:lnSpc>
              <a:buFont typeface="Wingdings" pitchFamily="2" charset="2"/>
              <a:buNone/>
            </a:pPr>
            <a:r>
              <a:rPr lang="en-US" sz="1900">
                <a:latin typeface="Courier New" pitchFamily="49" charset="0"/>
              </a:rPr>
              <a:t>public class Pair&lt;T extends Comparable&lt;T&gt; &gt;</a:t>
            </a:r>
          </a:p>
          <a:p>
            <a:pPr>
              <a:lnSpc>
                <a:spcPct val="80000"/>
              </a:lnSpc>
              <a:buFont typeface="Wingdings" pitchFamily="2" charset="2"/>
              <a:buNone/>
            </a:pPr>
            <a:r>
              <a:rPr lang="en-US" sz="1900">
                <a:latin typeface="Courier New" pitchFamily="49" charset="0"/>
              </a:rPr>
              <a:t>{</a:t>
            </a:r>
          </a:p>
          <a:p>
            <a:pPr>
              <a:lnSpc>
                <a:spcPct val="80000"/>
              </a:lnSpc>
              <a:buFont typeface="Wingdings" pitchFamily="2" charset="2"/>
              <a:buNone/>
            </a:pPr>
            <a:r>
              <a:rPr lang="en-US" sz="1900">
                <a:latin typeface="Courier New" pitchFamily="49" charset="0"/>
              </a:rPr>
              <a:t>    private T first;</a:t>
            </a:r>
          </a:p>
          <a:p>
            <a:pPr>
              <a:lnSpc>
                <a:spcPct val="80000"/>
              </a:lnSpc>
              <a:buFont typeface="Wingdings" pitchFamily="2" charset="2"/>
              <a:buNone/>
            </a:pPr>
            <a:r>
              <a:rPr lang="en-US" sz="1900">
                <a:latin typeface="Courier New" pitchFamily="49" charset="0"/>
              </a:rPr>
              <a:t>    private T second;</a:t>
            </a:r>
          </a:p>
          <a:p>
            <a:pPr>
              <a:lnSpc>
                <a:spcPct val="80000"/>
              </a:lnSpc>
              <a:buFont typeface="Wingdings" pitchFamily="2" charset="2"/>
              <a:buNone/>
            </a:pPr>
            <a:endParaRPr lang="en-US" sz="1900">
              <a:latin typeface="Courier New" pitchFamily="49" charset="0"/>
            </a:endParaRPr>
          </a:p>
          <a:p>
            <a:pPr>
              <a:lnSpc>
                <a:spcPct val="80000"/>
              </a:lnSpc>
              <a:buFont typeface="Wingdings" pitchFamily="2" charset="2"/>
              <a:buNone/>
            </a:pPr>
            <a:r>
              <a:rPr lang="en-US" sz="1900">
                <a:latin typeface="Courier New" pitchFamily="49" charset="0"/>
              </a:rPr>
              <a:t>    public T max( )</a:t>
            </a:r>
          </a:p>
          <a:p>
            <a:pPr>
              <a:lnSpc>
                <a:spcPct val="80000"/>
              </a:lnSpc>
              <a:buFont typeface="Wingdings" pitchFamily="2" charset="2"/>
              <a:buNone/>
            </a:pPr>
            <a:r>
              <a:rPr lang="en-US" sz="1900">
                <a:latin typeface="Courier New" pitchFamily="49" charset="0"/>
              </a:rPr>
              <a:t>    {</a:t>
            </a:r>
          </a:p>
          <a:p>
            <a:pPr>
              <a:lnSpc>
                <a:spcPct val="80000"/>
              </a:lnSpc>
              <a:buFont typeface="Wingdings" pitchFamily="2" charset="2"/>
              <a:buNone/>
            </a:pPr>
            <a:r>
              <a:rPr lang="en-US" sz="1900">
                <a:latin typeface="Courier New" pitchFamily="49" charset="0"/>
              </a:rPr>
              <a:t>	    if (first.compareTo(second) &lt;= 0)</a:t>
            </a:r>
          </a:p>
          <a:p>
            <a:pPr>
              <a:lnSpc>
                <a:spcPct val="80000"/>
              </a:lnSpc>
              <a:buFont typeface="Wingdings" pitchFamily="2" charset="2"/>
              <a:buNone/>
            </a:pPr>
            <a:r>
              <a:rPr lang="en-US" sz="1900">
                <a:latin typeface="Courier New" pitchFamily="49" charset="0"/>
              </a:rPr>
              <a:t>  		  return second;</a:t>
            </a:r>
          </a:p>
          <a:p>
            <a:pPr>
              <a:lnSpc>
                <a:spcPct val="80000"/>
              </a:lnSpc>
              <a:buFont typeface="Wingdings" pitchFamily="2" charset="2"/>
              <a:buNone/>
            </a:pPr>
            <a:r>
              <a:rPr lang="en-US" sz="1900">
                <a:latin typeface="Courier New" pitchFamily="49" charset="0"/>
              </a:rPr>
              <a:t>    	else return first;</a:t>
            </a:r>
          </a:p>
          <a:p>
            <a:pPr>
              <a:lnSpc>
                <a:spcPct val="80000"/>
              </a:lnSpc>
              <a:buFont typeface="Wingdings" pitchFamily="2" charset="2"/>
              <a:buNone/>
            </a:pPr>
            <a:r>
              <a:rPr lang="en-US" sz="1900">
                <a:latin typeface="Courier New" pitchFamily="49" charset="0"/>
              </a:rPr>
              <a:t>    }</a:t>
            </a:r>
          </a:p>
          <a:p>
            <a:pPr>
              <a:lnSpc>
                <a:spcPct val="80000"/>
              </a:lnSpc>
              <a:buFont typeface="Wingdings" pitchFamily="2" charset="2"/>
              <a:buNone/>
            </a:pPr>
            <a:r>
              <a:rPr lang="en-US" sz="1900">
                <a:latin typeface="Courier New" pitchFamily="49" charset="0"/>
              </a:rPr>
              <a:t>	// remaining Pair&lt;T&gt; code</a:t>
            </a:r>
          </a:p>
          <a:p>
            <a:pPr>
              <a:lnSpc>
                <a:spcPct val="80000"/>
              </a:lnSpc>
              <a:buFont typeface="Wingdings" pitchFamily="2" charset="2"/>
              <a:buNone/>
            </a:pPr>
            <a:r>
              <a:rPr lang="en-US" sz="1900">
                <a:latin typeface="Courier New" pitchFamily="49"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fa-IR" dirty="0" smtClean="0"/>
              <a:t>مرتب کردن عمومی</a:t>
            </a:r>
            <a:endParaRPr lang="en-US" dirty="0"/>
          </a:p>
        </p:txBody>
      </p:sp>
      <p:sp>
        <p:nvSpPr>
          <p:cNvPr id="5" name="Slide Number Placeholder 5"/>
          <p:cNvSpPr>
            <a:spLocks noGrp="1"/>
          </p:cNvSpPr>
          <p:nvPr>
            <p:ph type="sldNum" sz="quarter" idx="12"/>
          </p:nvPr>
        </p:nvSpPr>
        <p:spPr/>
        <p:txBody>
          <a:bodyPr/>
          <a:lstStyle/>
          <a:p>
            <a:fld id="{D65B1199-7AE6-49A0-8B0B-76CBEBCCE5A7}" type="slidenum">
              <a:rPr lang="en-US" altLang="en-US"/>
              <a:pPr/>
              <a:t>26</a:t>
            </a:fld>
            <a:endParaRPr lang="en-US" altLang="en-US"/>
          </a:p>
        </p:txBody>
      </p:sp>
      <p:sp>
        <p:nvSpPr>
          <p:cNvPr id="46083" name="Rectangle 3"/>
          <p:cNvSpPr>
            <a:spLocks noGrp="1" noChangeArrowheads="1"/>
          </p:cNvSpPr>
          <p:nvPr>
            <p:ph sz="quarter" idx="1"/>
          </p:nvPr>
        </p:nvSpPr>
        <p:spPr>
          <a:xfrm>
            <a:off x="457200" y="1219200"/>
            <a:ext cx="8229600" cy="4906963"/>
          </a:xfrm>
        </p:spPr>
        <p:txBody>
          <a:bodyPr>
            <a:noAutofit/>
          </a:bodyPr>
          <a:lstStyle/>
          <a:p>
            <a:pPr>
              <a:lnSpc>
                <a:spcPct val="80000"/>
              </a:lnSpc>
              <a:buFont typeface="Wingdings" pitchFamily="2" charset="2"/>
              <a:buNone/>
            </a:pPr>
            <a:r>
              <a:rPr lang="en-US" sz="2000" dirty="0" smtClean="0">
                <a:latin typeface="Courier New" pitchFamily="49" charset="0"/>
              </a:rPr>
              <a:t>public </a:t>
            </a:r>
            <a:r>
              <a:rPr lang="en-US" sz="2000" dirty="0">
                <a:latin typeface="Courier New" pitchFamily="49" charset="0"/>
              </a:rPr>
              <a:t>class Sort</a:t>
            </a:r>
          </a:p>
          <a:p>
            <a:pPr>
              <a:lnSpc>
                <a:spcPct val="80000"/>
              </a:lnSpc>
              <a:buFont typeface="Wingdings" pitchFamily="2" charset="2"/>
              <a:buNone/>
            </a:pPr>
            <a:r>
              <a:rPr lang="en-US" sz="2000" dirty="0">
                <a:latin typeface="Courier New" pitchFamily="49" charset="0"/>
              </a:rPr>
              <a:t>{</a:t>
            </a:r>
          </a:p>
          <a:p>
            <a:pPr>
              <a:lnSpc>
                <a:spcPct val="80000"/>
              </a:lnSpc>
              <a:buFont typeface="Wingdings" pitchFamily="2" charset="2"/>
              <a:buNone/>
            </a:pPr>
            <a:r>
              <a:rPr lang="en-US" sz="2000" dirty="0">
                <a:latin typeface="Courier New" pitchFamily="49" charset="0"/>
              </a:rPr>
              <a:t>	public static &lt;T extends Comparable&lt;T&gt;&gt; </a:t>
            </a:r>
          </a:p>
          <a:p>
            <a:pPr>
              <a:lnSpc>
                <a:spcPct val="80000"/>
              </a:lnSpc>
              <a:buFont typeface="Wingdings" pitchFamily="2" charset="2"/>
              <a:buNone/>
            </a:pPr>
            <a:r>
              <a:rPr lang="en-US" sz="2000" dirty="0">
                <a:latin typeface="Courier New" pitchFamily="49" charset="0"/>
              </a:rPr>
              <a:t>	void </a:t>
            </a:r>
            <a:r>
              <a:rPr lang="en-US" sz="2000" dirty="0" err="1">
                <a:latin typeface="Courier New" pitchFamily="49" charset="0"/>
              </a:rPr>
              <a:t>bubbleSort</a:t>
            </a:r>
            <a:r>
              <a:rPr lang="en-US" sz="2000" dirty="0">
                <a:latin typeface="Courier New" pitchFamily="49" charset="0"/>
              </a:rPr>
              <a:t>(T[] a)</a:t>
            </a:r>
          </a:p>
          <a:p>
            <a:pPr>
              <a:lnSpc>
                <a:spcPct val="80000"/>
              </a:lnSpc>
              <a:buFont typeface="Wingdings" pitchFamily="2" charset="2"/>
              <a:buNone/>
            </a:pPr>
            <a:r>
              <a:rPr lang="en-US" sz="2000" dirty="0">
                <a:latin typeface="Courier New" pitchFamily="49" charset="0"/>
              </a:rPr>
              <a:t>	{</a:t>
            </a:r>
          </a:p>
          <a:p>
            <a:pPr>
              <a:lnSpc>
                <a:spcPct val="80000"/>
              </a:lnSpc>
              <a:buFont typeface="Wingdings" pitchFamily="2" charset="2"/>
              <a:buNone/>
            </a:pPr>
            <a:r>
              <a:rPr lang="en-US" sz="2000" dirty="0">
                <a:latin typeface="Courier New" pitchFamily="49" charset="0"/>
              </a:rPr>
              <a:t>		for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0; </a:t>
            </a:r>
            <a:r>
              <a:rPr lang="en-US" sz="2000" dirty="0" err="1">
                <a:latin typeface="Courier New" pitchFamily="49" charset="0"/>
              </a:rPr>
              <a:t>i</a:t>
            </a:r>
            <a:r>
              <a:rPr lang="en-US" sz="2000" dirty="0">
                <a:latin typeface="Courier New" pitchFamily="49" charset="0"/>
              </a:rPr>
              <a:t>&lt; </a:t>
            </a:r>
            <a:r>
              <a:rPr lang="en-US" sz="2000" dirty="0" err="1">
                <a:latin typeface="Courier New" pitchFamily="49" charset="0"/>
              </a:rPr>
              <a:t>a.length</a:t>
            </a:r>
            <a:r>
              <a:rPr lang="en-US" sz="2000" dirty="0">
                <a:latin typeface="Courier New" pitchFamily="49" charset="0"/>
              </a:rPr>
              <a:t> - 1; </a:t>
            </a:r>
            <a:r>
              <a:rPr lang="en-US" sz="2000" dirty="0" err="1">
                <a:latin typeface="Courier New" pitchFamily="49" charset="0"/>
              </a:rPr>
              <a:t>i</a:t>
            </a:r>
            <a:r>
              <a:rPr lang="en-US" sz="2000" dirty="0">
                <a:latin typeface="Courier New" pitchFamily="49" charset="0"/>
              </a:rPr>
              <a:t>++)</a:t>
            </a:r>
          </a:p>
          <a:p>
            <a:pPr>
              <a:lnSpc>
                <a:spcPct val="80000"/>
              </a:lnSpc>
              <a:buFont typeface="Wingdings" pitchFamily="2" charset="2"/>
              <a:buNone/>
            </a:pPr>
            <a:r>
              <a:rPr lang="en-US" sz="2000" dirty="0">
                <a:latin typeface="Courier New" pitchFamily="49" charset="0"/>
              </a:rPr>
              <a:t>		    for (</a:t>
            </a:r>
            <a:r>
              <a:rPr lang="en-US" sz="2000" dirty="0" err="1">
                <a:latin typeface="Courier New" pitchFamily="49" charset="0"/>
              </a:rPr>
              <a:t>int</a:t>
            </a:r>
            <a:r>
              <a:rPr lang="en-US" sz="2000" dirty="0">
                <a:latin typeface="Courier New" pitchFamily="49" charset="0"/>
              </a:rPr>
              <a:t> j = 0; j &lt; </a:t>
            </a:r>
            <a:r>
              <a:rPr lang="en-US" sz="2000" dirty="0" err="1">
                <a:latin typeface="Courier New" pitchFamily="49" charset="0"/>
              </a:rPr>
              <a:t>a.length</a:t>
            </a:r>
            <a:r>
              <a:rPr lang="en-US" sz="2000" dirty="0">
                <a:latin typeface="Courier New" pitchFamily="49" charset="0"/>
              </a:rPr>
              <a:t> -1 - </a:t>
            </a:r>
            <a:r>
              <a:rPr lang="en-US" sz="2000" dirty="0" err="1">
                <a:latin typeface="Courier New" pitchFamily="49" charset="0"/>
              </a:rPr>
              <a:t>i</a:t>
            </a:r>
            <a:r>
              <a:rPr lang="en-US" sz="2000" dirty="0">
                <a:latin typeface="Courier New" pitchFamily="49" charset="0"/>
              </a:rPr>
              <a:t>; j++)</a:t>
            </a:r>
          </a:p>
          <a:p>
            <a:pPr>
              <a:lnSpc>
                <a:spcPct val="80000"/>
              </a:lnSpc>
              <a:buFont typeface="Wingdings" pitchFamily="2" charset="2"/>
              <a:buNone/>
            </a:pPr>
            <a:r>
              <a:rPr lang="en-US" sz="2000" dirty="0">
                <a:latin typeface="Courier New" pitchFamily="49" charset="0"/>
              </a:rPr>
              <a:t>			if (a[j+1].</a:t>
            </a:r>
            <a:r>
              <a:rPr lang="en-US" sz="2000" dirty="0" err="1">
                <a:latin typeface="Courier New" pitchFamily="49" charset="0"/>
              </a:rPr>
              <a:t>compareTo</a:t>
            </a:r>
            <a:r>
              <a:rPr lang="en-US" sz="2000" dirty="0">
                <a:latin typeface="Courier New" pitchFamily="49" charset="0"/>
              </a:rPr>
              <a:t>(a[j]) &lt; 0) </a:t>
            </a:r>
          </a:p>
          <a:p>
            <a:pPr>
              <a:lnSpc>
                <a:spcPct val="80000"/>
              </a:lnSpc>
              <a:buFont typeface="Wingdings" pitchFamily="2" charset="2"/>
              <a:buNone/>
            </a:pPr>
            <a:r>
              <a:rPr lang="en-US" sz="2000" dirty="0">
                <a:latin typeface="Courier New" pitchFamily="49" charset="0"/>
              </a:rPr>
              <a:t>			{</a:t>
            </a:r>
          </a:p>
          <a:p>
            <a:pPr>
              <a:lnSpc>
                <a:spcPct val="80000"/>
              </a:lnSpc>
              <a:buFont typeface="Wingdings" pitchFamily="2" charset="2"/>
              <a:buNone/>
            </a:pPr>
            <a:r>
              <a:rPr lang="en-US" sz="2000" dirty="0">
                <a:latin typeface="Courier New" pitchFamily="49" charset="0"/>
              </a:rPr>
              <a:t>				T </a:t>
            </a:r>
            <a:r>
              <a:rPr lang="en-US" sz="2000" dirty="0" err="1">
                <a:latin typeface="Courier New" pitchFamily="49" charset="0"/>
              </a:rPr>
              <a:t>tmp</a:t>
            </a:r>
            <a:r>
              <a:rPr lang="en-US" sz="2000" dirty="0">
                <a:latin typeface="Courier New" pitchFamily="49" charset="0"/>
              </a:rPr>
              <a:t> = a[j]; </a:t>
            </a:r>
          </a:p>
          <a:p>
            <a:pPr>
              <a:lnSpc>
                <a:spcPct val="80000"/>
              </a:lnSpc>
              <a:buFont typeface="Wingdings" pitchFamily="2" charset="2"/>
              <a:buNone/>
            </a:pPr>
            <a:r>
              <a:rPr lang="en-US" sz="2000" dirty="0">
                <a:latin typeface="Courier New" pitchFamily="49" charset="0"/>
              </a:rPr>
              <a:t>				a[j] = a[j+1];</a:t>
            </a:r>
          </a:p>
          <a:p>
            <a:pPr>
              <a:lnSpc>
                <a:spcPct val="80000"/>
              </a:lnSpc>
              <a:buFont typeface="Wingdings" pitchFamily="2" charset="2"/>
              <a:buNone/>
            </a:pPr>
            <a:r>
              <a:rPr lang="en-US" sz="2000" dirty="0">
                <a:latin typeface="Courier New" pitchFamily="49" charset="0"/>
              </a:rPr>
              <a:t>				a[j+1] = </a:t>
            </a:r>
            <a:r>
              <a:rPr lang="en-US" sz="2000" dirty="0" err="1">
                <a:latin typeface="Courier New" pitchFamily="49" charset="0"/>
              </a:rPr>
              <a:t>tmp</a:t>
            </a:r>
            <a:r>
              <a:rPr lang="en-US" sz="2000" dirty="0">
                <a:latin typeface="Courier New" pitchFamily="49" charset="0"/>
              </a:rPr>
              <a:t>;</a:t>
            </a:r>
          </a:p>
          <a:p>
            <a:pPr>
              <a:lnSpc>
                <a:spcPct val="80000"/>
              </a:lnSpc>
              <a:buFont typeface="Wingdings" pitchFamily="2" charset="2"/>
              <a:buNone/>
            </a:pPr>
            <a:r>
              <a:rPr lang="en-US" sz="2000" dirty="0">
                <a:latin typeface="Courier New" pitchFamily="49" charset="0"/>
              </a:rPr>
              <a:t>			}</a:t>
            </a:r>
          </a:p>
          <a:p>
            <a:pPr>
              <a:lnSpc>
                <a:spcPct val="80000"/>
              </a:lnSpc>
              <a:buFont typeface="Wingdings" pitchFamily="2" charset="2"/>
              <a:buNone/>
            </a:pPr>
            <a:r>
              <a:rPr lang="en-US" sz="2000" dirty="0">
                <a:latin typeface="Courier New" pitchFamily="49" charset="0"/>
              </a:rPr>
              <a:t>	}</a:t>
            </a:r>
          </a:p>
          <a:p>
            <a:pPr>
              <a:lnSpc>
                <a:spcPct val="80000"/>
              </a:lnSpc>
              <a:buFont typeface="Wingdings" pitchFamily="2" charset="2"/>
              <a:buNone/>
            </a:pPr>
            <a:r>
              <a:rPr lang="en-US" sz="2000" dirty="0">
                <a:latin typeface="Courier New" pitchFamily="49" charset="0"/>
              </a:rPr>
              <a:t>}</a:t>
            </a:r>
          </a:p>
          <a:p>
            <a:pPr>
              <a:lnSpc>
                <a:spcPct val="80000"/>
              </a:lnSpc>
              <a:buFont typeface="Wingdings" pitchFamily="2" charset="2"/>
              <a:buNone/>
            </a:pPr>
            <a:endParaRPr lang="en-US" sz="2000" dirty="0">
              <a:latin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C2BB64D9-918A-439F-AEC0-CC1DADA62392}" type="slidenum">
              <a:rPr lang="en-US" altLang="en-US"/>
              <a:pPr/>
              <a:t>3</a:t>
            </a:fld>
            <a:endParaRPr lang="en-US" altLang="en-US"/>
          </a:p>
        </p:txBody>
      </p:sp>
      <p:sp>
        <p:nvSpPr>
          <p:cNvPr id="9218" name="Rectangle 2"/>
          <p:cNvSpPr>
            <a:spLocks noGrp="1" noChangeArrowheads="1"/>
          </p:cNvSpPr>
          <p:nvPr>
            <p:ph type="title" idx="4294967295"/>
          </p:nvPr>
        </p:nvSpPr>
        <p:spPr>
          <a:xfrm>
            <a:off x="0" y="277813"/>
            <a:ext cx="8839200" cy="1139825"/>
          </a:xfrm>
        </p:spPr>
        <p:txBody>
          <a:bodyPr anchor="ctr">
            <a:normAutofit/>
          </a:bodyPr>
          <a:lstStyle/>
          <a:p>
            <a:pPr algn="r" rtl="1"/>
            <a:r>
              <a:rPr lang="fa-IR" sz="3600" b="1" dirty="0" smtClean="0"/>
              <a:t>تعریف کلاس به همراه پارامتر </a:t>
            </a:r>
            <a:r>
              <a:rPr lang="en-US" sz="3600" b="1" dirty="0" smtClean="0"/>
              <a:t>type</a:t>
            </a:r>
            <a:endParaRPr lang="en-US" sz="3600" b="1" dirty="0"/>
          </a:p>
        </p:txBody>
      </p:sp>
      <p:sp>
        <p:nvSpPr>
          <p:cNvPr id="9219" name="Rectangle 3"/>
          <p:cNvSpPr>
            <a:spLocks noGrp="1" noChangeArrowheads="1"/>
          </p:cNvSpPr>
          <p:nvPr>
            <p:ph type="body" idx="4294967295"/>
          </p:nvPr>
        </p:nvSpPr>
        <p:spPr>
          <a:xfrm>
            <a:off x="381000" y="1600200"/>
            <a:ext cx="8229600" cy="4530725"/>
          </a:xfrm>
        </p:spPr>
        <p:txBody>
          <a:bodyPr>
            <a:normAutofit lnSpcReduction="10000"/>
          </a:bodyPr>
          <a:lstStyle/>
          <a:p>
            <a:pPr algn="r" rtl="1"/>
            <a:r>
              <a:rPr lang="fa-IR" sz="3200" dirty="0" smtClean="0"/>
              <a:t>کلاسی که یک یا چند پارامتر </a:t>
            </a:r>
            <a:r>
              <a:rPr lang="en-US" sz="3200" dirty="0" smtClean="0"/>
              <a:t>type</a:t>
            </a:r>
            <a:r>
              <a:rPr lang="fa-IR" sz="3200" dirty="0" smtClean="0"/>
              <a:t> دارد کلاس تعمیمی یا دارای پارامتر نامیده می شود. </a:t>
            </a:r>
          </a:p>
          <a:p>
            <a:pPr lvl="1" algn="r" rtl="1"/>
            <a:r>
              <a:rPr lang="fa-IR" sz="3200" dirty="0" smtClean="0"/>
              <a:t>پارامتر </a:t>
            </a:r>
            <a:r>
              <a:rPr lang="en-US" sz="3200" dirty="0" smtClean="0"/>
              <a:t>type</a:t>
            </a:r>
            <a:r>
              <a:rPr lang="fa-IR" sz="3200" dirty="0" smtClean="0"/>
              <a:t> در داخل علائم </a:t>
            </a:r>
            <a:r>
              <a:rPr lang="en-US" sz="3200" dirty="0" smtClean="0"/>
              <a:t>&lt;&gt;</a:t>
            </a:r>
            <a:r>
              <a:rPr lang="fa-IR" sz="3200" dirty="0" smtClean="0"/>
              <a:t> قرار داده می شود و به سرآیند کلاس اضافه می گردد. </a:t>
            </a:r>
          </a:p>
          <a:p>
            <a:pPr lvl="1" algn="r" rtl="1"/>
            <a:r>
              <a:rPr lang="fa-IR" sz="3200" dirty="0" smtClean="0"/>
              <a:t>از هر شناسه ای می توان برای مشخص کردن پارامتر </a:t>
            </a:r>
            <a:r>
              <a:rPr lang="en-US" sz="3200" dirty="0" smtClean="0"/>
              <a:t>type</a:t>
            </a:r>
            <a:r>
              <a:rPr lang="fa-IR" sz="3200" dirty="0" smtClean="0"/>
              <a:t> استفاده کرد. ولی معمولاً از حروف بزرگ استفاده می گردد. </a:t>
            </a:r>
          </a:p>
          <a:p>
            <a:pPr lvl="1" algn="r" rtl="1"/>
            <a:r>
              <a:rPr lang="fa-IR" sz="3200" dirty="0" smtClean="0"/>
              <a:t>می توان از پارامتر </a:t>
            </a:r>
            <a:r>
              <a:rPr lang="en-US" sz="3200" dirty="0" smtClean="0"/>
              <a:t>type</a:t>
            </a:r>
            <a:r>
              <a:rPr lang="fa-IR" sz="3200" dirty="0" smtClean="0"/>
              <a:t> مثل هر نوع دیگری در تعریف کلاس (بدنه ی آن) استفاده کرد. </a:t>
            </a:r>
            <a:endParaRPr lang="en-US" sz="3200" dirty="0" smtClean="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a-IR" dirty="0" smtClean="0"/>
              <a:t>تعمیم </a:t>
            </a:r>
            <a:r>
              <a:rPr lang="en-US" dirty="0" smtClean="0"/>
              <a:t>Cell</a:t>
            </a:r>
            <a:endParaRPr lang="en-US" dirty="0"/>
          </a:p>
        </p:txBody>
      </p:sp>
      <p:sp>
        <p:nvSpPr>
          <p:cNvPr id="5" name="Slide Number Placeholder 5"/>
          <p:cNvSpPr>
            <a:spLocks noGrp="1"/>
          </p:cNvSpPr>
          <p:nvPr>
            <p:ph type="sldNum" sz="quarter" idx="12"/>
          </p:nvPr>
        </p:nvSpPr>
        <p:spPr/>
        <p:txBody>
          <a:bodyPr/>
          <a:lstStyle/>
          <a:p>
            <a:fld id="{0D8945E4-FBF9-4668-8DF2-B64E000834EF}" type="slidenum">
              <a:rPr lang="en-US" altLang="en-US"/>
              <a:pPr/>
              <a:t>4</a:t>
            </a:fld>
            <a:endParaRPr lang="en-US" altLang="en-US"/>
          </a:p>
        </p:txBody>
      </p:sp>
      <p:sp>
        <p:nvSpPr>
          <p:cNvPr id="12291" name="Rectangle 3"/>
          <p:cNvSpPr>
            <a:spLocks noGrp="1" noChangeArrowheads="1"/>
          </p:cNvSpPr>
          <p:nvPr>
            <p:ph sz="quarter" idx="1"/>
          </p:nvPr>
        </p:nvSpPr>
        <p:spPr>
          <a:xfrm>
            <a:off x="457200" y="1219200"/>
            <a:ext cx="8229600" cy="4906963"/>
          </a:xfrm>
        </p:spPr>
        <p:txBody>
          <a:bodyPr>
            <a:noAutofit/>
          </a:bodyPr>
          <a:lstStyle/>
          <a:p>
            <a:pPr>
              <a:buFont typeface="Wingdings" pitchFamily="2" charset="2"/>
              <a:buNone/>
            </a:pPr>
            <a:endParaRPr lang="en-US" sz="1600" dirty="0">
              <a:latin typeface="Courier New" pitchFamily="49" charset="0"/>
            </a:endParaRPr>
          </a:p>
          <a:p>
            <a:pPr lvl="2">
              <a:buFont typeface="Wingdings" pitchFamily="2" charset="2"/>
              <a:buNone/>
            </a:pPr>
            <a:r>
              <a:rPr lang="en-US" sz="2400" b="1" dirty="0">
                <a:solidFill>
                  <a:srgbClr val="034CA1"/>
                </a:solidFill>
                <a:latin typeface="Courier New" pitchFamily="49" charset="0"/>
              </a:rPr>
              <a:t>public class Cell3&lt; T &gt;</a:t>
            </a:r>
          </a:p>
          <a:p>
            <a:pPr lvl="2">
              <a:buFont typeface="Wingdings" pitchFamily="2" charset="2"/>
              <a:buNone/>
            </a:pPr>
            <a:r>
              <a:rPr lang="en-US" sz="2400" dirty="0">
                <a:latin typeface="Courier New" pitchFamily="49" charset="0"/>
              </a:rPr>
              <a:t>{</a:t>
            </a:r>
          </a:p>
          <a:p>
            <a:pPr lvl="2">
              <a:buFont typeface="Wingdings" pitchFamily="2" charset="2"/>
              <a:buNone/>
            </a:pPr>
            <a:r>
              <a:rPr lang="en-US" sz="2400" dirty="0">
                <a:latin typeface="Courier New" pitchFamily="49" charset="0"/>
              </a:rPr>
              <a:t>	private </a:t>
            </a:r>
            <a:r>
              <a:rPr lang="en-US" sz="2400" b="1" dirty="0">
                <a:solidFill>
                  <a:srgbClr val="034CA1"/>
                </a:solidFill>
                <a:latin typeface="Courier New" pitchFamily="49" charset="0"/>
              </a:rPr>
              <a:t>T</a:t>
            </a:r>
            <a:r>
              <a:rPr lang="en-US" sz="2400" dirty="0">
                <a:latin typeface="Courier New" pitchFamily="49" charset="0"/>
              </a:rPr>
              <a:t> prisoner;</a:t>
            </a:r>
          </a:p>
          <a:p>
            <a:pPr lvl="2">
              <a:buFont typeface="Wingdings" pitchFamily="2" charset="2"/>
              <a:buNone/>
            </a:pPr>
            <a:r>
              <a:rPr lang="en-US" sz="2400" dirty="0">
                <a:latin typeface="Courier New" pitchFamily="49" charset="0"/>
              </a:rPr>
              <a:t>	public Cell3( </a:t>
            </a:r>
            <a:r>
              <a:rPr lang="en-US" sz="2400" b="1" dirty="0">
                <a:solidFill>
                  <a:srgbClr val="034CA1"/>
                </a:solidFill>
                <a:latin typeface="Courier New" pitchFamily="49" charset="0"/>
              </a:rPr>
              <a:t>T</a:t>
            </a:r>
            <a:r>
              <a:rPr lang="en-US" sz="2400" dirty="0">
                <a:latin typeface="Courier New" pitchFamily="49" charset="0"/>
              </a:rPr>
              <a:t> p)		{ prisoner = p; }</a:t>
            </a:r>
          </a:p>
          <a:p>
            <a:pPr lvl="2">
              <a:buFont typeface="Wingdings" pitchFamily="2" charset="2"/>
              <a:buNone/>
            </a:pPr>
            <a:r>
              <a:rPr lang="en-US" sz="2400" dirty="0">
                <a:latin typeface="Courier New" pitchFamily="49" charset="0"/>
              </a:rPr>
              <a:t>	public</a:t>
            </a:r>
            <a:r>
              <a:rPr lang="en-US" sz="2400" b="1" dirty="0">
                <a:solidFill>
                  <a:srgbClr val="034CA1"/>
                </a:solidFill>
                <a:latin typeface="Courier New" pitchFamily="49" charset="0"/>
              </a:rPr>
              <a:t> T</a:t>
            </a:r>
            <a:r>
              <a:rPr lang="en-US" sz="2400" dirty="0">
                <a:latin typeface="Courier New" pitchFamily="49" charset="0"/>
              </a:rPr>
              <a:t> </a:t>
            </a:r>
            <a:r>
              <a:rPr lang="en-US" sz="2400" dirty="0" err="1">
                <a:latin typeface="Courier New" pitchFamily="49" charset="0"/>
              </a:rPr>
              <a:t>getPrisoner</a:t>
            </a:r>
            <a:r>
              <a:rPr lang="en-US" sz="2400" dirty="0">
                <a:latin typeface="Courier New" pitchFamily="49" charset="0"/>
              </a:rPr>
              <a:t>( ) 	{ return prisoner; }</a:t>
            </a:r>
          </a:p>
          <a:p>
            <a:pPr lvl="2">
              <a:buFont typeface="Wingdings" pitchFamily="2" charset="2"/>
              <a:buNone/>
            </a:pPr>
            <a:r>
              <a:rPr lang="en-US" sz="2400" dirty="0">
                <a:latin typeface="Courier New" pitchFamily="49" charset="0"/>
              </a:rPr>
              <a:t>}</a:t>
            </a:r>
          </a:p>
          <a:p>
            <a:pPr lvl="1" algn="r" rtl="1"/>
            <a:r>
              <a:rPr lang="fa-IR" sz="2800" dirty="0" smtClean="0"/>
              <a:t>باید قبل از استفاده ی کلاس در برنامه، نوع پارامتر کلاس مشخص شود. </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7813"/>
            <a:ext cx="8229600" cy="561975"/>
          </a:xfrm>
        </p:spPr>
        <p:txBody>
          <a:bodyPr>
            <a:normAutofit fontScale="90000"/>
          </a:bodyPr>
          <a:lstStyle/>
          <a:p>
            <a:r>
              <a:rPr lang="fa-IR" sz="3800" dirty="0" smtClean="0"/>
              <a:t>مثال تعمیم </a:t>
            </a:r>
            <a:r>
              <a:rPr lang="en-US" sz="3800" dirty="0" smtClean="0"/>
              <a:t>Cell</a:t>
            </a:r>
            <a:endParaRPr lang="en-US" sz="3800" dirty="0"/>
          </a:p>
        </p:txBody>
      </p:sp>
      <p:sp>
        <p:nvSpPr>
          <p:cNvPr id="5" name="Slide Number Placeholder 5"/>
          <p:cNvSpPr>
            <a:spLocks noGrp="1"/>
          </p:cNvSpPr>
          <p:nvPr>
            <p:ph type="sldNum" sz="quarter" idx="12"/>
          </p:nvPr>
        </p:nvSpPr>
        <p:spPr/>
        <p:txBody>
          <a:bodyPr/>
          <a:lstStyle/>
          <a:p>
            <a:fld id="{E9EC8C85-FC14-42F3-ADFD-EA5C95CED2AB}" type="slidenum">
              <a:rPr lang="en-US" altLang="en-US"/>
              <a:pPr/>
              <a:t>5</a:t>
            </a:fld>
            <a:endParaRPr lang="en-US" altLang="en-US"/>
          </a:p>
        </p:txBody>
      </p:sp>
      <p:sp>
        <p:nvSpPr>
          <p:cNvPr id="13315" name="Rectangle 3"/>
          <p:cNvSpPr>
            <a:spLocks noGrp="1" noChangeArrowheads="1"/>
          </p:cNvSpPr>
          <p:nvPr>
            <p:ph sz="quarter" idx="1"/>
          </p:nvPr>
        </p:nvSpPr>
        <p:spPr>
          <a:xfrm>
            <a:off x="228600" y="990600"/>
            <a:ext cx="8686800" cy="5486400"/>
          </a:xfrm>
        </p:spPr>
        <p:txBody>
          <a:bodyPr/>
          <a:lstStyle/>
          <a:p>
            <a:pPr>
              <a:lnSpc>
                <a:spcPct val="80000"/>
              </a:lnSpc>
              <a:buFont typeface="Wingdings" pitchFamily="2" charset="2"/>
              <a:buNone/>
            </a:pPr>
            <a:r>
              <a:rPr lang="en-US" sz="1500">
                <a:latin typeface="Courier New" pitchFamily="49" charset="0"/>
              </a:rPr>
              <a:t>public class Cell3Demo</a:t>
            </a:r>
          </a:p>
          <a:p>
            <a:pPr>
              <a:lnSpc>
                <a:spcPct val="80000"/>
              </a:lnSpc>
              <a:buFont typeface="Wingdings" pitchFamily="2" charset="2"/>
              <a:buNone/>
            </a:pPr>
            <a:r>
              <a:rPr lang="en-US" sz="1500">
                <a:latin typeface="Courier New" pitchFamily="49" charset="0"/>
              </a:rPr>
              <a:t>{</a:t>
            </a:r>
          </a:p>
          <a:p>
            <a:pPr>
              <a:lnSpc>
                <a:spcPct val="80000"/>
              </a:lnSpc>
              <a:buFont typeface="Wingdings" pitchFamily="2" charset="2"/>
              <a:buNone/>
            </a:pPr>
            <a:r>
              <a:rPr lang="en-US" sz="1500">
                <a:latin typeface="Courier New" pitchFamily="49" charset="0"/>
              </a:rPr>
              <a:t>   public static class Cell3&lt; T &gt;</a:t>
            </a:r>
          </a:p>
          <a:p>
            <a:pPr>
              <a:lnSpc>
                <a:spcPct val="80000"/>
              </a:lnSpc>
              <a:buFont typeface="Wingdings" pitchFamily="2" charset="2"/>
              <a:buNone/>
            </a:pPr>
            <a:r>
              <a:rPr lang="en-US" sz="1500">
                <a:latin typeface="Courier New" pitchFamily="49" charset="0"/>
              </a:rPr>
              <a:t>	{</a:t>
            </a:r>
          </a:p>
          <a:p>
            <a:pPr>
              <a:lnSpc>
                <a:spcPct val="80000"/>
              </a:lnSpc>
              <a:buFont typeface="Wingdings" pitchFamily="2" charset="2"/>
              <a:buNone/>
            </a:pPr>
            <a:r>
              <a:rPr lang="en-US" sz="1500">
                <a:latin typeface="Courier New" pitchFamily="49" charset="0"/>
              </a:rPr>
              <a:t>		private T prisoner;</a:t>
            </a:r>
          </a:p>
          <a:p>
            <a:pPr>
              <a:lnSpc>
                <a:spcPct val="80000"/>
              </a:lnSpc>
              <a:buFont typeface="Wingdings" pitchFamily="2" charset="2"/>
              <a:buNone/>
            </a:pPr>
            <a:r>
              <a:rPr lang="en-US" sz="1500">
                <a:latin typeface="Courier New" pitchFamily="49" charset="0"/>
              </a:rPr>
              <a:t>		public Cell3( T p)	 { prisoner = p; }</a:t>
            </a:r>
          </a:p>
          <a:p>
            <a:pPr>
              <a:lnSpc>
                <a:spcPct val="80000"/>
              </a:lnSpc>
              <a:buFont typeface="Wingdings" pitchFamily="2" charset="2"/>
              <a:buNone/>
            </a:pPr>
            <a:r>
              <a:rPr lang="en-US" sz="1500">
                <a:latin typeface="Courier New" pitchFamily="49" charset="0"/>
              </a:rPr>
              <a:t>		public T getPrisoner( ) { return prisoner; }</a:t>
            </a:r>
          </a:p>
          <a:p>
            <a:pPr>
              <a:lnSpc>
                <a:spcPct val="80000"/>
              </a:lnSpc>
              <a:buFont typeface="Wingdings" pitchFamily="2" charset="2"/>
              <a:buNone/>
            </a:pPr>
            <a:r>
              <a:rPr lang="en-US" sz="1500">
                <a:latin typeface="Courier New" pitchFamily="49" charset="0"/>
              </a:rPr>
              <a:t>	}</a:t>
            </a:r>
          </a:p>
          <a:p>
            <a:pPr>
              <a:lnSpc>
                <a:spcPct val="80000"/>
              </a:lnSpc>
              <a:buFont typeface="Wingdings" pitchFamily="2" charset="2"/>
              <a:buNone/>
            </a:pPr>
            <a:r>
              <a:rPr lang="en-US" sz="1500">
                <a:latin typeface="Courier New" pitchFamily="49" charset="0"/>
              </a:rPr>
              <a:t>	public static void main (String[ ] args)</a:t>
            </a:r>
          </a:p>
          <a:p>
            <a:pPr>
              <a:lnSpc>
                <a:spcPct val="80000"/>
              </a:lnSpc>
              <a:buFont typeface="Wingdings" pitchFamily="2" charset="2"/>
              <a:buNone/>
            </a:pPr>
            <a:r>
              <a:rPr lang="en-US" sz="1500">
                <a:latin typeface="Courier New" pitchFamily="49" charset="0"/>
              </a:rPr>
              <a:t>	{</a:t>
            </a:r>
          </a:p>
          <a:p>
            <a:pPr>
              <a:lnSpc>
                <a:spcPct val="80000"/>
              </a:lnSpc>
              <a:buFont typeface="Wingdings" pitchFamily="2" charset="2"/>
              <a:buNone/>
            </a:pPr>
            <a:r>
              <a:rPr lang="en-US" sz="1500">
                <a:latin typeface="Courier New" pitchFamily="49" charset="0"/>
              </a:rPr>
              <a:t>		// define a cell for PickPockets</a:t>
            </a:r>
          </a:p>
          <a:p>
            <a:pPr>
              <a:lnSpc>
                <a:spcPct val="80000"/>
              </a:lnSpc>
              <a:buFont typeface="Wingdings" pitchFamily="2" charset="2"/>
              <a:buNone/>
            </a:pPr>
            <a:r>
              <a:rPr lang="en-US" sz="1500">
                <a:latin typeface="Courier New" pitchFamily="49" charset="0"/>
              </a:rPr>
              <a:t>		</a:t>
            </a:r>
            <a:r>
              <a:rPr lang="en-US" sz="1500">
                <a:solidFill>
                  <a:srgbClr val="034CA1"/>
                </a:solidFill>
                <a:latin typeface="Courier New" pitchFamily="49" charset="0"/>
              </a:rPr>
              <a:t>Cell3&lt;PickPocket&gt; ppCell = </a:t>
            </a:r>
          </a:p>
          <a:p>
            <a:pPr>
              <a:lnSpc>
                <a:spcPct val="80000"/>
              </a:lnSpc>
              <a:buFont typeface="Wingdings" pitchFamily="2" charset="2"/>
              <a:buNone/>
            </a:pPr>
            <a:r>
              <a:rPr lang="en-US" sz="1500">
                <a:solidFill>
                  <a:srgbClr val="034CA1"/>
                </a:solidFill>
                <a:latin typeface="Courier New" pitchFamily="49" charset="0"/>
              </a:rPr>
              <a:t>				new Cell3&lt;PickPocket&gt;( new PickPocket() );</a:t>
            </a:r>
          </a:p>
          <a:p>
            <a:pPr>
              <a:lnSpc>
                <a:spcPct val="80000"/>
              </a:lnSpc>
              <a:buFont typeface="Wingdings" pitchFamily="2" charset="2"/>
              <a:buNone/>
            </a:pPr>
            <a:endParaRPr lang="en-US" sz="1500">
              <a:latin typeface="Courier New" pitchFamily="49" charset="0"/>
            </a:endParaRPr>
          </a:p>
          <a:p>
            <a:pPr>
              <a:lnSpc>
                <a:spcPct val="80000"/>
              </a:lnSpc>
              <a:buFont typeface="Wingdings" pitchFamily="2" charset="2"/>
              <a:buNone/>
            </a:pPr>
            <a:r>
              <a:rPr lang="en-US" sz="1500">
                <a:latin typeface="Courier New" pitchFamily="49" charset="0"/>
              </a:rPr>
              <a:t>		// define a cell for thieves</a:t>
            </a:r>
          </a:p>
          <a:p>
            <a:pPr>
              <a:lnSpc>
                <a:spcPct val="80000"/>
              </a:lnSpc>
              <a:buFont typeface="Wingdings" pitchFamily="2" charset="2"/>
              <a:buNone/>
            </a:pPr>
            <a:r>
              <a:rPr lang="en-US" sz="1500">
                <a:latin typeface="Courier New" pitchFamily="49" charset="0"/>
              </a:rPr>
              <a:t>		</a:t>
            </a:r>
            <a:r>
              <a:rPr lang="en-US" sz="1500">
                <a:solidFill>
                  <a:srgbClr val="034CA1"/>
                </a:solidFill>
                <a:latin typeface="Courier New" pitchFamily="49" charset="0"/>
              </a:rPr>
              <a:t>Cell3&lt;Thief&gt; tCell = new Cell3&lt;Thief&gt;( new Thief( ) );</a:t>
            </a:r>
          </a:p>
          <a:p>
            <a:pPr>
              <a:lnSpc>
                <a:spcPct val="80000"/>
              </a:lnSpc>
              <a:buFont typeface="Wingdings" pitchFamily="2" charset="2"/>
              <a:buNone/>
            </a:pPr>
            <a:endParaRPr lang="en-US" sz="1500">
              <a:latin typeface="Courier New" pitchFamily="49" charset="0"/>
            </a:endParaRPr>
          </a:p>
          <a:p>
            <a:pPr>
              <a:lnSpc>
                <a:spcPct val="80000"/>
              </a:lnSpc>
              <a:buFont typeface="Wingdings" pitchFamily="2" charset="2"/>
              <a:buNone/>
            </a:pPr>
            <a:r>
              <a:rPr lang="en-US" sz="1500">
                <a:latin typeface="Courier New" pitchFamily="49" charset="0"/>
              </a:rPr>
              <a:t>		// </a:t>
            </a:r>
            <a:r>
              <a:rPr lang="en-US" sz="1500" b="1">
                <a:solidFill>
                  <a:srgbClr val="FF0000"/>
                </a:solidFill>
                <a:latin typeface="Courier New" pitchFamily="49" charset="0"/>
              </a:rPr>
              <a:t>compiler error</a:t>
            </a:r>
            <a:r>
              <a:rPr lang="en-US" sz="1500">
                <a:latin typeface="Courier New" pitchFamily="49" charset="0"/>
              </a:rPr>
              <a:t> if we remove a Thief from PickPocket Cell</a:t>
            </a:r>
          </a:p>
          <a:p>
            <a:pPr>
              <a:lnSpc>
                <a:spcPct val="80000"/>
              </a:lnSpc>
              <a:buFont typeface="Wingdings" pitchFamily="2" charset="2"/>
              <a:buNone/>
            </a:pPr>
            <a:r>
              <a:rPr lang="en-US" sz="1500">
                <a:solidFill>
                  <a:srgbClr val="FF0000"/>
                </a:solidFill>
                <a:latin typeface="Courier New" pitchFamily="49" charset="0"/>
              </a:rPr>
              <a:t>		Thief thief = (Thief)ppCell.getPrisoner( );	</a:t>
            </a:r>
            <a:endParaRPr lang="en-US" sz="1500">
              <a:latin typeface="Courier New" pitchFamily="49" charset="0"/>
            </a:endParaRPr>
          </a:p>
          <a:p>
            <a:pPr>
              <a:lnSpc>
                <a:spcPct val="80000"/>
              </a:lnSpc>
              <a:buFont typeface="Wingdings" pitchFamily="2" charset="2"/>
              <a:buNone/>
            </a:pPr>
            <a:r>
              <a:rPr lang="en-US" sz="1500">
                <a:latin typeface="Courier New" pitchFamily="49" charset="0"/>
              </a:rPr>
              <a:t>	}</a:t>
            </a:r>
          </a:p>
          <a:p>
            <a:pPr>
              <a:lnSpc>
                <a:spcPct val="80000"/>
              </a:lnSpc>
              <a:buFont typeface="Wingdings" pitchFamily="2" charset="2"/>
              <a:buNone/>
            </a:pPr>
            <a:r>
              <a:rPr lang="en-US" sz="1500">
                <a:latin typeface="Courier New" pitchFamily="49" charset="0"/>
              </a:rPr>
              <a:t>}</a:t>
            </a:r>
          </a:p>
          <a:p>
            <a:pPr>
              <a:lnSpc>
                <a:spcPct val="80000"/>
              </a:lnSpc>
              <a:buFont typeface="Wingdings" pitchFamily="2" charset="2"/>
              <a:buNone/>
            </a:pPr>
            <a:endParaRPr lang="en-US" sz="1500">
              <a:latin typeface="Courier New" pitchFamily="49" charset="0"/>
            </a:endParaRPr>
          </a:p>
          <a:p>
            <a:pPr>
              <a:lnSpc>
                <a:spcPct val="80000"/>
              </a:lnSpc>
            </a:pPr>
            <a:endParaRPr lang="en-US"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5962AAF1-D113-4E0B-9284-6522452B379F}" type="slidenum">
              <a:rPr lang="en-US" altLang="en-US"/>
              <a:pPr/>
              <a:t>6</a:t>
            </a:fld>
            <a:endParaRPr lang="en-US" altLang="en-US"/>
          </a:p>
        </p:txBody>
      </p:sp>
      <p:sp>
        <p:nvSpPr>
          <p:cNvPr id="16386" name="Rectangle 2"/>
          <p:cNvSpPr>
            <a:spLocks noGrp="1" noChangeArrowheads="1"/>
          </p:cNvSpPr>
          <p:nvPr>
            <p:ph type="title" idx="4294967295"/>
          </p:nvPr>
        </p:nvSpPr>
        <p:spPr>
          <a:xfrm>
            <a:off x="0" y="277813"/>
            <a:ext cx="8839200" cy="1139825"/>
          </a:xfrm>
        </p:spPr>
        <p:txBody>
          <a:bodyPr anchor="ctr">
            <a:normAutofit/>
          </a:bodyPr>
          <a:lstStyle/>
          <a:p>
            <a:pPr algn="r" rtl="1"/>
            <a:r>
              <a:rPr lang="fa-IR" sz="3600" b="1" dirty="0" smtClean="0"/>
              <a:t>نمی توان از انواع اصلی به عنوان پارامتر استفاده کرد</a:t>
            </a:r>
            <a:endParaRPr lang="en-US" sz="3600" b="1" dirty="0"/>
          </a:p>
        </p:txBody>
      </p:sp>
      <p:sp>
        <p:nvSpPr>
          <p:cNvPr id="16387" name="Rectangle 3"/>
          <p:cNvSpPr>
            <a:spLocks noGrp="1" noChangeArrowheads="1"/>
          </p:cNvSpPr>
          <p:nvPr>
            <p:ph type="body" idx="4294967295"/>
          </p:nvPr>
        </p:nvSpPr>
        <p:spPr>
          <a:xfrm>
            <a:off x="457200" y="1600200"/>
            <a:ext cx="8229600" cy="4530725"/>
          </a:xfrm>
        </p:spPr>
        <p:txBody>
          <a:bodyPr>
            <a:normAutofit/>
          </a:bodyPr>
          <a:lstStyle/>
          <a:p>
            <a:pPr algn="r" rtl="1"/>
            <a:r>
              <a:rPr lang="fa-IR" sz="3600" dirty="0" smtClean="0"/>
              <a:t>پارامتر </a:t>
            </a:r>
            <a:r>
              <a:rPr lang="en-US" sz="3600" dirty="0" smtClean="0"/>
              <a:t>type</a:t>
            </a:r>
            <a:r>
              <a:rPr lang="fa-IR" sz="3600" dirty="0" smtClean="0"/>
              <a:t> حتماً باید از نوع مرجع (مثل کلاسها و آرایه ها) باشد. </a:t>
            </a:r>
          </a:p>
          <a:p>
            <a:pPr lvl="1" algn="r" rtl="1"/>
            <a:r>
              <a:rPr lang="fa-IR" sz="3600" dirty="0" smtClean="0"/>
              <a:t>لذا نمی تواند </a:t>
            </a:r>
            <a:r>
              <a:rPr lang="en-US" sz="3600" dirty="0" err="1" smtClean="0"/>
              <a:t>int</a:t>
            </a:r>
            <a:r>
              <a:rPr lang="fa-IR" sz="3600" dirty="0" smtClean="0"/>
              <a:t> ، </a:t>
            </a:r>
            <a:r>
              <a:rPr lang="en-US" sz="3600" dirty="0" smtClean="0"/>
              <a:t>double</a:t>
            </a:r>
            <a:r>
              <a:rPr lang="fa-IR" sz="3600" dirty="0" smtClean="0"/>
              <a:t> یا </a:t>
            </a:r>
            <a:r>
              <a:rPr lang="en-US" sz="3600" dirty="0" smtClean="0"/>
              <a:t>char </a:t>
            </a:r>
            <a:r>
              <a:rPr lang="fa-IR" sz="3600" dirty="0" smtClean="0"/>
              <a:t>باشد. </a:t>
            </a:r>
          </a:p>
          <a:p>
            <a:pPr lvl="1" algn="r" rtl="1"/>
            <a:r>
              <a:rPr lang="fa-IR" sz="3600" dirty="0" smtClean="0"/>
              <a:t>اما با توجه به پشتیبانی جاوا از بسته بندی خودکار و وجود کلاسهای معادل (مثل </a:t>
            </a:r>
            <a:r>
              <a:rPr lang="en-US" sz="3600" dirty="0" smtClean="0"/>
              <a:t>Integer</a:t>
            </a:r>
            <a:r>
              <a:rPr lang="fa-IR" sz="3600" dirty="0" smtClean="0"/>
              <a:t> و </a:t>
            </a:r>
            <a:r>
              <a:rPr lang="en-US" sz="3600" dirty="0" smtClean="0"/>
              <a:t>Character</a:t>
            </a:r>
            <a:r>
              <a:rPr lang="fa-IR" sz="3600" dirty="0" smtClean="0"/>
              <a:t>) این موضوع محدودیتی ایجاد نمی کند. </a:t>
            </a:r>
            <a:r>
              <a:rPr lang="en-US" sz="3600" dirty="0" smtClean="0"/>
              <a:t> </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80DA92AC-497B-4007-B26D-40B781E31B45}" type="slidenum">
              <a:rPr lang="en-US" altLang="en-US"/>
              <a:pPr/>
              <a:t>7</a:t>
            </a:fld>
            <a:endParaRPr lang="en-US" altLang="en-US"/>
          </a:p>
        </p:txBody>
      </p:sp>
      <p:sp>
        <p:nvSpPr>
          <p:cNvPr id="18434" name="Rectangle 2"/>
          <p:cNvSpPr>
            <a:spLocks noGrp="1" noChangeArrowheads="1"/>
          </p:cNvSpPr>
          <p:nvPr>
            <p:ph type="title" idx="4294967295"/>
          </p:nvPr>
        </p:nvSpPr>
        <p:spPr>
          <a:xfrm>
            <a:off x="990600" y="152400"/>
            <a:ext cx="8153400" cy="1143000"/>
          </a:xfrm>
        </p:spPr>
        <p:txBody>
          <a:bodyPr anchor="ctr"/>
          <a:lstStyle/>
          <a:p>
            <a:pPr algn="r" rtl="1"/>
            <a:r>
              <a:rPr lang="fa-IR" sz="2900" b="1" dirty="0" smtClean="0"/>
              <a:t>در همه ی جاهایی که از اسم </a:t>
            </a:r>
            <a:r>
              <a:rPr lang="en-US" sz="2900" b="1" dirty="0" smtClean="0"/>
              <a:t>type</a:t>
            </a:r>
            <a:r>
              <a:rPr lang="fa-IR" sz="2900" b="1" dirty="0" smtClean="0"/>
              <a:t> استفاده می شود، نمی توان از پارامتر </a:t>
            </a:r>
            <a:r>
              <a:rPr lang="en-US" sz="2900" b="1" dirty="0" smtClean="0"/>
              <a:t>type</a:t>
            </a:r>
            <a:r>
              <a:rPr lang="fa-IR" sz="2900" b="1" dirty="0" smtClean="0"/>
              <a:t> استفاده کرد.</a:t>
            </a:r>
            <a:endParaRPr lang="en-US" sz="2900" b="1" dirty="0"/>
          </a:p>
        </p:txBody>
      </p:sp>
      <p:sp>
        <p:nvSpPr>
          <p:cNvPr id="18435" name="Rectangle 3"/>
          <p:cNvSpPr>
            <a:spLocks noGrp="1" noChangeArrowheads="1"/>
          </p:cNvSpPr>
          <p:nvPr>
            <p:ph type="body" idx="4294967295"/>
          </p:nvPr>
        </p:nvSpPr>
        <p:spPr>
          <a:xfrm>
            <a:off x="533400" y="1371600"/>
            <a:ext cx="8229600" cy="4835525"/>
          </a:xfrm>
        </p:spPr>
        <p:txBody>
          <a:bodyPr>
            <a:normAutofit/>
          </a:bodyPr>
          <a:lstStyle/>
          <a:p>
            <a:pPr algn="r" rtl="1"/>
            <a:r>
              <a:rPr lang="fa-IR" sz="2800" dirty="0" smtClean="0"/>
              <a:t>با توجه به تعریف پارامتر نوع در سرآیند کلاس تعمیمی، جاهایی در متدهای این کلاس وجود دارد که استفاده از یک اسم معمولی کلاس مجاز است. اما نمی توانیم که از پارامتر نوع استفاده کنیم. </a:t>
            </a:r>
          </a:p>
          <a:p>
            <a:pPr algn="r" rtl="1"/>
            <a:r>
              <a:rPr lang="fa-IR" sz="2800" dirty="0" smtClean="0"/>
              <a:t>مثلاً نمی توان از پارامتر نوع در ایجاد شی استفاده کرد. </a:t>
            </a:r>
          </a:p>
          <a:p>
            <a:pPr algn="r" rtl="1"/>
            <a:endParaRPr lang="en-US" sz="2400" dirty="0"/>
          </a:p>
          <a:p>
            <a:pPr lvl="2">
              <a:buFont typeface="Wingdings" pitchFamily="2" charset="2"/>
              <a:buNone/>
            </a:pPr>
            <a:r>
              <a:rPr lang="en-US" sz="2400" b="1" dirty="0">
                <a:solidFill>
                  <a:srgbClr val="034CA1"/>
                </a:solidFill>
                <a:latin typeface="Courier New" pitchFamily="49" charset="0"/>
              </a:rPr>
              <a:t>T object = </a:t>
            </a:r>
            <a:r>
              <a:rPr lang="en-US" sz="2400" b="1" dirty="0">
                <a:solidFill>
                  <a:srgbClr val="FF0000"/>
                </a:solidFill>
                <a:latin typeface="Courier New" pitchFamily="49" charset="0"/>
              </a:rPr>
              <a:t>new T();</a:t>
            </a:r>
          </a:p>
          <a:p>
            <a:pPr lvl="2">
              <a:buFont typeface="Wingdings" pitchFamily="2" charset="2"/>
              <a:buNone/>
            </a:pPr>
            <a:r>
              <a:rPr lang="en-US" sz="2400" b="1" dirty="0">
                <a:solidFill>
                  <a:srgbClr val="034CA1"/>
                </a:solidFill>
                <a:latin typeface="Courier New" pitchFamily="49" charset="0"/>
              </a:rPr>
              <a:t>T[] a =</a:t>
            </a:r>
            <a:r>
              <a:rPr lang="en-US" sz="2400" b="1" dirty="0">
                <a:solidFill>
                  <a:srgbClr val="FF0000"/>
                </a:solidFill>
                <a:latin typeface="Courier New" pitchFamily="49" charset="0"/>
              </a:rPr>
              <a:t> new T[10</a:t>
            </a:r>
            <a:r>
              <a:rPr lang="en-US" sz="2400" b="1" dirty="0" smtClean="0">
                <a:solidFill>
                  <a:srgbClr val="FF0000"/>
                </a:solidFill>
                <a:latin typeface="Courier New" pitchFamily="49" charset="0"/>
              </a:rPr>
              <a:t>];</a:t>
            </a:r>
            <a:endParaRPr lang="fa-IR" sz="2400" b="1" dirty="0" smtClean="0">
              <a:solidFill>
                <a:srgbClr val="FF0000"/>
              </a:solidFill>
              <a:latin typeface="Courier New" pitchFamily="49" charset="0"/>
            </a:endParaRPr>
          </a:p>
          <a:p>
            <a:pPr algn="r" rtl="1"/>
            <a:r>
              <a:rPr lang="fa-IR" dirty="0" smtClean="0"/>
              <a:t>استفاده از آرایه ای مثل زیر هم غیر قانونی است. </a:t>
            </a:r>
          </a:p>
          <a:p>
            <a:pPr lvl="1">
              <a:buFont typeface="Wingdings" pitchFamily="2" charset="2"/>
              <a:buNone/>
            </a:pPr>
            <a:r>
              <a:rPr lang="en-US" b="1" dirty="0" smtClean="0">
                <a:solidFill>
                  <a:srgbClr val="FF0000"/>
                </a:solidFill>
                <a:latin typeface="Courier New" pitchFamily="49" charset="0"/>
              </a:rPr>
              <a:t>Cell3&lt;Thief&gt;[] a = new Cell3&lt;Thief&gt;[10];</a:t>
            </a:r>
          </a:p>
          <a:p>
            <a:pPr lvl="2">
              <a:buFont typeface="Wingdings" pitchFamily="2" charset="2"/>
              <a:buNone/>
            </a:pPr>
            <a:endParaRPr lang="en-US" sz="2400" b="1" dirty="0">
              <a:solidFill>
                <a:srgbClr val="FF0000"/>
              </a:solidFill>
              <a:latin typeface="Courier New" pitchFamily="49" charset="0"/>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60F96EA5-CF6C-40F4-81B9-200137AA0509}" type="slidenum">
              <a:rPr lang="en-US" altLang="en-US"/>
              <a:pPr/>
              <a:t>8</a:t>
            </a:fld>
            <a:endParaRPr lang="en-US" altLang="en-US"/>
          </a:p>
        </p:txBody>
      </p:sp>
      <p:sp>
        <p:nvSpPr>
          <p:cNvPr id="75778" name="Rectangle 2"/>
          <p:cNvSpPr>
            <a:spLocks noGrp="1" noChangeArrowheads="1"/>
          </p:cNvSpPr>
          <p:nvPr>
            <p:ph type="title" idx="4294967295"/>
          </p:nvPr>
        </p:nvSpPr>
        <p:spPr>
          <a:xfrm>
            <a:off x="0" y="381000"/>
            <a:ext cx="8839200" cy="1143000"/>
          </a:xfrm>
        </p:spPr>
        <p:txBody>
          <a:bodyPr anchor="ctr">
            <a:normAutofit/>
          </a:bodyPr>
          <a:lstStyle/>
          <a:p>
            <a:pPr algn="r" rtl="1"/>
            <a:r>
              <a:rPr lang="fa-IR" sz="3400" b="1" dirty="0" smtClean="0"/>
              <a:t>کلاس زوج مرتب تعمیمی (1 از 4)</a:t>
            </a:r>
            <a:endParaRPr lang="en-US" sz="3400" b="1" dirty="0"/>
          </a:p>
        </p:txBody>
      </p:sp>
      <p:pic>
        <p:nvPicPr>
          <p:cNvPr id="75779" name="Picture 3" descr="C:\WINDOWS\Desktop\Oh_type\savitch_gif\c14_rev\savitch_c14d05_1of4.gif"/>
          <p:cNvPicPr preferRelativeResize="0">
            <a:picLocks noChangeAspect="1" noChangeArrowheads="1"/>
          </p:cNvPicPr>
          <p:nvPr>
            <p:custDataLst>
              <p:tags r:id="rId1"/>
            </p:custDataLst>
          </p:nvPr>
        </p:nvPicPr>
        <p:blipFill>
          <a:blip r:embed="rId4" cstate="print"/>
          <a:srcRect/>
          <a:stretch>
            <a:fillRect/>
          </a:stretch>
        </p:blipFill>
        <p:spPr bwMode="auto">
          <a:xfrm>
            <a:off x="838200" y="1600200"/>
            <a:ext cx="7772400" cy="42957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8D1CE630-AE07-4483-8551-74A9D9C0CDFE}" type="slidenum">
              <a:rPr lang="en-US" altLang="en-US"/>
              <a:pPr/>
              <a:t>9</a:t>
            </a:fld>
            <a:endParaRPr lang="en-US" altLang="en-US"/>
          </a:p>
        </p:txBody>
      </p:sp>
      <p:pic>
        <p:nvPicPr>
          <p:cNvPr id="77827" name="Picture 3" descr="C:\WINDOWS\Desktop\Oh_type\savitch_gif\c14_rev\savitch_c14d05_2of4.gif"/>
          <p:cNvPicPr>
            <a:picLocks noChangeAspect="1" noChangeArrowheads="1"/>
          </p:cNvPicPr>
          <p:nvPr>
            <p:custDataLst>
              <p:tags r:id="rId1"/>
            </p:custDataLst>
          </p:nvPr>
        </p:nvPicPr>
        <p:blipFill>
          <a:blip r:embed="rId4" cstate="print"/>
          <a:srcRect/>
          <a:stretch>
            <a:fillRect/>
          </a:stretch>
        </p:blipFill>
        <p:spPr bwMode="auto">
          <a:xfrm>
            <a:off x="838200" y="1600200"/>
            <a:ext cx="6324600" cy="4421188"/>
          </a:xfrm>
          <a:prstGeom prst="rect">
            <a:avLst/>
          </a:prstGeom>
          <a:noFill/>
          <a:ln w="9525">
            <a:noFill/>
            <a:miter lim="800000"/>
            <a:headEnd/>
            <a:tailEnd/>
          </a:ln>
        </p:spPr>
      </p:pic>
      <p:sp>
        <p:nvSpPr>
          <p:cNvPr id="5" name="Rectangle 2"/>
          <p:cNvSpPr txBox="1">
            <a:spLocks noChangeArrowheads="1"/>
          </p:cNvSpPr>
          <p:nvPr/>
        </p:nvSpPr>
        <p:spPr>
          <a:xfrm>
            <a:off x="0" y="381000"/>
            <a:ext cx="8839200" cy="1143000"/>
          </a:xfrm>
          <a:prstGeom prst="rect">
            <a:avLst/>
          </a:prstGeom>
        </p:spPr>
        <p:txBody>
          <a:bodyPr bIns="91440" anchor="ctr" anchorCtr="0">
            <a:normAutofit/>
          </a:bodyPr>
          <a:lstStyle/>
          <a:p>
            <a:pPr lvl="0" algn="r" rtl="1" fontAlgn="auto">
              <a:spcAft>
                <a:spcPts val="0"/>
              </a:spcAft>
            </a:pPr>
            <a:r>
              <a:rPr kumimoji="0" lang="fa-IR" sz="3400" b="1" i="0" u="none" strike="noStrike" kern="1200" cap="none" spc="0" normalizeH="0" baseline="0" noProof="0" dirty="0" smtClean="0">
                <a:ln>
                  <a:noFill/>
                </a:ln>
                <a:solidFill>
                  <a:schemeClr val="tx2"/>
                </a:solidFill>
                <a:effectLst/>
                <a:uLnTx/>
                <a:uFillTx/>
                <a:latin typeface="XB Kayhan" pitchFamily="2" charset="-78"/>
                <a:ea typeface="+mj-ea"/>
                <a:cs typeface="XB Kayhan" pitchFamily="2" charset="-78"/>
              </a:rPr>
              <a:t>کلاس زوج مرتب تعمیمی </a:t>
            </a:r>
            <a:r>
              <a:rPr lang="fa-IR" sz="3400" b="1" dirty="0" smtClean="0"/>
              <a:t>(2 از 4)</a:t>
            </a:r>
            <a:endParaRPr kumimoji="0" lang="en-US" sz="3400" b="1" i="0" u="none" strike="noStrike" kern="1200" cap="none" spc="0" normalizeH="0" baseline="0" noProof="0" dirty="0">
              <a:ln>
                <a:noFill/>
              </a:ln>
              <a:solidFill>
                <a:schemeClr val="tx2"/>
              </a:solidFill>
              <a:effectLst/>
              <a:uLnTx/>
              <a:uFillTx/>
              <a:latin typeface="XB Kayhan" pitchFamily="2" charset="-78"/>
              <a:ea typeface="+mj-ea"/>
              <a:cs typeface="XB Kayhan" pitchFamily="2" charset="-78"/>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2342</TotalTime>
  <Words>680</Words>
  <Application>Microsoft Office PowerPoint</Application>
  <PresentationFormat>On-screen Show (4:3)</PresentationFormat>
  <Paragraphs>160</Paragraphs>
  <Slides>26</Slides>
  <Notes>15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Generics</vt:lpstr>
      <vt:lpstr>کدهای عمومی</vt:lpstr>
      <vt:lpstr>تعریف کلاس به همراه پارامتر type</vt:lpstr>
      <vt:lpstr>تعمیم Cell</vt:lpstr>
      <vt:lpstr>مثال تعمیم Cell</vt:lpstr>
      <vt:lpstr>نمی توان از انواع اصلی به عنوان پارامتر استفاده کرد</vt:lpstr>
      <vt:lpstr>در همه ی جاهایی که از اسم type استفاده می شود، نمی توان از پارامتر type استفاده کرد.</vt:lpstr>
      <vt:lpstr>کلاس زوج مرتب تعمیمی (1 از 4)</vt:lpstr>
      <vt:lpstr>Slide 9</vt:lpstr>
      <vt:lpstr>Slide 10</vt:lpstr>
      <vt:lpstr>Slide 11</vt:lpstr>
      <vt:lpstr>Slide 12</vt:lpstr>
      <vt:lpstr>Slide 13</vt:lpstr>
      <vt:lpstr>Slide 14</vt:lpstr>
      <vt:lpstr>Slide 15</vt:lpstr>
      <vt:lpstr>Slide 16</vt:lpstr>
      <vt:lpstr>Slide 17</vt:lpstr>
      <vt:lpstr>استفاده از چندین پارامتر type (1 از 4)</vt:lpstr>
      <vt:lpstr>Slide 19</vt:lpstr>
      <vt:lpstr>Slide 20</vt:lpstr>
      <vt:lpstr>Slide 21</vt:lpstr>
      <vt:lpstr>استفاده از زوج مرتب دونوعی (1 از 2)</vt:lpstr>
      <vt:lpstr>Slide 23</vt:lpstr>
      <vt:lpstr>محدودیت برای پارامترهای نوع</vt:lpstr>
      <vt:lpstr>مثال</vt:lpstr>
      <vt:lpstr>مرتب کردن عمومی</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202</dc:title>
  <dc:creator>Dennis L. Frey</dc:creator>
  <cp:lastModifiedBy>mozafar</cp:lastModifiedBy>
  <cp:revision>35</cp:revision>
  <dcterms:created xsi:type="dcterms:W3CDTF">2007-08-09T18:55:28Z</dcterms:created>
  <dcterms:modified xsi:type="dcterms:W3CDTF">2012-10-20T02:48:20Z</dcterms:modified>
</cp:coreProperties>
</file>