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Prepared by: Haidar Mokdad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Instructor: Dr. Ibrahim Dhani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Definition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Load Balancer: A device or software that distributes network or application traffic across multiple servers to ensure no single server becomes overwhelmed.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Goal of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Achieve scalability and reliability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Help software run faster and more efficiently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Why We Use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Improves Performance: Faster responses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Ensures High Availability: Prevents downtime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Scales Applications: Handles more users easily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Adds Redundancy: Backup if one server fails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How It 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Receives incoming traffic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Checks the health of servers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Distributes traffic based on rules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Reroutes traffic if a server is down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Types of Load Balancer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Hardware Load Balancer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Software Load Balancer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Cloud Load Balancer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Load Balancing Algorithms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Round Robin: Each server gets a request in turn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Least Connections: Sends traffic to the server with the fewest active connections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IP Hash: Based on user IP address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Who Uses Load Balancers?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Large Websites (e.g., Google, Facebook)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Online Shopping Platforms (e.g., Amazon)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Cloud Services (e.g., Google Cloud)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Load Balancers keep systems reliable, fast, and scalable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They are critical for businesses and online services</a:t>
            </a:r>
          </a:p>
          <a:p>
            <a:pPr>
              <a:spcAft>
                <a:spcPts val="1000"/>
              </a:spcAft>
              <a:defRPr sz="2800">
                <a:solidFill>
                  <a:srgbClr val="FFFFFF"/>
                </a:solidFill>
              </a:defRPr>
            </a:pPr>
            <a:r>
              <a:t>- Choosing the right type depends on your needs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