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85346" y="3429000"/>
            <a:ext cx="62564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Analysis of the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Agriculture Sector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74FF8-BC07-464F-8087-1AB5EAF2A26D}"/>
              </a:ext>
            </a:extLst>
          </p:cNvPr>
          <p:cNvSpPr txBox="1"/>
          <p:nvPr/>
        </p:nvSpPr>
        <p:spPr>
          <a:xfrm>
            <a:off x="995680" y="1903445"/>
            <a:ext cx="18473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86DD8-C1F4-0520-8905-160C7704EA64}"/>
              </a:ext>
            </a:extLst>
          </p:cNvPr>
          <p:cNvSpPr txBox="1"/>
          <p:nvPr/>
        </p:nvSpPr>
        <p:spPr>
          <a:xfrm>
            <a:off x="300942" y="1597306"/>
            <a:ext cx="70345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Agricultural Diversity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 Explore the diversity of crop cultivation across Indian states and analyze trends that influence agricultural practices.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sonal Insights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how different seasons affect crop production and performance.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 Patterns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top-performing states and crops based on production metrics to help improve farming strategies and resource allocation.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Interactive Decision-Making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 stakeholders with a data-driven dashboard for customized exploration of agricultural trends.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054C3-1DC3-5744-3386-0648BFB61E83}"/>
              </a:ext>
            </a:extLst>
          </p:cNvPr>
          <p:cNvSpPr txBox="1"/>
          <p:nvPr/>
        </p:nvSpPr>
        <p:spPr>
          <a:xfrm>
            <a:off x="1053297" y="1666754"/>
            <a:ext cx="6261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Power BI: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and detailed visualizations.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Sources: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Excel, CSV files containing agricultural statistics.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Technology Stack: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tools like Python or Excel for cleaning and organizing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for transformation within Power BI.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3CF8E-38A6-31FC-B0D4-68464E0540D3}"/>
              </a:ext>
            </a:extLst>
          </p:cNvPr>
          <p:cNvSpPr txBox="1"/>
          <p:nvPr/>
        </p:nvSpPr>
        <p:spPr>
          <a:xfrm>
            <a:off x="381000" y="1813560"/>
            <a:ext cx="8442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agricultural data related to states, crops, seasons, and yields from reliable sources.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formatted, and standardized the data for consistent and accurate visualization.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developed a Power BI dashboard with filters (State, Season, Crop) for ease of use.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Extraction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interactive graphs, charts, and KPIs to highlight significant trends and insights.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B6755-C55A-B8B9-110E-BE64C8F15B0B}"/>
              </a:ext>
            </a:extLst>
          </p:cNvPr>
          <p:cNvSpPr txBox="1"/>
          <p:nvPr/>
        </p:nvSpPr>
        <p:spPr>
          <a:xfrm>
            <a:off x="381000" y="1920240"/>
            <a:ext cx="7498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"India's agriculture sector is complex, with diverse cropping patterns and regional variations, making it challenging to derive actionable insights for policy and farming practices.“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how seasonal changes impact crops across different states.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and fragmented data sources hinder comprehensive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user-friendly tools to facilitate real-time decision-making.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A7EF-2DB0-958D-8015-9FFD02E4125D}"/>
              </a:ext>
            </a:extLst>
          </p:cNvPr>
          <p:cNvSpPr txBox="1"/>
          <p:nvPr/>
        </p:nvSpPr>
        <p:spPr>
          <a:xfrm>
            <a:off x="396240" y="1661160"/>
            <a:ext cx="8412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that provides: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customized analysis by State, Season, and Crop, allowing users to drill down into specific regions or crops of interest.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2.Visual Summaries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bar charts, line graphs, and KPIs showcasing production trends, top-performing states, and crop performance.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Stakeholders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identify optimal crops for specific seasons.</a:t>
            </a:r>
          </a:p>
          <a:p>
            <a:pPr marL="457200"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Policymakers can prioritize investments based on state-wise performance.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876A9-791C-097C-9FFA-57173647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9720"/>
            <a:ext cx="11749327" cy="51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36E92-82FC-710E-9340-9EB6565CC755}"/>
              </a:ext>
            </a:extLst>
          </p:cNvPr>
          <p:cNvSpPr txBox="1"/>
          <p:nvPr/>
        </p:nvSpPr>
        <p:spPr>
          <a:xfrm>
            <a:off x="149087" y="1388261"/>
            <a:ext cx="87604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project provides a robust analysis of the Indian agriculture sector, delivering actionable insights to stakeholders and improving decision-making capabilities.“</a:t>
            </a: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patterns significantly influence crop performance.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2.Certain states consistently outperform others in specific crops due to better resource management and favorable climates.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3.The interactive dashboard empowers users to explore data based on their unique requirements, facilitating targeted decision-making.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4.This analysis paves the way for optimizing agricultural practices and improving overall productivity.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36</TotalTime>
  <Words>492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Mohammad J</cp:lastModifiedBy>
  <cp:revision>4</cp:revision>
  <dcterms:created xsi:type="dcterms:W3CDTF">2024-12-31T09:40:01Z</dcterms:created>
  <dcterms:modified xsi:type="dcterms:W3CDTF">2025-02-08T20:35:33Z</dcterms:modified>
</cp:coreProperties>
</file>