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Hotel Management System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UML 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785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836" y="1681018"/>
            <a:ext cx="4386037" cy="3874654"/>
          </a:xfrm>
        </p:spPr>
        <p:txBody>
          <a:bodyPr>
            <a:normAutofit/>
          </a:bodyPr>
          <a:lstStyle/>
          <a:p>
            <a:r>
              <a:rPr lang="en-US" dirty="0" smtClean="0"/>
              <a:t>Hotel Management System</a:t>
            </a:r>
          </a:p>
          <a:p>
            <a:endParaRPr lang="en-US" dirty="0"/>
          </a:p>
          <a:p>
            <a:r>
              <a:rPr lang="en-US" dirty="0" smtClean="0"/>
              <a:t>Date</a:t>
            </a:r>
          </a:p>
          <a:p>
            <a:endParaRPr lang="en-US" dirty="0"/>
          </a:p>
          <a:p>
            <a:r>
              <a:rPr lang="en-US" dirty="0" smtClean="0"/>
              <a:t>Guest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Reservation</a:t>
            </a:r>
          </a:p>
          <a:p>
            <a:endParaRPr lang="en-US" dirty="0"/>
          </a:p>
          <a:p>
            <a:r>
              <a:rPr lang="en-US" dirty="0" smtClean="0"/>
              <a:t>Room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72" y="1097016"/>
            <a:ext cx="3960893" cy="521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1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167" y="2089863"/>
            <a:ext cx="4807517" cy="31286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691" y="1311564"/>
            <a:ext cx="567112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Attributes: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+Scanner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+double SINGLE_ROOM_PRICE= 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+double DOUBLE_ROOM_PRICE = 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+double </a:t>
            </a:r>
            <a:r>
              <a:rPr lang="en-US" sz="1200" dirty="0" err="1"/>
              <a:t>totalIncome</a:t>
            </a:r>
            <a:r>
              <a:rPr lang="en-US" sz="1200" dirty="0"/>
              <a:t>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+</a:t>
            </a:r>
            <a:r>
              <a:rPr lang="en-US" sz="1200" dirty="0" err="1"/>
              <a:t>ArrayList</a:t>
            </a:r>
            <a:r>
              <a:rPr lang="en-US" sz="1200" dirty="0"/>
              <a:t> </a:t>
            </a:r>
            <a:r>
              <a:rPr lang="en-US" sz="1200" dirty="0" smtClean="0"/>
              <a:t>rooms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Functions: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parseDate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checkRoom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isValidEmail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containsNumbers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makeReservation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checkIn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checkOut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calculateTotalPrice</a:t>
            </a:r>
            <a:r>
              <a:rPr lang="en-US" sz="1200" dirty="0"/>
              <a:t> (overloaded)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calculateNightDifference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searchGuest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listAllRoomsReport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occupiedRoomsReport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availableRoomsReport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guestOccupancyReport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printOptions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1771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class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1382" y="3549748"/>
            <a:ext cx="2447637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Attributes: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-</a:t>
            </a:r>
            <a:r>
              <a:rPr lang="en-US" sz="1400" dirty="0" err="1"/>
              <a:t>int</a:t>
            </a:r>
            <a:r>
              <a:rPr lang="en-US" sz="1400" dirty="0"/>
              <a:t> 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-</a:t>
            </a:r>
            <a:r>
              <a:rPr lang="en-US" sz="1400" dirty="0" err="1"/>
              <a:t>int</a:t>
            </a:r>
            <a:r>
              <a:rPr lang="en-US" sz="1400" dirty="0"/>
              <a:t> month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-</a:t>
            </a:r>
            <a:r>
              <a:rPr lang="en-US" sz="1400" dirty="0" err="1"/>
              <a:t>int</a:t>
            </a:r>
            <a:r>
              <a:rPr lang="en-US" sz="1400" dirty="0"/>
              <a:t> year</a:t>
            </a:r>
            <a:endParaRPr lang="en-US" sz="2000" dirty="0" smtClean="0"/>
          </a:p>
          <a:p>
            <a:r>
              <a:rPr lang="en-US" dirty="0" smtClean="0"/>
              <a:t>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differenceInDays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Date (constructor)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toString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isBefore</a:t>
            </a:r>
            <a:endParaRPr lang="en-US" sz="1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82" y="1471397"/>
            <a:ext cx="2429599" cy="18942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48472" y="452718"/>
            <a:ext cx="311174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dirty="0" smtClean="0"/>
              <a:t>Guest class</a:t>
            </a:r>
            <a:endParaRPr lang="en-US" sz="4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253" y="1461941"/>
            <a:ext cx="2447637" cy="19037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58252" y="3549748"/>
            <a:ext cx="2447637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Attributes: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-String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-String email</a:t>
            </a:r>
            <a:endParaRPr lang="en-US" sz="2000" dirty="0" smtClean="0"/>
          </a:p>
          <a:p>
            <a:r>
              <a:rPr lang="en-US" dirty="0" smtClean="0"/>
              <a:t>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getName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setName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getContact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setContact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toString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4849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Reservation class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88799" y="1774806"/>
            <a:ext cx="244763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Attributes: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-Guest </a:t>
            </a:r>
            <a:r>
              <a:rPr lang="en-US" sz="1400" dirty="0" err="1"/>
              <a:t>guest</a:t>
            </a: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-Room </a:t>
            </a:r>
            <a:r>
              <a:rPr lang="en-US" sz="1400" dirty="0" err="1"/>
              <a:t>room</a:t>
            </a: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-Date </a:t>
            </a:r>
            <a:r>
              <a:rPr lang="en-US" sz="1400" dirty="0" err="1"/>
              <a:t>checkInDate</a:t>
            </a: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-Date </a:t>
            </a:r>
            <a:r>
              <a:rPr lang="en-US" sz="1400" dirty="0" err="1" smtClean="0"/>
              <a:t>checkOutDate</a:t>
            </a:r>
            <a:endParaRPr lang="en-US" sz="1400" dirty="0" smtClean="0"/>
          </a:p>
          <a:p>
            <a:endParaRPr lang="en-US" dirty="0" smtClean="0"/>
          </a:p>
          <a:p>
            <a:r>
              <a:rPr lang="en-US" dirty="0" smtClean="0"/>
              <a:t>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getGuest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setGuest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getRoom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setRoom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getCheckInDate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setCheckInDate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getCheckOutDate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setCheckOutDate</a:t>
            </a:r>
            <a:endParaRPr lang="en-US" sz="14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170943"/>
            <a:ext cx="2947017" cy="271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41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37926" y="508136"/>
            <a:ext cx="311174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dirty="0" smtClean="0"/>
              <a:t>Room class</a:t>
            </a:r>
            <a:endParaRPr lang="en-US" sz="4200" dirty="0"/>
          </a:p>
        </p:txBody>
      </p:sp>
      <p:sp>
        <p:nvSpPr>
          <p:cNvPr id="7" name="TextBox 6"/>
          <p:cNvSpPr txBox="1"/>
          <p:nvPr/>
        </p:nvSpPr>
        <p:spPr>
          <a:xfrm>
            <a:off x="4571123" y="1379203"/>
            <a:ext cx="333476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Attributes: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-</a:t>
            </a:r>
            <a:r>
              <a:rPr lang="en-US" sz="1400" dirty="0" err="1"/>
              <a:t>int</a:t>
            </a:r>
            <a:r>
              <a:rPr lang="en-US" sz="1400" dirty="0"/>
              <a:t>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-String 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-</a:t>
            </a:r>
            <a:r>
              <a:rPr lang="en-US" sz="1400" dirty="0" err="1"/>
              <a:t>boolean</a:t>
            </a:r>
            <a:r>
              <a:rPr lang="en-US" sz="1400" dirty="0"/>
              <a:t> </a:t>
            </a:r>
            <a:r>
              <a:rPr lang="en-US" sz="1400" dirty="0" err="1"/>
              <a:t>avaliable</a:t>
            </a: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-</a:t>
            </a:r>
            <a:r>
              <a:rPr lang="en-US" sz="1400" dirty="0" err="1"/>
              <a:t>boolean</a:t>
            </a:r>
            <a:r>
              <a:rPr lang="en-US" sz="1400" dirty="0"/>
              <a:t> occupied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-Guest occupant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-Reservation </a:t>
            </a:r>
            <a:r>
              <a:rPr lang="en-US" sz="1400" dirty="0" err="1" smtClean="0"/>
              <a:t>reservation</a:t>
            </a:r>
            <a:r>
              <a:rPr lang="en-US" sz="1400" dirty="0" smtClean="0"/>
              <a:t>-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r>
              <a:rPr lang="en-US" dirty="0" smtClean="0"/>
              <a:t>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isAvailable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getReservation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setReservation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getRoomNumber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setRoomNumber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getType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setType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6963780" y="3656749"/>
            <a:ext cx="24102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getAvailability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setAvailability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getOccupied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setOccupied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getOccupant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setOccupant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toString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setPrice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25" y="1561969"/>
            <a:ext cx="3111749" cy="252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4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3784" y="2909591"/>
            <a:ext cx="3122325" cy="140053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48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</TotalTime>
  <Words>168</Words>
  <Application>Microsoft Office PowerPoint</Application>
  <PresentationFormat>Widescreen</PresentationFormat>
  <Paragraphs>101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Hotel Management System</vt:lpstr>
      <vt:lpstr>Classes </vt:lpstr>
      <vt:lpstr>Main class</vt:lpstr>
      <vt:lpstr>Date class</vt:lpstr>
      <vt:lpstr>Reservation class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 System</dc:title>
  <dc:creator>Microsoft account</dc:creator>
  <cp:lastModifiedBy>Microsoft account</cp:lastModifiedBy>
  <cp:revision>4</cp:revision>
  <dcterms:created xsi:type="dcterms:W3CDTF">2023-08-13T09:16:38Z</dcterms:created>
  <dcterms:modified xsi:type="dcterms:W3CDTF">2023-08-13T09:57:53Z</dcterms:modified>
</cp:coreProperties>
</file>