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4"/>
    <p:sldMasterId id="214748370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Yusei Magic"/>
      <p:regular r:id="rId28"/>
    </p:embeddedFont>
    <p:embeddedFont>
      <p:font typeface="Hind"/>
      <p:regular r:id="rId29"/>
      <p:bold r:id="rId30"/>
    </p:embeddedFont>
    <p:embeddedFont>
      <p:font typeface="PT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112B07-CC4C-464D-961E-76C039740266}">
  <a:tblStyle styleId="{FE112B07-CC4C-464D-961E-76C03974026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YuseiMagic-regular.fnt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in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regular.fntdata"/><Relationship Id="rId30" Type="http://schemas.openxmlformats.org/officeDocument/2006/relationships/font" Target="fonts/Hind-bold.fntdata"/><Relationship Id="rId11" Type="http://schemas.openxmlformats.org/officeDocument/2006/relationships/slide" Target="slides/slide5.xml"/><Relationship Id="rId33" Type="http://schemas.openxmlformats.org/officeDocument/2006/relationships/font" Target="fonts/PTSans-italic.fntdata"/><Relationship Id="rId10" Type="http://schemas.openxmlformats.org/officeDocument/2006/relationships/slide" Target="slides/slide4.xml"/><Relationship Id="rId32" Type="http://schemas.openxmlformats.org/officeDocument/2006/relationships/font" Target="fonts/PT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PT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7" name="Shape 2247"/>
        <p:cNvGrpSpPr/>
        <p:nvPr/>
      </p:nvGrpSpPr>
      <p:grpSpPr>
        <a:xfrm>
          <a:off x="0" y="0"/>
          <a:ext cx="0" cy="0"/>
          <a:chOff x="0" y="0"/>
          <a:chExt cx="0" cy="0"/>
        </a:xfrm>
      </p:grpSpPr>
      <p:sp>
        <p:nvSpPr>
          <p:cNvPr id="2248" name="Google Shape;2248;gcec4d270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9" name="Google Shape;2249;gcec4d270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4" name="Shape 2544"/>
        <p:cNvGrpSpPr/>
        <p:nvPr/>
      </p:nvGrpSpPr>
      <p:grpSpPr>
        <a:xfrm>
          <a:off x="0" y="0"/>
          <a:ext cx="0" cy="0"/>
          <a:chOff x="0" y="0"/>
          <a:chExt cx="0" cy="0"/>
        </a:xfrm>
      </p:grpSpPr>
      <p:sp>
        <p:nvSpPr>
          <p:cNvPr id="2545" name="Google Shape;2545;g10893ef53f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6" name="Google Shape;2546;g10893ef53f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0" name="Shape 2550"/>
        <p:cNvGrpSpPr/>
        <p:nvPr/>
      </p:nvGrpSpPr>
      <p:grpSpPr>
        <a:xfrm>
          <a:off x="0" y="0"/>
          <a:ext cx="0" cy="0"/>
          <a:chOff x="0" y="0"/>
          <a:chExt cx="0" cy="0"/>
        </a:xfrm>
      </p:grpSpPr>
      <p:sp>
        <p:nvSpPr>
          <p:cNvPr id="2551" name="Google Shape;2551;g10893ef53f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2" name="Google Shape;2552;g10893ef53f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7" name="Shape 2607"/>
        <p:cNvGrpSpPr/>
        <p:nvPr/>
      </p:nvGrpSpPr>
      <p:grpSpPr>
        <a:xfrm>
          <a:off x="0" y="0"/>
          <a:ext cx="0" cy="0"/>
          <a:chOff x="0" y="0"/>
          <a:chExt cx="0" cy="0"/>
        </a:xfrm>
      </p:grpSpPr>
      <p:sp>
        <p:nvSpPr>
          <p:cNvPr id="2608" name="Google Shape;2608;g22e4fab95e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9" name="Google Shape;2609;g22e4fab95e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4" name="Shape 2654"/>
        <p:cNvGrpSpPr/>
        <p:nvPr/>
      </p:nvGrpSpPr>
      <p:grpSpPr>
        <a:xfrm>
          <a:off x="0" y="0"/>
          <a:ext cx="0" cy="0"/>
          <a:chOff x="0" y="0"/>
          <a:chExt cx="0" cy="0"/>
        </a:xfrm>
      </p:grpSpPr>
      <p:sp>
        <p:nvSpPr>
          <p:cNvPr id="2655" name="Google Shape;2655;g109ffcb916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6" name="Google Shape;2656;g109ffcb916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1" name="Shape 2661"/>
        <p:cNvGrpSpPr/>
        <p:nvPr/>
      </p:nvGrpSpPr>
      <p:grpSpPr>
        <a:xfrm>
          <a:off x="0" y="0"/>
          <a:ext cx="0" cy="0"/>
          <a:chOff x="0" y="0"/>
          <a:chExt cx="0" cy="0"/>
        </a:xfrm>
      </p:grpSpPr>
      <p:sp>
        <p:nvSpPr>
          <p:cNvPr id="2662" name="Google Shape;2662;g10893ef53f8_0_5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3" name="Google Shape;2663;g10893ef53f8_0_5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6" name="Shape 2666"/>
        <p:cNvGrpSpPr/>
        <p:nvPr/>
      </p:nvGrpSpPr>
      <p:grpSpPr>
        <a:xfrm>
          <a:off x="0" y="0"/>
          <a:ext cx="0" cy="0"/>
          <a:chOff x="0" y="0"/>
          <a:chExt cx="0" cy="0"/>
        </a:xfrm>
      </p:grpSpPr>
      <p:sp>
        <p:nvSpPr>
          <p:cNvPr id="2667" name="Google Shape;2667;g22e4fab95ec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8" name="Google Shape;2668;g22e4fab95ec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2" name="Shape 2682"/>
        <p:cNvGrpSpPr/>
        <p:nvPr/>
      </p:nvGrpSpPr>
      <p:grpSpPr>
        <a:xfrm>
          <a:off x="0" y="0"/>
          <a:ext cx="0" cy="0"/>
          <a:chOff x="0" y="0"/>
          <a:chExt cx="0" cy="0"/>
        </a:xfrm>
      </p:grpSpPr>
      <p:sp>
        <p:nvSpPr>
          <p:cNvPr id="2683" name="Google Shape;2683;g22e4fab95e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4" name="Google Shape;2684;g22e4fab95e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9" name="Shape 2729"/>
        <p:cNvGrpSpPr/>
        <p:nvPr/>
      </p:nvGrpSpPr>
      <p:grpSpPr>
        <a:xfrm>
          <a:off x="0" y="0"/>
          <a:ext cx="0" cy="0"/>
          <a:chOff x="0" y="0"/>
          <a:chExt cx="0" cy="0"/>
        </a:xfrm>
      </p:grpSpPr>
      <p:sp>
        <p:nvSpPr>
          <p:cNvPr id="2730" name="Google Shape;2730;g10893ef53f8_0_6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1" name="Google Shape;2731;g10893ef53f8_0_6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1088ead8d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1088ead8d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3" name="Shape 2383"/>
        <p:cNvGrpSpPr/>
        <p:nvPr/>
      </p:nvGrpSpPr>
      <p:grpSpPr>
        <a:xfrm>
          <a:off x="0" y="0"/>
          <a:ext cx="0" cy="0"/>
          <a:chOff x="0" y="0"/>
          <a:chExt cx="0" cy="0"/>
        </a:xfrm>
      </p:grpSpPr>
      <p:sp>
        <p:nvSpPr>
          <p:cNvPr id="2384" name="Google Shape;2384;g22e4fab95ec_0_3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5" name="Google Shape;2385;g22e4fab95ec_0_3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2" name="Shape 2412"/>
        <p:cNvGrpSpPr/>
        <p:nvPr/>
      </p:nvGrpSpPr>
      <p:grpSpPr>
        <a:xfrm>
          <a:off x="0" y="0"/>
          <a:ext cx="0" cy="0"/>
          <a:chOff x="0" y="0"/>
          <a:chExt cx="0" cy="0"/>
        </a:xfrm>
      </p:grpSpPr>
      <p:sp>
        <p:nvSpPr>
          <p:cNvPr id="2413" name="Google Shape;2413;gbd6c00e73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4" name="Google Shape;2414;gbd6c00e73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99f2f57a7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99f2f57a7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5" name="Shape 2485"/>
        <p:cNvGrpSpPr/>
        <p:nvPr/>
      </p:nvGrpSpPr>
      <p:grpSpPr>
        <a:xfrm>
          <a:off x="0" y="0"/>
          <a:ext cx="0" cy="0"/>
          <a:chOff x="0" y="0"/>
          <a:chExt cx="0" cy="0"/>
        </a:xfrm>
      </p:grpSpPr>
      <p:sp>
        <p:nvSpPr>
          <p:cNvPr id="2486" name="Google Shape;2486;g22e4fab95e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7" name="Google Shape;2487;g22e4fab95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1" name="Shape 2491"/>
        <p:cNvGrpSpPr/>
        <p:nvPr/>
      </p:nvGrpSpPr>
      <p:grpSpPr>
        <a:xfrm>
          <a:off x="0" y="0"/>
          <a:ext cx="0" cy="0"/>
          <a:chOff x="0" y="0"/>
          <a:chExt cx="0" cy="0"/>
        </a:xfrm>
      </p:grpSpPr>
      <p:sp>
        <p:nvSpPr>
          <p:cNvPr id="2492" name="Google Shape;2492;g22e4fab95e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3" name="Google Shape;2493;g22e4fab95e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7" name="Shape 2497"/>
        <p:cNvGrpSpPr/>
        <p:nvPr/>
      </p:nvGrpSpPr>
      <p:grpSpPr>
        <a:xfrm>
          <a:off x="0" y="0"/>
          <a:ext cx="0" cy="0"/>
          <a:chOff x="0" y="0"/>
          <a:chExt cx="0" cy="0"/>
        </a:xfrm>
      </p:grpSpPr>
      <p:sp>
        <p:nvSpPr>
          <p:cNvPr id="2498" name="Google Shape;2498;g10893ef53f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9" name="Google Shape;2499;g10893ef53f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7" name="Shape 2527"/>
        <p:cNvGrpSpPr/>
        <p:nvPr/>
      </p:nvGrpSpPr>
      <p:grpSpPr>
        <a:xfrm>
          <a:off x="0" y="0"/>
          <a:ext cx="0" cy="0"/>
          <a:chOff x="0" y="0"/>
          <a:chExt cx="0" cy="0"/>
        </a:xfrm>
      </p:grpSpPr>
      <p:sp>
        <p:nvSpPr>
          <p:cNvPr id="2528" name="Google Shape;2528;g10893ef53f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9" name="Google Shape;2529;g10893ef53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916304" y="1651848"/>
            <a:ext cx="4382968" cy="2519262"/>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694625" y="1067725"/>
            <a:ext cx="3984600" cy="23037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694625" y="3658250"/>
            <a:ext cx="3984600" cy="4758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nvSpPr>
        <p:spPr>
          <a:xfrm>
            <a:off x="7657825" y="3103799"/>
            <a:ext cx="2995303" cy="1721654"/>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915753" y="1077160"/>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783587" y="3853318"/>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411271" y="28406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 name="Google Shape;16;p2"/>
          <p:cNvGrpSpPr/>
          <p:nvPr/>
        </p:nvGrpSpPr>
        <p:grpSpPr>
          <a:xfrm>
            <a:off x="7516598" y="1031800"/>
            <a:ext cx="309000" cy="305294"/>
            <a:chOff x="8360310" y="1124637"/>
            <a:chExt cx="309000" cy="305294"/>
          </a:xfrm>
        </p:grpSpPr>
        <p:sp>
          <p:nvSpPr>
            <p:cNvPr id="17" name="Google Shape;17;p2"/>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8620554" y="2949217"/>
            <a:ext cx="85704" cy="85658"/>
          </a:xfrm>
          <a:custGeom>
            <a:rect b="b" l="l" r="r" t="t"/>
            <a:pathLst>
              <a:path extrusionOk="0" h="1872" w="1873">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2"/>
          <p:cNvGrpSpPr/>
          <p:nvPr/>
        </p:nvGrpSpPr>
        <p:grpSpPr>
          <a:xfrm>
            <a:off x="2935349" y="553799"/>
            <a:ext cx="476564" cy="301542"/>
            <a:chOff x="591136" y="2177236"/>
            <a:chExt cx="476564" cy="301542"/>
          </a:xfrm>
        </p:grpSpPr>
        <p:sp>
          <p:nvSpPr>
            <p:cNvPr id="27" name="Google Shape;27;p2"/>
            <p:cNvSpPr/>
            <p:nvPr/>
          </p:nvSpPr>
          <p:spPr>
            <a:xfrm>
              <a:off x="600471" y="2186525"/>
              <a:ext cx="457895" cy="282964"/>
            </a:xfrm>
            <a:custGeom>
              <a:rect b="b" l="l" r="r" t="t"/>
              <a:pathLst>
                <a:path extrusionOk="0" h="6184" w="10007">
                  <a:moveTo>
                    <a:pt x="4719" y="1"/>
                  </a:moveTo>
                  <a:lnTo>
                    <a:pt x="4393" y="41"/>
                  </a:lnTo>
                  <a:lnTo>
                    <a:pt x="4109" y="163"/>
                  </a:lnTo>
                  <a:lnTo>
                    <a:pt x="3824" y="285"/>
                  </a:lnTo>
                  <a:lnTo>
                    <a:pt x="3580" y="448"/>
                  </a:lnTo>
                  <a:lnTo>
                    <a:pt x="3336" y="651"/>
                  </a:lnTo>
                  <a:lnTo>
                    <a:pt x="3132" y="895"/>
                  </a:lnTo>
                  <a:lnTo>
                    <a:pt x="2970" y="1180"/>
                  </a:lnTo>
                  <a:lnTo>
                    <a:pt x="2848" y="1465"/>
                  </a:lnTo>
                  <a:lnTo>
                    <a:pt x="2766" y="1750"/>
                  </a:lnTo>
                  <a:lnTo>
                    <a:pt x="2685" y="2075"/>
                  </a:lnTo>
                  <a:lnTo>
                    <a:pt x="2644" y="2360"/>
                  </a:lnTo>
                  <a:lnTo>
                    <a:pt x="2644" y="2685"/>
                  </a:lnTo>
                  <a:lnTo>
                    <a:pt x="2685" y="3011"/>
                  </a:lnTo>
                  <a:lnTo>
                    <a:pt x="2441" y="2848"/>
                  </a:lnTo>
                  <a:lnTo>
                    <a:pt x="2197" y="2767"/>
                  </a:lnTo>
                  <a:lnTo>
                    <a:pt x="1953" y="2726"/>
                  </a:lnTo>
                  <a:lnTo>
                    <a:pt x="1709" y="2685"/>
                  </a:lnTo>
                  <a:lnTo>
                    <a:pt x="1424" y="2685"/>
                  </a:lnTo>
                  <a:lnTo>
                    <a:pt x="1180" y="2767"/>
                  </a:lnTo>
                  <a:lnTo>
                    <a:pt x="936" y="2848"/>
                  </a:lnTo>
                  <a:lnTo>
                    <a:pt x="692" y="2970"/>
                  </a:lnTo>
                  <a:lnTo>
                    <a:pt x="529" y="3092"/>
                  </a:lnTo>
                  <a:lnTo>
                    <a:pt x="407" y="3255"/>
                  </a:lnTo>
                  <a:lnTo>
                    <a:pt x="204" y="3539"/>
                  </a:lnTo>
                  <a:lnTo>
                    <a:pt x="41" y="3905"/>
                  </a:lnTo>
                  <a:lnTo>
                    <a:pt x="0" y="4312"/>
                  </a:lnTo>
                  <a:lnTo>
                    <a:pt x="0" y="4678"/>
                  </a:lnTo>
                  <a:lnTo>
                    <a:pt x="82" y="5044"/>
                  </a:lnTo>
                  <a:lnTo>
                    <a:pt x="244" y="5410"/>
                  </a:lnTo>
                  <a:lnTo>
                    <a:pt x="366" y="5532"/>
                  </a:lnTo>
                  <a:lnTo>
                    <a:pt x="529" y="5695"/>
                  </a:lnTo>
                  <a:lnTo>
                    <a:pt x="814" y="5899"/>
                  </a:lnTo>
                  <a:lnTo>
                    <a:pt x="1180" y="6021"/>
                  </a:lnTo>
                  <a:lnTo>
                    <a:pt x="1587" y="6102"/>
                  </a:lnTo>
                  <a:lnTo>
                    <a:pt x="1993" y="6183"/>
                  </a:lnTo>
                  <a:lnTo>
                    <a:pt x="3580" y="6183"/>
                  </a:lnTo>
                  <a:lnTo>
                    <a:pt x="4678" y="6143"/>
                  </a:lnTo>
                  <a:lnTo>
                    <a:pt x="5776" y="6102"/>
                  </a:lnTo>
                  <a:lnTo>
                    <a:pt x="6834" y="6021"/>
                  </a:lnTo>
                  <a:lnTo>
                    <a:pt x="7932" y="5939"/>
                  </a:lnTo>
                  <a:lnTo>
                    <a:pt x="8583" y="5817"/>
                  </a:lnTo>
                  <a:lnTo>
                    <a:pt x="8908" y="5736"/>
                  </a:lnTo>
                  <a:lnTo>
                    <a:pt x="9193" y="5614"/>
                  </a:lnTo>
                  <a:lnTo>
                    <a:pt x="9478" y="5451"/>
                  </a:lnTo>
                  <a:lnTo>
                    <a:pt x="9722" y="5288"/>
                  </a:lnTo>
                  <a:lnTo>
                    <a:pt x="9885" y="5044"/>
                  </a:lnTo>
                  <a:lnTo>
                    <a:pt x="9966" y="4760"/>
                  </a:lnTo>
                  <a:lnTo>
                    <a:pt x="10007" y="4556"/>
                  </a:lnTo>
                  <a:lnTo>
                    <a:pt x="10007" y="4353"/>
                  </a:lnTo>
                  <a:lnTo>
                    <a:pt x="9925" y="4150"/>
                  </a:lnTo>
                  <a:lnTo>
                    <a:pt x="9844" y="3987"/>
                  </a:lnTo>
                  <a:lnTo>
                    <a:pt x="9722" y="3783"/>
                  </a:lnTo>
                  <a:lnTo>
                    <a:pt x="9600" y="3661"/>
                  </a:lnTo>
                  <a:lnTo>
                    <a:pt x="9437" y="3539"/>
                  </a:lnTo>
                  <a:lnTo>
                    <a:pt x="9234" y="3417"/>
                  </a:lnTo>
                  <a:lnTo>
                    <a:pt x="9071" y="3377"/>
                  </a:lnTo>
                  <a:lnTo>
                    <a:pt x="8868" y="3336"/>
                  </a:lnTo>
                  <a:lnTo>
                    <a:pt x="8664" y="3295"/>
                  </a:lnTo>
                  <a:lnTo>
                    <a:pt x="8461" y="3336"/>
                  </a:lnTo>
                  <a:lnTo>
                    <a:pt x="8054" y="3417"/>
                  </a:lnTo>
                  <a:lnTo>
                    <a:pt x="7688" y="3621"/>
                  </a:lnTo>
                  <a:lnTo>
                    <a:pt x="7769" y="3458"/>
                  </a:lnTo>
                  <a:lnTo>
                    <a:pt x="7810" y="3336"/>
                  </a:lnTo>
                  <a:lnTo>
                    <a:pt x="7810" y="3011"/>
                  </a:lnTo>
                  <a:lnTo>
                    <a:pt x="7769" y="2726"/>
                  </a:lnTo>
                  <a:lnTo>
                    <a:pt x="7688" y="2563"/>
                  </a:lnTo>
                  <a:lnTo>
                    <a:pt x="7607" y="2441"/>
                  </a:lnTo>
                  <a:lnTo>
                    <a:pt x="7485" y="2360"/>
                  </a:lnTo>
                  <a:lnTo>
                    <a:pt x="7363" y="2278"/>
                  </a:lnTo>
                  <a:lnTo>
                    <a:pt x="7078" y="2156"/>
                  </a:lnTo>
                  <a:lnTo>
                    <a:pt x="6631" y="2156"/>
                  </a:lnTo>
                  <a:lnTo>
                    <a:pt x="6468" y="2197"/>
                  </a:lnTo>
                  <a:lnTo>
                    <a:pt x="6549" y="1912"/>
                  </a:lnTo>
                  <a:lnTo>
                    <a:pt x="6590" y="1628"/>
                  </a:lnTo>
                  <a:lnTo>
                    <a:pt x="6549" y="1302"/>
                  </a:lnTo>
                  <a:lnTo>
                    <a:pt x="6468" y="1017"/>
                  </a:lnTo>
                  <a:lnTo>
                    <a:pt x="6305" y="733"/>
                  </a:lnTo>
                  <a:lnTo>
                    <a:pt x="6102" y="489"/>
                  </a:lnTo>
                  <a:lnTo>
                    <a:pt x="5898" y="285"/>
                  </a:lnTo>
                  <a:lnTo>
                    <a:pt x="5614" y="123"/>
                  </a:lnTo>
                  <a:lnTo>
                    <a:pt x="5329" y="41"/>
                  </a:lnTo>
                  <a:lnTo>
                    <a:pt x="50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91136" y="2177236"/>
              <a:ext cx="476564" cy="301542"/>
            </a:xfrm>
            <a:custGeom>
              <a:rect b="b" l="l" r="r" t="t"/>
              <a:pathLst>
                <a:path extrusionOk="0" h="6590" w="10415">
                  <a:moveTo>
                    <a:pt x="5329" y="407"/>
                  </a:moveTo>
                  <a:lnTo>
                    <a:pt x="5533" y="448"/>
                  </a:lnTo>
                  <a:lnTo>
                    <a:pt x="5736" y="529"/>
                  </a:lnTo>
                  <a:lnTo>
                    <a:pt x="5899" y="610"/>
                  </a:lnTo>
                  <a:lnTo>
                    <a:pt x="6062" y="732"/>
                  </a:lnTo>
                  <a:lnTo>
                    <a:pt x="6224" y="854"/>
                  </a:lnTo>
                  <a:lnTo>
                    <a:pt x="6346" y="1017"/>
                  </a:lnTo>
                  <a:lnTo>
                    <a:pt x="6428" y="1180"/>
                  </a:lnTo>
                  <a:lnTo>
                    <a:pt x="6509" y="1383"/>
                  </a:lnTo>
                  <a:lnTo>
                    <a:pt x="6550" y="1546"/>
                  </a:lnTo>
                  <a:lnTo>
                    <a:pt x="6590" y="1749"/>
                  </a:lnTo>
                  <a:lnTo>
                    <a:pt x="6590" y="1953"/>
                  </a:lnTo>
                  <a:lnTo>
                    <a:pt x="6550" y="2115"/>
                  </a:lnTo>
                  <a:lnTo>
                    <a:pt x="6509" y="2319"/>
                  </a:lnTo>
                  <a:lnTo>
                    <a:pt x="6468" y="2441"/>
                  </a:lnTo>
                  <a:lnTo>
                    <a:pt x="6509" y="2522"/>
                  </a:lnTo>
                  <a:lnTo>
                    <a:pt x="6590" y="2603"/>
                  </a:lnTo>
                  <a:lnTo>
                    <a:pt x="6712" y="2603"/>
                  </a:lnTo>
                  <a:lnTo>
                    <a:pt x="6997" y="2563"/>
                  </a:lnTo>
                  <a:lnTo>
                    <a:pt x="7241" y="2563"/>
                  </a:lnTo>
                  <a:lnTo>
                    <a:pt x="7445" y="2644"/>
                  </a:lnTo>
                  <a:lnTo>
                    <a:pt x="7607" y="2807"/>
                  </a:lnTo>
                  <a:lnTo>
                    <a:pt x="7770" y="2970"/>
                  </a:lnTo>
                  <a:lnTo>
                    <a:pt x="7811" y="3214"/>
                  </a:lnTo>
                  <a:lnTo>
                    <a:pt x="7811" y="3458"/>
                  </a:lnTo>
                  <a:lnTo>
                    <a:pt x="7729" y="3702"/>
                  </a:lnTo>
                  <a:lnTo>
                    <a:pt x="7689" y="3783"/>
                  </a:lnTo>
                  <a:lnTo>
                    <a:pt x="7689" y="3824"/>
                  </a:lnTo>
                  <a:lnTo>
                    <a:pt x="7770" y="3946"/>
                  </a:lnTo>
                  <a:lnTo>
                    <a:pt x="7851" y="3986"/>
                  </a:lnTo>
                  <a:lnTo>
                    <a:pt x="7973" y="3986"/>
                  </a:lnTo>
                  <a:lnTo>
                    <a:pt x="8299" y="3824"/>
                  </a:lnTo>
                  <a:lnTo>
                    <a:pt x="8665" y="3742"/>
                  </a:lnTo>
                  <a:lnTo>
                    <a:pt x="9031" y="3702"/>
                  </a:lnTo>
                  <a:lnTo>
                    <a:pt x="9194" y="3742"/>
                  </a:lnTo>
                  <a:lnTo>
                    <a:pt x="9397" y="3824"/>
                  </a:lnTo>
                  <a:lnTo>
                    <a:pt x="9519" y="3905"/>
                  </a:lnTo>
                  <a:lnTo>
                    <a:pt x="9641" y="3986"/>
                  </a:lnTo>
                  <a:lnTo>
                    <a:pt x="9763" y="4108"/>
                  </a:lnTo>
                  <a:lnTo>
                    <a:pt x="9885" y="4271"/>
                  </a:lnTo>
                  <a:lnTo>
                    <a:pt x="9967" y="4393"/>
                  </a:lnTo>
                  <a:lnTo>
                    <a:pt x="10007" y="4556"/>
                  </a:lnTo>
                  <a:lnTo>
                    <a:pt x="10007" y="4719"/>
                  </a:lnTo>
                  <a:lnTo>
                    <a:pt x="10007" y="4922"/>
                  </a:lnTo>
                  <a:lnTo>
                    <a:pt x="9885" y="5166"/>
                  </a:lnTo>
                  <a:lnTo>
                    <a:pt x="9723" y="5369"/>
                  </a:lnTo>
                  <a:lnTo>
                    <a:pt x="9519" y="5573"/>
                  </a:lnTo>
                  <a:lnTo>
                    <a:pt x="9234" y="5695"/>
                  </a:lnTo>
                  <a:lnTo>
                    <a:pt x="8950" y="5776"/>
                  </a:lnTo>
                  <a:lnTo>
                    <a:pt x="8665" y="5858"/>
                  </a:lnTo>
                  <a:lnTo>
                    <a:pt x="8136" y="5939"/>
                  </a:lnTo>
                  <a:lnTo>
                    <a:pt x="6753" y="6061"/>
                  </a:lnTo>
                  <a:lnTo>
                    <a:pt x="5411" y="6142"/>
                  </a:lnTo>
                  <a:lnTo>
                    <a:pt x="4069" y="6183"/>
                  </a:lnTo>
                  <a:lnTo>
                    <a:pt x="2197" y="6183"/>
                  </a:lnTo>
                  <a:lnTo>
                    <a:pt x="1669" y="6102"/>
                  </a:lnTo>
                  <a:lnTo>
                    <a:pt x="1384" y="6020"/>
                  </a:lnTo>
                  <a:lnTo>
                    <a:pt x="1181" y="5939"/>
                  </a:lnTo>
                  <a:lnTo>
                    <a:pt x="936" y="5817"/>
                  </a:lnTo>
                  <a:lnTo>
                    <a:pt x="733" y="5654"/>
                  </a:lnTo>
                  <a:lnTo>
                    <a:pt x="611" y="5451"/>
                  </a:lnTo>
                  <a:lnTo>
                    <a:pt x="489" y="5247"/>
                  </a:lnTo>
                  <a:lnTo>
                    <a:pt x="408" y="5003"/>
                  </a:lnTo>
                  <a:lnTo>
                    <a:pt x="367" y="4800"/>
                  </a:lnTo>
                  <a:lnTo>
                    <a:pt x="367" y="4556"/>
                  </a:lnTo>
                  <a:lnTo>
                    <a:pt x="408" y="4312"/>
                  </a:lnTo>
                  <a:lnTo>
                    <a:pt x="489" y="4068"/>
                  </a:lnTo>
                  <a:lnTo>
                    <a:pt x="570" y="3864"/>
                  </a:lnTo>
                  <a:lnTo>
                    <a:pt x="733" y="3580"/>
                  </a:lnTo>
                  <a:lnTo>
                    <a:pt x="977" y="3376"/>
                  </a:lnTo>
                  <a:lnTo>
                    <a:pt x="1262" y="3214"/>
                  </a:lnTo>
                  <a:lnTo>
                    <a:pt x="1547" y="3132"/>
                  </a:lnTo>
                  <a:lnTo>
                    <a:pt x="1872" y="3092"/>
                  </a:lnTo>
                  <a:lnTo>
                    <a:pt x="2197" y="3132"/>
                  </a:lnTo>
                  <a:lnTo>
                    <a:pt x="2482" y="3214"/>
                  </a:lnTo>
                  <a:lnTo>
                    <a:pt x="2767" y="3376"/>
                  </a:lnTo>
                  <a:lnTo>
                    <a:pt x="2889" y="3417"/>
                  </a:lnTo>
                  <a:lnTo>
                    <a:pt x="2970" y="3376"/>
                  </a:lnTo>
                  <a:lnTo>
                    <a:pt x="3052" y="3295"/>
                  </a:lnTo>
                  <a:lnTo>
                    <a:pt x="3092" y="3214"/>
                  </a:lnTo>
                  <a:lnTo>
                    <a:pt x="3052" y="2766"/>
                  </a:lnTo>
                  <a:lnTo>
                    <a:pt x="3092" y="2319"/>
                  </a:lnTo>
                  <a:lnTo>
                    <a:pt x="3214" y="1871"/>
                  </a:lnTo>
                  <a:lnTo>
                    <a:pt x="3377" y="1465"/>
                  </a:lnTo>
                  <a:lnTo>
                    <a:pt x="3621" y="1098"/>
                  </a:lnTo>
                  <a:lnTo>
                    <a:pt x="3906" y="814"/>
                  </a:lnTo>
                  <a:lnTo>
                    <a:pt x="4109" y="692"/>
                  </a:lnTo>
                  <a:lnTo>
                    <a:pt x="4272" y="570"/>
                  </a:lnTo>
                  <a:lnTo>
                    <a:pt x="4516" y="488"/>
                  </a:lnTo>
                  <a:lnTo>
                    <a:pt x="4719" y="407"/>
                  </a:lnTo>
                  <a:close/>
                  <a:moveTo>
                    <a:pt x="4882" y="0"/>
                  </a:moveTo>
                  <a:lnTo>
                    <a:pt x="4597" y="41"/>
                  </a:lnTo>
                  <a:lnTo>
                    <a:pt x="4353" y="122"/>
                  </a:lnTo>
                  <a:lnTo>
                    <a:pt x="4069" y="244"/>
                  </a:lnTo>
                  <a:lnTo>
                    <a:pt x="3865" y="366"/>
                  </a:lnTo>
                  <a:lnTo>
                    <a:pt x="3621" y="529"/>
                  </a:lnTo>
                  <a:lnTo>
                    <a:pt x="3458" y="692"/>
                  </a:lnTo>
                  <a:lnTo>
                    <a:pt x="3296" y="895"/>
                  </a:lnTo>
                  <a:lnTo>
                    <a:pt x="3133" y="1098"/>
                  </a:lnTo>
                  <a:lnTo>
                    <a:pt x="3011" y="1342"/>
                  </a:lnTo>
                  <a:lnTo>
                    <a:pt x="2889" y="1587"/>
                  </a:lnTo>
                  <a:lnTo>
                    <a:pt x="2726" y="2115"/>
                  </a:lnTo>
                  <a:lnTo>
                    <a:pt x="2645" y="2644"/>
                  </a:lnTo>
                  <a:lnTo>
                    <a:pt x="2662" y="2878"/>
                  </a:lnTo>
                  <a:lnTo>
                    <a:pt x="2662" y="2878"/>
                  </a:lnTo>
                  <a:lnTo>
                    <a:pt x="2401" y="2766"/>
                  </a:lnTo>
                  <a:lnTo>
                    <a:pt x="2075" y="2685"/>
                  </a:lnTo>
                  <a:lnTo>
                    <a:pt x="1750" y="2685"/>
                  </a:lnTo>
                  <a:lnTo>
                    <a:pt x="1465" y="2725"/>
                  </a:lnTo>
                  <a:lnTo>
                    <a:pt x="1140" y="2847"/>
                  </a:lnTo>
                  <a:lnTo>
                    <a:pt x="855" y="2970"/>
                  </a:lnTo>
                  <a:lnTo>
                    <a:pt x="611" y="3173"/>
                  </a:lnTo>
                  <a:lnTo>
                    <a:pt x="408" y="3376"/>
                  </a:lnTo>
                  <a:lnTo>
                    <a:pt x="245" y="3580"/>
                  </a:lnTo>
                  <a:lnTo>
                    <a:pt x="123" y="3824"/>
                  </a:lnTo>
                  <a:lnTo>
                    <a:pt x="42" y="4068"/>
                  </a:lnTo>
                  <a:lnTo>
                    <a:pt x="1" y="4353"/>
                  </a:lnTo>
                  <a:lnTo>
                    <a:pt x="1" y="4637"/>
                  </a:lnTo>
                  <a:lnTo>
                    <a:pt x="1" y="4881"/>
                  </a:lnTo>
                  <a:lnTo>
                    <a:pt x="42" y="5166"/>
                  </a:lnTo>
                  <a:lnTo>
                    <a:pt x="164" y="5451"/>
                  </a:lnTo>
                  <a:lnTo>
                    <a:pt x="286" y="5695"/>
                  </a:lnTo>
                  <a:lnTo>
                    <a:pt x="448" y="5939"/>
                  </a:lnTo>
                  <a:lnTo>
                    <a:pt x="692" y="6102"/>
                  </a:lnTo>
                  <a:lnTo>
                    <a:pt x="896" y="6264"/>
                  </a:lnTo>
                  <a:lnTo>
                    <a:pt x="1181" y="6346"/>
                  </a:lnTo>
                  <a:lnTo>
                    <a:pt x="1425" y="6468"/>
                  </a:lnTo>
                  <a:lnTo>
                    <a:pt x="1709" y="6508"/>
                  </a:lnTo>
                  <a:lnTo>
                    <a:pt x="2319" y="6590"/>
                  </a:lnTo>
                  <a:lnTo>
                    <a:pt x="4109" y="6590"/>
                  </a:lnTo>
                  <a:lnTo>
                    <a:pt x="6102" y="6508"/>
                  </a:lnTo>
                  <a:lnTo>
                    <a:pt x="8136" y="6346"/>
                  </a:lnTo>
                  <a:lnTo>
                    <a:pt x="8502" y="6305"/>
                  </a:lnTo>
                  <a:lnTo>
                    <a:pt x="8868" y="6224"/>
                  </a:lnTo>
                  <a:lnTo>
                    <a:pt x="9234" y="6102"/>
                  </a:lnTo>
                  <a:lnTo>
                    <a:pt x="9600" y="5939"/>
                  </a:lnTo>
                  <a:lnTo>
                    <a:pt x="9926" y="5735"/>
                  </a:lnTo>
                  <a:lnTo>
                    <a:pt x="10048" y="5613"/>
                  </a:lnTo>
                  <a:lnTo>
                    <a:pt x="10170" y="5451"/>
                  </a:lnTo>
                  <a:lnTo>
                    <a:pt x="10292" y="5329"/>
                  </a:lnTo>
                  <a:lnTo>
                    <a:pt x="10333" y="5125"/>
                  </a:lnTo>
                  <a:lnTo>
                    <a:pt x="10414" y="4963"/>
                  </a:lnTo>
                  <a:lnTo>
                    <a:pt x="10414" y="4759"/>
                  </a:lnTo>
                  <a:lnTo>
                    <a:pt x="10414" y="4556"/>
                  </a:lnTo>
                  <a:lnTo>
                    <a:pt x="10333" y="4353"/>
                  </a:lnTo>
                  <a:lnTo>
                    <a:pt x="10292" y="4149"/>
                  </a:lnTo>
                  <a:lnTo>
                    <a:pt x="10170" y="3986"/>
                  </a:lnTo>
                  <a:lnTo>
                    <a:pt x="10048" y="3824"/>
                  </a:lnTo>
                  <a:lnTo>
                    <a:pt x="9885" y="3661"/>
                  </a:lnTo>
                  <a:lnTo>
                    <a:pt x="9723" y="3539"/>
                  </a:lnTo>
                  <a:lnTo>
                    <a:pt x="9560" y="3458"/>
                  </a:lnTo>
                  <a:lnTo>
                    <a:pt x="9356" y="3376"/>
                  </a:lnTo>
                  <a:lnTo>
                    <a:pt x="9112" y="3336"/>
                  </a:lnTo>
                  <a:lnTo>
                    <a:pt x="8868" y="3295"/>
                  </a:lnTo>
                  <a:lnTo>
                    <a:pt x="8665" y="3336"/>
                  </a:lnTo>
                  <a:lnTo>
                    <a:pt x="8421" y="3376"/>
                  </a:lnTo>
                  <a:lnTo>
                    <a:pt x="8218" y="3417"/>
                  </a:lnTo>
                  <a:lnTo>
                    <a:pt x="8209" y="3421"/>
                  </a:lnTo>
                  <a:lnTo>
                    <a:pt x="8218" y="3376"/>
                  </a:lnTo>
                  <a:lnTo>
                    <a:pt x="8218" y="3173"/>
                  </a:lnTo>
                  <a:lnTo>
                    <a:pt x="8177" y="3010"/>
                  </a:lnTo>
                  <a:lnTo>
                    <a:pt x="8136" y="2847"/>
                  </a:lnTo>
                  <a:lnTo>
                    <a:pt x="8055" y="2685"/>
                  </a:lnTo>
                  <a:lnTo>
                    <a:pt x="7933" y="2522"/>
                  </a:lnTo>
                  <a:lnTo>
                    <a:pt x="7811" y="2400"/>
                  </a:lnTo>
                  <a:lnTo>
                    <a:pt x="7648" y="2278"/>
                  </a:lnTo>
                  <a:lnTo>
                    <a:pt x="7485" y="2237"/>
                  </a:lnTo>
                  <a:lnTo>
                    <a:pt x="7323" y="2156"/>
                  </a:lnTo>
                  <a:lnTo>
                    <a:pt x="6940" y="2156"/>
                  </a:lnTo>
                  <a:lnTo>
                    <a:pt x="6957" y="2075"/>
                  </a:lnTo>
                  <a:lnTo>
                    <a:pt x="6997" y="1831"/>
                  </a:lnTo>
                  <a:lnTo>
                    <a:pt x="6957" y="1587"/>
                  </a:lnTo>
                  <a:lnTo>
                    <a:pt x="6916" y="1342"/>
                  </a:lnTo>
                  <a:lnTo>
                    <a:pt x="6835" y="1139"/>
                  </a:lnTo>
                  <a:lnTo>
                    <a:pt x="6753" y="936"/>
                  </a:lnTo>
                  <a:lnTo>
                    <a:pt x="6590" y="732"/>
                  </a:lnTo>
                  <a:lnTo>
                    <a:pt x="6428" y="529"/>
                  </a:lnTo>
                  <a:lnTo>
                    <a:pt x="6265" y="366"/>
                  </a:lnTo>
                  <a:lnTo>
                    <a:pt x="6062" y="244"/>
                  </a:lnTo>
                  <a:lnTo>
                    <a:pt x="5858" y="122"/>
                  </a:lnTo>
                  <a:lnTo>
                    <a:pt x="5614" y="41"/>
                  </a:lnTo>
                  <a:lnTo>
                    <a:pt x="53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 name="Google Shape;29;p2"/>
          <p:cNvGrpSpPr/>
          <p:nvPr/>
        </p:nvGrpSpPr>
        <p:grpSpPr>
          <a:xfrm>
            <a:off x="6254794" y="328409"/>
            <a:ext cx="474643" cy="301588"/>
            <a:chOff x="7593894" y="395296"/>
            <a:chExt cx="474643" cy="301588"/>
          </a:xfrm>
        </p:grpSpPr>
        <p:sp>
          <p:nvSpPr>
            <p:cNvPr id="30" name="Google Shape;30;p2"/>
            <p:cNvSpPr/>
            <p:nvPr/>
          </p:nvSpPr>
          <p:spPr>
            <a:xfrm>
              <a:off x="7603183" y="404585"/>
              <a:ext cx="456065" cy="282964"/>
            </a:xfrm>
            <a:custGeom>
              <a:rect b="b" l="l" r="r" t="t"/>
              <a:pathLst>
                <a:path extrusionOk="0" h="6184" w="9967">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593894" y="395296"/>
              <a:ext cx="474643" cy="301588"/>
            </a:xfrm>
            <a:custGeom>
              <a:rect b="b" l="l" r="r" t="t"/>
              <a:pathLst>
                <a:path extrusionOk="0" h="6591" w="10373">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2"/>
          <p:cNvGrpSpPr/>
          <p:nvPr/>
        </p:nvGrpSpPr>
        <p:grpSpPr>
          <a:xfrm>
            <a:off x="8426093" y="1788930"/>
            <a:ext cx="474643" cy="299712"/>
            <a:chOff x="7729218" y="1694205"/>
            <a:chExt cx="474643" cy="299712"/>
          </a:xfrm>
        </p:grpSpPr>
        <p:sp>
          <p:nvSpPr>
            <p:cNvPr id="33" name="Google Shape;33;p2"/>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p:nvPr/>
        </p:nvSpPr>
        <p:spPr>
          <a:xfrm>
            <a:off x="6755103" y="9021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430937" y="4004868"/>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127498" y="452016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942435" y="4470671"/>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520617" y="4619579"/>
            <a:ext cx="152693" cy="154523"/>
          </a:xfrm>
          <a:custGeom>
            <a:rect b="b" l="l" r="r" t="t"/>
            <a:pathLst>
              <a:path extrusionOk="0" h="3377" w="3337">
                <a:moveTo>
                  <a:pt x="1506" y="1"/>
                </a:moveTo>
                <a:lnTo>
                  <a:pt x="1262" y="41"/>
                </a:lnTo>
                <a:lnTo>
                  <a:pt x="1018" y="123"/>
                </a:lnTo>
                <a:lnTo>
                  <a:pt x="773" y="204"/>
                </a:lnTo>
                <a:lnTo>
                  <a:pt x="570" y="367"/>
                </a:lnTo>
                <a:lnTo>
                  <a:pt x="407" y="529"/>
                </a:lnTo>
                <a:lnTo>
                  <a:pt x="245" y="692"/>
                </a:lnTo>
                <a:lnTo>
                  <a:pt x="163" y="896"/>
                </a:lnTo>
                <a:lnTo>
                  <a:pt x="82" y="1099"/>
                </a:lnTo>
                <a:lnTo>
                  <a:pt x="1" y="1343"/>
                </a:lnTo>
                <a:lnTo>
                  <a:pt x="1" y="1546"/>
                </a:lnTo>
                <a:lnTo>
                  <a:pt x="1" y="1790"/>
                </a:lnTo>
                <a:lnTo>
                  <a:pt x="41" y="1994"/>
                </a:lnTo>
                <a:lnTo>
                  <a:pt x="123" y="2319"/>
                </a:lnTo>
                <a:lnTo>
                  <a:pt x="245" y="2563"/>
                </a:lnTo>
                <a:lnTo>
                  <a:pt x="448" y="2807"/>
                </a:lnTo>
                <a:lnTo>
                  <a:pt x="692" y="3011"/>
                </a:lnTo>
                <a:lnTo>
                  <a:pt x="936" y="3173"/>
                </a:lnTo>
                <a:lnTo>
                  <a:pt x="1221" y="3295"/>
                </a:lnTo>
                <a:lnTo>
                  <a:pt x="1506" y="3377"/>
                </a:lnTo>
                <a:lnTo>
                  <a:pt x="1831" y="3377"/>
                </a:lnTo>
                <a:lnTo>
                  <a:pt x="2075" y="3336"/>
                </a:lnTo>
                <a:lnTo>
                  <a:pt x="2319" y="3255"/>
                </a:lnTo>
                <a:lnTo>
                  <a:pt x="2563" y="3173"/>
                </a:lnTo>
                <a:lnTo>
                  <a:pt x="2767" y="3011"/>
                </a:lnTo>
                <a:lnTo>
                  <a:pt x="2929" y="2848"/>
                </a:lnTo>
                <a:lnTo>
                  <a:pt x="3092" y="2645"/>
                </a:lnTo>
                <a:lnTo>
                  <a:pt x="3214" y="2441"/>
                </a:lnTo>
                <a:lnTo>
                  <a:pt x="3295" y="2197"/>
                </a:lnTo>
                <a:lnTo>
                  <a:pt x="3336" y="1912"/>
                </a:lnTo>
                <a:lnTo>
                  <a:pt x="3336" y="1628"/>
                </a:lnTo>
                <a:lnTo>
                  <a:pt x="3295" y="1343"/>
                </a:lnTo>
                <a:lnTo>
                  <a:pt x="3214" y="1099"/>
                </a:lnTo>
                <a:lnTo>
                  <a:pt x="3092" y="855"/>
                </a:lnTo>
                <a:lnTo>
                  <a:pt x="2929" y="611"/>
                </a:lnTo>
                <a:lnTo>
                  <a:pt x="2726" y="407"/>
                </a:lnTo>
                <a:lnTo>
                  <a:pt x="2482" y="245"/>
                </a:lnTo>
                <a:lnTo>
                  <a:pt x="2238" y="123"/>
                </a:lnTo>
                <a:lnTo>
                  <a:pt x="1994" y="41"/>
                </a:lnTo>
                <a:lnTo>
                  <a:pt x="17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421852" y="-181433"/>
            <a:ext cx="1985536" cy="1455081"/>
            <a:chOff x="238125" y="896375"/>
            <a:chExt cx="635575" cy="465775"/>
          </a:xfrm>
        </p:grpSpPr>
        <p:sp>
          <p:nvSpPr>
            <p:cNvPr id="41" name="Google Shape;41;p2"/>
            <p:cNvSpPr/>
            <p:nvPr/>
          </p:nvSpPr>
          <p:spPr>
            <a:xfrm>
              <a:off x="258450" y="937050"/>
              <a:ext cx="615250" cy="425100"/>
            </a:xfrm>
            <a:custGeom>
              <a:rect b="b" l="l" r="r" t="t"/>
              <a:pathLst>
                <a:path extrusionOk="0" h="17004" w="2461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38125" y="918750"/>
              <a:ext cx="596925" cy="409850"/>
            </a:xfrm>
            <a:custGeom>
              <a:rect b="b" l="l" r="r" t="t"/>
              <a:pathLst>
                <a:path extrusionOk="0" h="16394" w="23877">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61500" y="916725"/>
              <a:ext cx="477975" cy="336600"/>
            </a:xfrm>
            <a:custGeom>
              <a:rect b="b" l="l" r="r" t="t"/>
              <a:pathLst>
                <a:path extrusionOk="0" h="13464" w="19119">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77775" y="921800"/>
              <a:ext cx="404750" cy="281700"/>
            </a:xfrm>
            <a:custGeom>
              <a:rect b="b" l="l" r="r" t="t"/>
              <a:pathLst>
                <a:path extrusionOk="0" h="11268" w="1619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329625" y="896375"/>
              <a:ext cx="264425" cy="187150"/>
            </a:xfrm>
            <a:custGeom>
              <a:rect b="b" l="l" r="r" t="t"/>
              <a:pathLst>
                <a:path extrusionOk="0" h="7486" w="10577">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8000380" y="-657975"/>
            <a:ext cx="1340699" cy="1721646"/>
            <a:chOff x="2659350" y="1746500"/>
            <a:chExt cx="379350" cy="487125"/>
          </a:xfrm>
        </p:grpSpPr>
        <p:sp>
          <p:nvSpPr>
            <p:cNvPr id="47" name="Google Shape;47;p2"/>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a:off x="1251424" y="4362736"/>
            <a:ext cx="476564" cy="301542"/>
            <a:chOff x="591136" y="2177236"/>
            <a:chExt cx="476564" cy="301542"/>
          </a:xfrm>
        </p:grpSpPr>
        <p:sp>
          <p:nvSpPr>
            <p:cNvPr id="51" name="Google Shape;51;p2"/>
            <p:cNvSpPr/>
            <p:nvPr/>
          </p:nvSpPr>
          <p:spPr>
            <a:xfrm>
              <a:off x="600471" y="2186525"/>
              <a:ext cx="457895" cy="282964"/>
            </a:xfrm>
            <a:custGeom>
              <a:rect b="b" l="l" r="r" t="t"/>
              <a:pathLst>
                <a:path extrusionOk="0" h="6184" w="10007">
                  <a:moveTo>
                    <a:pt x="4719" y="1"/>
                  </a:moveTo>
                  <a:lnTo>
                    <a:pt x="4393" y="41"/>
                  </a:lnTo>
                  <a:lnTo>
                    <a:pt x="4109" y="163"/>
                  </a:lnTo>
                  <a:lnTo>
                    <a:pt x="3824" y="285"/>
                  </a:lnTo>
                  <a:lnTo>
                    <a:pt x="3580" y="448"/>
                  </a:lnTo>
                  <a:lnTo>
                    <a:pt x="3336" y="651"/>
                  </a:lnTo>
                  <a:lnTo>
                    <a:pt x="3132" y="895"/>
                  </a:lnTo>
                  <a:lnTo>
                    <a:pt x="2970" y="1180"/>
                  </a:lnTo>
                  <a:lnTo>
                    <a:pt x="2848" y="1465"/>
                  </a:lnTo>
                  <a:lnTo>
                    <a:pt x="2766" y="1750"/>
                  </a:lnTo>
                  <a:lnTo>
                    <a:pt x="2685" y="2075"/>
                  </a:lnTo>
                  <a:lnTo>
                    <a:pt x="2644" y="2360"/>
                  </a:lnTo>
                  <a:lnTo>
                    <a:pt x="2644" y="2685"/>
                  </a:lnTo>
                  <a:lnTo>
                    <a:pt x="2685" y="3011"/>
                  </a:lnTo>
                  <a:lnTo>
                    <a:pt x="2441" y="2848"/>
                  </a:lnTo>
                  <a:lnTo>
                    <a:pt x="2197" y="2767"/>
                  </a:lnTo>
                  <a:lnTo>
                    <a:pt x="1953" y="2726"/>
                  </a:lnTo>
                  <a:lnTo>
                    <a:pt x="1709" y="2685"/>
                  </a:lnTo>
                  <a:lnTo>
                    <a:pt x="1424" y="2685"/>
                  </a:lnTo>
                  <a:lnTo>
                    <a:pt x="1180" y="2767"/>
                  </a:lnTo>
                  <a:lnTo>
                    <a:pt x="936" y="2848"/>
                  </a:lnTo>
                  <a:lnTo>
                    <a:pt x="692" y="2970"/>
                  </a:lnTo>
                  <a:lnTo>
                    <a:pt x="529" y="3092"/>
                  </a:lnTo>
                  <a:lnTo>
                    <a:pt x="407" y="3255"/>
                  </a:lnTo>
                  <a:lnTo>
                    <a:pt x="204" y="3539"/>
                  </a:lnTo>
                  <a:lnTo>
                    <a:pt x="41" y="3905"/>
                  </a:lnTo>
                  <a:lnTo>
                    <a:pt x="0" y="4312"/>
                  </a:lnTo>
                  <a:lnTo>
                    <a:pt x="0" y="4678"/>
                  </a:lnTo>
                  <a:lnTo>
                    <a:pt x="82" y="5044"/>
                  </a:lnTo>
                  <a:lnTo>
                    <a:pt x="244" y="5410"/>
                  </a:lnTo>
                  <a:lnTo>
                    <a:pt x="366" y="5532"/>
                  </a:lnTo>
                  <a:lnTo>
                    <a:pt x="529" y="5695"/>
                  </a:lnTo>
                  <a:lnTo>
                    <a:pt x="814" y="5899"/>
                  </a:lnTo>
                  <a:lnTo>
                    <a:pt x="1180" y="6021"/>
                  </a:lnTo>
                  <a:lnTo>
                    <a:pt x="1587" y="6102"/>
                  </a:lnTo>
                  <a:lnTo>
                    <a:pt x="1993" y="6183"/>
                  </a:lnTo>
                  <a:lnTo>
                    <a:pt x="3580" y="6183"/>
                  </a:lnTo>
                  <a:lnTo>
                    <a:pt x="4678" y="6143"/>
                  </a:lnTo>
                  <a:lnTo>
                    <a:pt x="5776" y="6102"/>
                  </a:lnTo>
                  <a:lnTo>
                    <a:pt x="6834" y="6021"/>
                  </a:lnTo>
                  <a:lnTo>
                    <a:pt x="7932" y="5939"/>
                  </a:lnTo>
                  <a:lnTo>
                    <a:pt x="8583" y="5817"/>
                  </a:lnTo>
                  <a:lnTo>
                    <a:pt x="8908" y="5736"/>
                  </a:lnTo>
                  <a:lnTo>
                    <a:pt x="9193" y="5614"/>
                  </a:lnTo>
                  <a:lnTo>
                    <a:pt x="9478" y="5451"/>
                  </a:lnTo>
                  <a:lnTo>
                    <a:pt x="9722" y="5288"/>
                  </a:lnTo>
                  <a:lnTo>
                    <a:pt x="9885" y="5044"/>
                  </a:lnTo>
                  <a:lnTo>
                    <a:pt x="9966" y="4760"/>
                  </a:lnTo>
                  <a:lnTo>
                    <a:pt x="10007" y="4556"/>
                  </a:lnTo>
                  <a:lnTo>
                    <a:pt x="10007" y="4353"/>
                  </a:lnTo>
                  <a:lnTo>
                    <a:pt x="9925" y="4150"/>
                  </a:lnTo>
                  <a:lnTo>
                    <a:pt x="9844" y="3987"/>
                  </a:lnTo>
                  <a:lnTo>
                    <a:pt x="9722" y="3783"/>
                  </a:lnTo>
                  <a:lnTo>
                    <a:pt x="9600" y="3661"/>
                  </a:lnTo>
                  <a:lnTo>
                    <a:pt x="9437" y="3539"/>
                  </a:lnTo>
                  <a:lnTo>
                    <a:pt x="9234" y="3417"/>
                  </a:lnTo>
                  <a:lnTo>
                    <a:pt x="9071" y="3377"/>
                  </a:lnTo>
                  <a:lnTo>
                    <a:pt x="8868" y="3336"/>
                  </a:lnTo>
                  <a:lnTo>
                    <a:pt x="8664" y="3295"/>
                  </a:lnTo>
                  <a:lnTo>
                    <a:pt x="8461" y="3336"/>
                  </a:lnTo>
                  <a:lnTo>
                    <a:pt x="8054" y="3417"/>
                  </a:lnTo>
                  <a:lnTo>
                    <a:pt x="7688" y="3621"/>
                  </a:lnTo>
                  <a:lnTo>
                    <a:pt x="7769" y="3458"/>
                  </a:lnTo>
                  <a:lnTo>
                    <a:pt x="7810" y="3336"/>
                  </a:lnTo>
                  <a:lnTo>
                    <a:pt x="7810" y="3011"/>
                  </a:lnTo>
                  <a:lnTo>
                    <a:pt x="7769" y="2726"/>
                  </a:lnTo>
                  <a:lnTo>
                    <a:pt x="7688" y="2563"/>
                  </a:lnTo>
                  <a:lnTo>
                    <a:pt x="7607" y="2441"/>
                  </a:lnTo>
                  <a:lnTo>
                    <a:pt x="7485" y="2360"/>
                  </a:lnTo>
                  <a:lnTo>
                    <a:pt x="7363" y="2278"/>
                  </a:lnTo>
                  <a:lnTo>
                    <a:pt x="7078" y="2156"/>
                  </a:lnTo>
                  <a:lnTo>
                    <a:pt x="6631" y="2156"/>
                  </a:lnTo>
                  <a:lnTo>
                    <a:pt x="6468" y="2197"/>
                  </a:lnTo>
                  <a:lnTo>
                    <a:pt x="6549" y="1912"/>
                  </a:lnTo>
                  <a:lnTo>
                    <a:pt x="6590" y="1628"/>
                  </a:lnTo>
                  <a:lnTo>
                    <a:pt x="6549" y="1302"/>
                  </a:lnTo>
                  <a:lnTo>
                    <a:pt x="6468" y="1017"/>
                  </a:lnTo>
                  <a:lnTo>
                    <a:pt x="6305" y="733"/>
                  </a:lnTo>
                  <a:lnTo>
                    <a:pt x="6102" y="489"/>
                  </a:lnTo>
                  <a:lnTo>
                    <a:pt x="5898" y="285"/>
                  </a:lnTo>
                  <a:lnTo>
                    <a:pt x="5614" y="123"/>
                  </a:lnTo>
                  <a:lnTo>
                    <a:pt x="5329" y="41"/>
                  </a:lnTo>
                  <a:lnTo>
                    <a:pt x="50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91136" y="2177236"/>
              <a:ext cx="476564" cy="301542"/>
            </a:xfrm>
            <a:custGeom>
              <a:rect b="b" l="l" r="r" t="t"/>
              <a:pathLst>
                <a:path extrusionOk="0" h="6590" w="10415">
                  <a:moveTo>
                    <a:pt x="5329" y="407"/>
                  </a:moveTo>
                  <a:lnTo>
                    <a:pt x="5533" y="448"/>
                  </a:lnTo>
                  <a:lnTo>
                    <a:pt x="5736" y="529"/>
                  </a:lnTo>
                  <a:lnTo>
                    <a:pt x="5899" y="610"/>
                  </a:lnTo>
                  <a:lnTo>
                    <a:pt x="6062" y="732"/>
                  </a:lnTo>
                  <a:lnTo>
                    <a:pt x="6224" y="854"/>
                  </a:lnTo>
                  <a:lnTo>
                    <a:pt x="6346" y="1017"/>
                  </a:lnTo>
                  <a:lnTo>
                    <a:pt x="6428" y="1180"/>
                  </a:lnTo>
                  <a:lnTo>
                    <a:pt x="6509" y="1383"/>
                  </a:lnTo>
                  <a:lnTo>
                    <a:pt x="6550" y="1546"/>
                  </a:lnTo>
                  <a:lnTo>
                    <a:pt x="6590" y="1749"/>
                  </a:lnTo>
                  <a:lnTo>
                    <a:pt x="6590" y="1953"/>
                  </a:lnTo>
                  <a:lnTo>
                    <a:pt x="6550" y="2115"/>
                  </a:lnTo>
                  <a:lnTo>
                    <a:pt x="6509" y="2319"/>
                  </a:lnTo>
                  <a:lnTo>
                    <a:pt x="6468" y="2441"/>
                  </a:lnTo>
                  <a:lnTo>
                    <a:pt x="6509" y="2522"/>
                  </a:lnTo>
                  <a:lnTo>
                    <a:pt x="6590" y="2603"/>
                  </a:lnTo>
                  <a:lnTo>
                    <a:pt x="6712" y="2603"/>
                  </a:lnTo>
                  <a:lnTo>
                    <a:pt x="6997" y="2563"/>
                  </a:lnTo>
                  <a:lnTo>
                    <a:pt x="7241" y="2563"/>
                  </a:lnTo>
                  <a:lnTo>
                    <a:pt x="7445" y="2644"/>
                  </a:lnTo>
                  <a:lnTo>
                    <a:pt x="7607" y="2807"/>
                  </a:lnTo>
                  <a:lnTo>
                    <a:pt x="7770" y="2970"/>
                  </a:lnTo>
                  <a:lnTo>
                    <a:pt x="7811" y="3214"/>
                  </a:lnTo>
                  <a:lnTo>
                    <a:pt x="7811" y="3458"/>
                  </a:lnTo>
                  <a:lnTo>
                    <a:pt x="7729" y="3702"/>
                  </a:lnTo>
                  <a:lnTo>
                    <a:pt x="7689" y="3783"/>
                  </a:lnTo>
                  <a:lnTo>
                    <a:pt x="7689" y="3824"/>
                  </a:lnTo>
                  <a:lnTo>
                    <a:pt x="7770" y="3946"/>
                  </a:lnTo>
                  <a:lnTo>
                    <a:pt x="7851" y="3986"/>
                  </a:lnTo>
                  <a:lnTo>
                    <a:pt x="7973" y="3986"/>
                  </a:lnTo>
                  <a:lnTo>
                    <a:pt x="8299" y="3824"/>
                  </a:lnTo>
                  <a:lnTo>
                    <a:pt x="8665" y="3742"/>
                  </a:lnTo>
                  <a:lnTo>
                    <a:pt x="9031" y="3702"/>
                  </a:lnTo>
                  <a:lnTo>
                    <a:pt x="9194" y="3742"/>
                  </a:lnTo>
                  <a:lnTo>
                    <a:pt x="9397" y="3824"/>
                  </a:lnTo>
                  <a:lnTo>
                    <a:pt x="9519" y="3905"/>
                  </a:lnTo>
                  <a:lnTo>
                    <a:pt x="9641" y="3986"/>
                  </a:lnTo>
                  <a:lnTo>
                    <a:pt x="9763" y="4108"/>
                  </a:lnTo>
                  <a:lnTo>
                    <a:pt x="9885" y="4271"/>
                  </a:lnTo>
                  <a:lnTo>
                    <a:pt x="9967" y="4393"/>
                  </a:lnTo>
                  <a:lnTo>
                    <a:pt x="10007" y="4556"/>
                  </a:lnTo>
                  <a:lnTo>
                    <a:pt x="10007" y="4719"/>
                  </a:lnTo>
                  <a:lnTo>
                    <a:pt x="10007" y="4922"/>
                  </a:lnTo>
                  <a:lnTo>
                    <a:pt x="9885" y="5166"/>
                  </a:lnTo>
                  <a:lnTo>
                    <a:pt x="9723" y="5369"/>
                  </a:lnTo>
                  <a:lnTo>
                    <a:pt x="9519" y="5573"/>
                  </a:lnTo>
                  <a:lnTo>
                    <a:pt x="9234" y="5695"/>
                  </a:lnTo>
                  <a:lnTo>
                    <a:pt x="8950" y="5776"/>
                  </a:lnTo>
                  <a:lnTo>
                    <a:pt x="8665" y="5858"/>
                  </a:lnTo>
                  <a:lnTo>
                    <a:pt x="8136" y="5939"/>
                  </a:lnTo>
                  <a:lnTo>
                    <a:pt x="6753" y="6061"/>
                  </a:lnTo>
                  <a:lnTo>
                    <a:pt x="5411" y="6142"/>
                  </a:lnTo>
                  <a:lnTo>
                    <a:pt x="4069" y="6183"/>
                  </a:lnTo>
                  <a:lnTo>
                    <a:pt x="2197" y="6183"/>
                  </a:lnTo>
                  <a:lnTo>
                    <a:pt x="1669" y="6102"/>
                  </a:lnTo>
                  <a:lnTo>
                    <a:pt x="1384" y="6020"/>
                  </a:lnTo>
                  <a:lnTo>
                    <a:pt x="1181" y="5939"/>
                  </a:lnTo>
                  <a:lnTo>
                    <a:pt x="936" y="5817"/>
                  </a:lnTo>
                  <a:lnTo>
                    <a:pt x="733" y="5654"/>
                  </a:lnTo>
                  <a:lnTo>
                    <a:pt x="611" y="5451"/>
                  </a:lnTo>
                  <a:lnTo>
                    <a:pt x="489" y="5247"/>
                  </a:lnTo>
                  <a:lnTo>
                    <a:pt x="408" y="5003"/>
                  </a:lnTo>
                  <a:lnTo>
                    <a:pt x="367" y="4800"/>
                  </a:lnTo>
                  <a:lnTo>
                    <a:pt x="367" y="4556"/>
                  </a:lnTo>
                  <a:lnTo>
                    <a:pt x="408" y="4312"/>
                  </a:lnTo>
                  <a:lnTo>
                    <a:pt x="489" y="4068"/>
                  </a:lnTo>
                  <a:lnTo>
                    <a:pt x="570" y="3864"/>
                  </a:lnTo>
                  <a:lnTo>
                    <a:pt x="733" y="3580"/>
                  </a:lnTo>
                  <a:lnTo>
                    <a:pt x="977" y="3376"/>
                  </a:lnTo>
                  <a:lnTo>
                    <a:pt x="1262" y="3214"/>
                  </a:lnTo>
                  <a:lnTo>
                    <a:pt x="1547" y="3132"/>
                  </a:lnTo>
                  <a:lnTo>
                    <a:pt x="1872" y="3092"/>
                  </a:lnTo>
                  <a:lnTo>
                    <a:pt x="2197" y="3132"/>
                  </a:lnTo>
                  <a:lnTo>
                    <a:pt x="2482" y="3214"/>
                  </a:lnTo>
                  <a:lnTo>
                    <a:pt x="2767" y="3376"/>
                  </a:lnTo>
                  <a:lnTo>
                    <a:pt x="2889" y="3417"/>
                  </a:lnTo>
                  <a:lnTo>
                    <a:pt x="2970" y="3376"/>
                  </a:lnTo>
                  <a:lnTo>
                    <a:pt x="3052" y="3295"/>
                  </a:lnTo>
                  <a:lnTo>
                    <a:pt x="3092" y="3214"/>
                  </a:lnTo>
                  <a:lnTo>
                    <a:pt x="3052" y="2766"/>
                  </a:lnTo>
                  <a:lnTo>
                    <a:pt x="3092" y="2319"/>
                  </a:lnTo>
                  <a:lnTo>
                    <a:pt x="3214" y="1871"/>
                  </a:lnTo>
                  <a:lnTo>
                    <a:pt x="3377" y="1465"/>
                  </a:lnTo>
                  <a:lnTo>
                    <a:pt x="3621" y="1098"/>
                  </a:lnTo>
                  <a:lnTo>
                    <a:pt x="3906" y="814"/>
                  </a:lnTo>
                  <a:lnTo>
                    <a:pt x="4109" y="692"/>
                  </a:lnTo>
                  <a:lnTo>
                    <a:pt x="4272" y="570"/>
                  </a:lnTo>
                  <a:lnTo>
                    <a:pt x="4516" y="488"/>
                  </a:lnTo>
                  <a:lnTo>
                    <a:pt x="4719" y="407"/>
                  </a:lnTo>
                  <a:close/>
                  <a:moveTo>
                    <a:pt x="4882" y="0"/>
                  </a:moveTo>
                  <a:lnTo>
                    <a:pt x="4597" y="41"/>
                  </a:lnTo>
                  <a:lnTo>
                    <a:pt x="4353" y="122"/>
                  </a:lnTo>
                  <a:lnTo>
                    <a:pt x="4069" y="244"/>
                  </a:lnTo>
                  <a:lnTo>
                    <a:pt x="3865" y="366"/>
                  </a:lnTo>
                  <a:lnTo>
                    <a:pt x="3621" y="529"/>
                  </a:lnTo>
                  <a:lnTo>
                    <a:pt x="3458" y="692"/>
                  </a:lnTo>
                  <a:lnTo>
                    <a:pt x="3296" y="895"/>
                  </a:lnTo>
                  <a:lnTo>
                    <a:pt x="3133" y="1098"/>
                  </a:lnTo>
                  <a:lnTo>
                    <a:pt x="3011" y="1342"/>
                  </a:lnTo>
                  <a:lnTo>
                    <a:pt x="2889" y="1587"/>
                  </a:lnTo>
                  <a:lnTo>
                    <a:pt x="2726" y="2115"/>
                  </a:lnTo>
                  <a:lnTo>
                    <a:pt x="2645" y="2644"/>
                  </a:lnTo>
                  <a:lnTo>
                    <a:pt x="2662" y="2878"/>
                  </a:lnTo>
                  <a:lnTo>
                    <a:pt x="2662" y="2878"/>
                  </a:lnTo>
                  <a:lnTo>
                    <a:pt x="2401" y="2766"/>
                  </a:lnTo>
                  <a:lnTo>
                    <a:pt x="2075" y="2685"/>
                  </a:lnTo>
                  <a:lnTo>
                    <a:pt x="1750" y="2685"/>
                  </a:lnTo>
                  <a:lnTo>
                    <a:pt x="1465" y="2725"/>
                  </a:lnTo>
                  <a:lnTo>
                    <a:pt x="1140" y="2847"/>
                  </a:lnTo>
                  <a:lnTo>
                    <a:pt x="855" y="2970"/>
                  </a:lnTo>
                  <a:lnTo>
                    <a:pt x="611" y="3173"/>
                  </a:lnTo>
                  <a:lnTo>
                    <a:pt x="408" y="3376"/>
                  </a:lnTo>
                  <a:lnTo>
                    <a:pt x="245" y="3580"/>
                  </a:lnTo>
                  <a:lnTo>
                    <a:pt x="123" y="3824"/>
                  </a:lnTo>
                  <a:lnTo>
                    <a:pt x="42" y="4068"/>
                  </a:lnTo>
                  <a:lnTo>
                    <a:pt x="1" y="4353"/>
                  </a:lnTo>
                  <a:lnTo>
                    <a:pt x="1" y="4637"/>
                  </a:lnTo>
                  <a:lnTo>
                    <a:pt x="1" y="4881"/>
                  </a:lnTo>
                  <a:lnTo>
                    <a:pt x="42" y="5166"/>
                  </a:lnTo>
                  <a:lnTo>
                    <a:pt x="164" y="5451"/>
                  </a:lnTo>
                  <a:lnTo>
                    <a:pt x="286" y="5695"/>
                  </a:lnTo>
                  <a:lnTo>
                    <a:pt x="448" y="5939"/>
                  </a:lnTo>
                  <a:lnTo>
                    <a:pt x="692" y="6102"/>
                  </a:lnTo>
                  <a:lnTo>
                    <a:pt x="896" y="6264"/>
                  </a:lnTo>
                  <a:lnTo>
                    <a:pt x="1181" y="6346"/>
                  </a:lnTo>
                  <a:lnTo>
                    <a:pt x="1425" y="6468"/>
                  </a:lnTo>
                  <a:lnTo>
                    <a:pt x="1709" y="6508"/>
                  </a:lnTo>
                  <a:lnTo>
                    <a:pt x="2319" y="6590"/>
                  </a:lnTo>
                  <a:lnTo>
                    <a:pt x="4109" y="6590"/>
                  </a:lnTo>
                  <a:lnTo>
                    <a:pt x="6102" y="6508"/>
                  </a:lnTo>
                  <a:lnTo>
                    <a:pt x="8136" y="6346"/>
                  </a:lnTo>
                  <a:lnTo>
                    <a:pt x="8502" y="6305"/>
                  </a:lnTo>
                  <a:lnTo>
                    <a:pt x="8868" y="6224"/>
                  </a:lnTo>
                  <a:lnTo>
                    <a:pt x="9234" y="6102"/>
                  </a:lnTo>
                  <a:lnTo>
                    <a:pt x="9600" y="5939"/>
                  </a:lnTo>
                  <a:lnTo>
                    <a:pt x="9926" y="5735"/>
                  </a:lnTo>
                  <a:lnTo>
                    <a:pt x="10048" y="5613"/>
                  </a:lnTo>
                  <a:lnTo>
                    <a:pt x="10170" y="5451"/>
                  </a:lnTo>
                  <a:lnTo>
                    <a:pt x="10292" y="5329"/>
                  </a:lnTo>
                  <a:lnTo>
                    <a:pt x="10333" y="5125"/>
                  </a:lnTo>
                  <a:lnTo>
                    <a:pt x="10414" y="4963"/>
                  </a:lnTo>
                  <a:lnTo>
                    <a:pt x="10414" y="4759"/>
                  </a:lnTo>
                  <a:lnTo>
                    <a:pt x="10414" y="4556"/>
                  </a:lnTo>
                  <a:lnTo>
                    <a:pt x="10333" y="4353"/>
                  </a:lnTo>
                  <a:lnTo>
                    <a:pt x="10292" y="4149"/>
                  </a:lnTo>
                  <a:lnTo>
                    <a:pt x="10170" y="3986"/>
                  </a:lnTo>
                  <a:lnTo>
                    <a:pt x="10048" y="3824"/>
                  </a:lnTo>
                  <a:lnTo>
                    <a:pt x="9885" y="3661"/>
                  </a:lnTo>
                  <a:lnTo>
                    <a:pt x="9723" y="3539"/>
                  </a:lnTo>
                  <a:lnTo>
                    <a:pt x="9560" y="3458"/>
                  </a:lnTo>
                  <a:lnTo>
                    <a:pt x="9356" y="3376"/>
                  </a:lnTo>
                  <a:lnTo>
                    <a:pt x="9112" y="3336"/>
                  </a:lnTo>
                  <a:lnTo>
                    <a:pt x="8868" y="3295"/>
                  </a:lnTo>
                  <a:lnTo>
                    <a:pt x="8665" y="3336"/>
                  </a:lnTo>
                  <a:lnTo>
                    <a:pt x="8421" y="3376"/>
                  </a:lnTo>
                  <a:lnTo>
                    <a:pt x="8218" y="3417"/>
                  </a:lnTo>
                  <a:lnTo>
                    <a:pt x="8209" y="3421"/>
                  </a:lnTo>
                  <a:lnTo>
                    <a:pt x="8218" y="3376"/>
                  </a:lnTo>
                  <a:lnTo>
                    <a:pt x="8218" y="3173"/>
                  </a:lnTo>
                  <a:lnTo>
                    <a:pt x="8177" y="3010"/>
                  </a:lnTo>
                  <a:lnTo>
                    <a:pt x="8136" y="2847"/>
                  </a:lnTo>
                  <a:lnTo>
                    <a:pt x="8055" y="2685"/>
                  </a:lnTo>
                  <a:lnTo>
                    <a:pt x="7933" y="2522"/>
                  </a:lnTo>
                  <a:lnTo>
                    <a:pt x="7811" y="2400"/>
                  </a:lnTo>
                  <a:lnTo>
                    <a:pt x="7648" y="2278"/>
                  </a:lnTo>
                  <a:lnTo>
                    <a:pt x="7485" y="2237"/>
                  </a:lnTo>
                  <a:lnTo>
                    <a:pt x="7323" y="2156"/>
                  </a:lnTo>
                  <a:lnTo>
                    <a:pt x="6940" y="2156"/>
                  </a:lnTo>
                  <a:lnTo>
                    <a:pt x="6957" y="2075"/>
                  </a:lnTo>
                  <a:lnTo>
                    <a:pt x="6997" y="1831"/>
                  </a:lnTo>
                  <a:lnTo>
                    <a:pt x="6957" y="1587"/>
                  </a:lnTo>
                  <a:lnTo>
                    <a:pt x="6916" y="1342"/>
                  </a:lnTo>
                  <a:lnTo>
                    <a:pt x="6835" y="1139"/>
                  </a:lnTo>
                  <a:lnTo>
                    <a:pt x="6753" y="936"/>
                  </a:lnTo>
                  <a:lnTo>
                    <a:pt x="6590" y="732"/>
                  </a:lnTo>
                  <a:lnTo>
                    <a:pt x="6428" y="529"/>
                  </a:lnTo>
                  <a:lnTo>
                    <a:pt x="6265" y="366"/>
                  </a:lnTo>
                  <a:lnTo>
                    <a:pt x="6062" y="244"/>
                  </a:lnTo>
                  <a:lnTo>
                    <a:pt x="5858" y="122"/>
                  </a:lnTo>
                  <a:lnTo>
                    <a:pt x="5614" y="41"/>
                  </a:lnTo>
                  <a:lnTo>
                    <a:pt x="53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2"/>
          <p:cNvGrpSpPr/>
          <p:nvPr/>
        </p:nvGrpSpPr>
        <p:grpSpPr>
          <a:xfrm rot="10800000">
            <a:off x="7879939" y="4171104"/>
            <a:ext cx="1566947" cy="1148322"/>
            <a:chOff x="238125" y="896375"/>
            <a:chExt cx="635575" cy="465775"/>
          </a:xfrm>
        </p:grpSpPr>
        <p:sp>
          <p:nvSpPr>
            <p:cNvPr id="54" name="Google Shape;54;p2"/>
            <p:cNvSpPr/>
            <p:nvPr/>
          </p:nvSpPr>
          <p:spPr>
            <a:xfrm>
              <a:off x="258450" y="937050"/>
              <a:ext cx="615250" cy="425100"/>
            </a:xfrm>
            <a:custGeom>
              <a:rect b="b" l="l" r="r" t="t"/>
              <a:pathLst>
                <a:path extrusionOk="0" h="17004" w="2461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38125" y="918750"/>
              <a:ext cx="596925" cy="409850"/>
            </a:xfrm>
            <a:custGeom>
              <a:rect b="b" l="l" r="r" t="t"/>
              <a:pathLst>
                <a:path extrusionOk="0" h="16394" w="23877">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261500" y="916725"/>
              <a:ext cx="477975" cy="336600"/>
            </a:xfrm>
            <a:custGeom>
              <a:rect b="b" l="l" r="r" t="t"/>
              <a:pathLst>
                <a:path extrusionOk="0" h="13464" w="19119">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277775" y="921800"/>
              <a:ext cx="404750" cy="281700"/>
            </a:xfrm>
            <a:custGeom>
              <a:rect b="b" l="l" r="r" t="t"/>
              <a:pathLst>
                <a:path extrusionOk="0" h="11268" w="1619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29625" y="896375"/>
              <a:ext cx="264425" cy="187150"/>
            </a:xfrm>
            <a:custGeom>
              <a:rect b="b" l="l" r="r" t="t"/>
              <a:pathLst>
                <a:path extrusionOk="0" h="7486" w="10577">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2"/>
          <p:cNvSpPr/>
          <p:nvPr/>
        </p:nvSpPr>
        <p:spPr>
          <a:xfrm>
            <a:off x="444778" y="44706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581987" y="4739780"/>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542479" y="523342"/>
            <a:ext cx="85704" cy="85658"/>
          </a:xfrm>
          <a:custGeom>
            <a:rect b="b" l="l" r="r" t="t"/>
            <a:pathLst>
              <a:path extrusionOk="0" h="1872" w="1873">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2"/>
          <p:cNvGrpSpPr/>
          <p:nvPr/>
        </p:nvGrpSpPr>
        <p:grpSpPr>
          <a:xfrm>
            <a:off x="4563981" y="3034877"/>
            <a:ext cx="307124" cy="305294"/>
            <a:chOff x="1026043" y="1162815"/>
            <a:chExt cx="307124" cy="305294"/>
          </a:xfrm>
        </p:grpSpPr>
        <p:sp>
          <p:nvSpPr>
            <p:cNvPr id="63" name="Google Shape;63;p2"/>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8" name="Shape 348"/>
        <p:cNvGrpSpPr/>
        <p:nvPr/>
      </p:nvGrpSpPr>
      <p:grpSpPr>
        <a:xfrm>
          <a:off x="0" y="0"/>
          <a:ext cx="0" cy="0"/>
          <a:chOff x="0" y="0"/>
          <a:chExt cx="0" cy="0"/>
        </a:xfrm>
      </p:grpSpPr>
      <p:sp>
        <p:nvSpPr>
          <p:cNvPr id="349" name="Google Shape;349;p11"/>
          <p:cNvSpPr txBox="1"/>
          <p:nvPr>
            <p:ph hasCustomPrompt="1" type="title"/>
          </p:nvPr>
        </p:nvSpPr>
        <p:spPr>
          <a:xfrm>
            <a:off x="1284000" y="1082500"/>
            <a:ext cx="6576000" cy="2100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13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50" name="Google Shape;350;p11"/>
          <p:cNvSpPr txBox="1"/>
          <p:nvPr>
            <p:ph idx="1" type="subTitle"/>
          </p:nvPr>
        </p:nvSpPr>
        <p:spPr>
          <a:xfrm>
            <a:off x="1284000" y="34876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351" name="Google Shape;351;p11"/>
          <p:cNvSpPr/>
          <p:nvPr/>
        </p:nvSpPr>
        <p:spPr>
          <a:xfrm>
            <a:off x="-2217921" y="-1766113"/>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a:off x="6652416" y="3473499"/>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1"/>
          <p:cNvSpPr/>
          <p:nvPr/>
        </p:nvSpPr>
        <p:spPr>
          <a:xfrm>
            <a:off x="2005792" y="55644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1"/>
          <p:cNvSpPr/>
          <p:nvPr/>
        </p:nvSpPr>
        <p:spPr>
          <a:xfrm>
            <a:off x="8423989" y="224811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1"/>
          <p:cNvSpPr/>
          <p:nvPr/>
        </p:nvSpPr>
        <p:spPr>
          <a:xfrm>
            <a:off x="291289" y="4666101"/>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 name="Google Shape;356;p11"/>
          <p:cNvGrpSpPr/>
          <p:nvPr/>
        </p:nvGrpSpPr>
        <p:grpSpPr>
          <a:xfrm rot="-5400000">
            <a:off x="-1004624" y="-1403142"/>
            <a:ext cx="1915490" cy="2459786"/>
            <a:chOff x="2659350" y="1746500"/>
            <a:chExt cx="379350" cy="487125"/>
          </a:xfrm>
        </p:grpSpPr>
        <p:sp>
          <p:nvSpPr>
            <p:cNvPr id="357" name="Google Shape;357;p11"/>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1"/>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1"/>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11"/>
          <p:cNvSpPr/>
          <p:nvPr/>
        </p:nvSpPr>
        <p:spPr>
          <a:xfrm>
            <a:off x="3733196" y="44278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11"/>
          <p:cNvGrpSpPr/>
          <p:nvPr/>
        </p:nvGrpSpPr>
        <p:grpSpPr>
          <a:xfrm>
            <a:off x="7693887" y="3395809"/>
            <a:ext cx="2408503" cy="2408503"/>
            <a:chOff x="7349044" y="3624409"/>
            <a:chExt cx="2408503" cy="2408503"/>
          </a:xfrm>
        </p:grpSpPr>
        <p:sp>
          <p:nvSpPr>
            <p:cNvPr id="362" name="Google Shape;362;p11"/>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1"/>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1"/>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1"/>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11"/>
          <p:cNvGrpSpPr/>
          <p:nvPr/>
        </p:nvGrpSpPr>
        <p:grpSpPr>
          <a:xfrm>
            <a:off x="7441561" y="724677"/>
            <a:ext cx="307124" cy="305294"/>
            <a:chOff x="1026043" y="1162815"/>
            <a:chExt cx="307124" cy="305294"/>
          </a:xfrm>
        </p:grpSpPr>
        <p:sp>
          <p:nvSpPr>
            <p:cNvPr id="367" name="Google Shape;367;p11"/>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1"/>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1"/>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1"/>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1"/>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1"/>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1"/>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1"/>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11"/>
          <p:cNvGrpSpPr/>
          <p:nvPr/>
        </p:nvGrpSpPr>
        <p:grpSpPr>
          <a:xfrm>
            <a:off x="974991" y="3806300"/>
            <a:ext cx="309000" cy="305294"/>
            <a:chOff x="8360310" y="1124637"/>
            <a:chExt cx="309000" cy="305294"/>
          </a:xfrm>
        </p:grpSpPr>
        <p:sp>
          <p:nvSpPr>
            <p:cNvPr id="376" name="Google Shape;376;p11"/>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1"/>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1"/>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1"/>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1"/>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1"/>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1"/>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1"/>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11"/>
          <p:cNvSpPr/>
          <p:nvPr/>
        </p:nvSpPr>
        <p:spPr>
          <a:xfrm>
            <a:off x="4490941" y="47736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1"/>
          <p:cNvSpPr/>
          <p:nvPr/>
        </p:nvSpPr>
        <p:spPr>
          <a:xfrm>
            <a:off x="5563790" y="4210084"/>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1"/>
          <p:cNvSpPr/>
          <p:nvPr/>
        </p:nvSpPr>
        <p:spPr>
          <a:xfrm>
            <a:off x="215042" y="228254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87" name="Shape 38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88" name="Shape 388"/>
        <p:cNvGrpSpPr/>
        <p:nvPr/>
      </p:nvGrpSpPr>
      <p:grpSpPr>
        <a:xfrm>
          <a:off x="0" y="0"/>
          <a:ext cx="0" cy="0"/>
          <a:chOff x="0" y="0"/>
          <a:chExt cx="0" cy="0"/>
        </a:xfrm>
      </p:grpSpPr>
      <p:sp>
        <p:nvSpPr>
          <p:cNvPr id="389" name="Google Shape;389;p13"/>
          <p:cNvSpPr txBox="1"/>
          <p:nvPr>
            <p:ph type="title"/>
          </p:nvPr>
        </p:nvSpPr>
        <p:spPr>
          <a:xfrm>
            <a:off x="1927125" y="1442375"/>
            <a:ext cx="2297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solidFill>
                  <a:schemeClr val="accen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0" name="Google Shape;390;p13"/>
          <p:cNvSpPr txBox="1"/>
          <p:nvPr>
            <p:ph idx="1" type="subTitle"/>
          </p:nvPr>
        </p:nvSpPr>
        <p:spPr>
          <a:xfrm>
            <a:off x="1927125" y="1970069"/>
            <a:ext cx="22974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1" name="Google Shape;391;p13"/>
          <p:cNvSpPr txBox="1"/>
          <p:nvPr>
            <p:ph idx="2" type="title"/>
          </p:nvPr>
        </p:nvSpPr>
        <p:spPr>
          <a:xfrm>
            <a:off x="5780475" y="1442375"/>
            <a:ext cx="2297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solidFill>
                  <a:schemeClr val="accen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2" name="Google Shape;392;p13"/>
          <p:cNvSpPr txBox="1"/>
          <p:nvPr>
            <p:ph idx="3" type="subTitle"/>
          </p:nvPr>
        </p:nvSpPr>
        <p:spPr>
          <a:xfrm>
            <a:off x="5780477" y="1970069"/>
            <a:ext cx="22974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3" name="Google Shape;393;p13"/>
          <p:cNvSpPr txBox="1"/>
          <p:nvPr>
            <p:ph idx="4" type="title"/>
          </p:nvPr>
        </p:nvSpPr>
        <p:spPr>
          <a:xfrm>
            <a:off x="1927125" y="3074271"/>
            <a:ext cx="2297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solidFill>
                  <a:schemeClr val="accen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4" name="Google Shape;394;p13"/>
          <p:cNvSpPr txBox="1"/>
          <p:nvPr>
            <p:ph idx="5" type="subTitle"/>
          </p:nvPr>
        </p:nvSpPr>
        <p:spPr>
          <a:xfrm>
            <a:off x="1927125" y="3601976"/>
            <a:ext cx="22974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5" name="Google Shape;395;p13"/>
          <p:cNvSpPr txBox="1"/>
          <p:nvPr>
            <p:ph idx="6" type="title"/>
          </p:nvPr>
        </p:nvSpPr>
        <p:spPr>
          <a:xfrm>
            <a:off x="5780475" y="3074271"/>
            <a:ext cx="2297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solidFill>
                  <a:schemeClr val="accen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6" name="Google Shape;396;p13"/>
          <p:cNvSpPr txBox="1"/>
          <p:nvPr>
            <p:ph idx="7" type="subTitle"/>
          </p:nvPr>
        </p:nvSpPr>
        <p:spPr>
          <a:xfrm>
            <a:off x="5780477" y="3601976"/>
            <a:ext cx="22974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7" name="Google Shape;397;p13"/>
          <p:cNvSpPr txBox="1"/>
          <p:nvPr>
            <p:ph hasCustomPrompt="1" idx="8" type="title"/>
          </p:nvPr>
        </p:nvSpPr>
        <p:spPr>
          <a:xfrm>
            <a:off x="878925" y="1521275"/>
            <a:ext cx="1048200" cy="10482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6000"/>
              <a:buNone/>
              <a:defRPr sz="47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98" name="Google Shape;398;p13"/>
          <p:cNvSpPr txBox="1"/>
          <p:nvPr>
            <p:ph hasCustomPrompt="1" idx="9" type="title"/>
          </p:nvPr>
        </p:nvSpPr>
        <p:spPr>
          <a:xfrm>
            <a:off x="878925" y="3153175"/>
            <a:ext cx="1048200" cy="10482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6000"/>
              <a:buNone/>
              <a:defRPr sz="47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99" name="Google Shape;399;p13"/>
          <p:cNvSpPr txBox="1"/>
          <p:nvPr>
            <p:ph hasCustomPrompt="1" idx="13" type="title"/>
          </p:nvPr>
        </p:nvSpPr>
        <p:spPr>
          <a:xfrm>
            <a:off x="4732275" y="1521275"/>
            <a:ext cx="1048200" cy="10482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6000"/>
              <a:buNone/>
              <a:defRPr sz="47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00" name="Google Shape;400;p13"/>
          <p:cNvSpPr txBox="1"/>
          <p:nvPr>
            <p:ph hasCustomPrompt="1" idx="14" type="title"/>
          </p:nvPr>
        </p:nvSpPr>
        <p:spPr>
          <a:xfrm>
            <a:off x="4732275" y="3153175"/>
            <a:ext cx="1048200" cy="10482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6000"/>
              <a:buNone/>
              <a:defRPr sz="47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01" name="Google Shape;401;p13"/>
          <p:cNvSpPr txBox="1"/>
          <p:nvPr>
            <p:ph idx="15"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02" name="Google Shape;402;p13"/>
          <p:cNvSpPr/>
          <p:nvPr/>
        </p:nvSpPr>
        <p:spPr>
          <a:xfrm>
            <a:off x="8649796" y="215576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13"/>
          <p:cNvGrpSpPr/>
          <p:nvPr/>
        </p:nvGrpSpPr>
        <p:grpSpPr>
          <a:xfrm>
            <a:off x="353535" y="4510712"/>
            <a:ext cx="309000" cy="305294"/>
            <a:chOff x="8360310" y="1124637"/>
            <a:chExt cx="309000" cy="305294"/>
          </a:xfrm>
        </p:grpSpPr>
        <p:sp>
          <p:nvSpPr>
            <p:cNvPr id="404" name="Google Shape;404;p13"/>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3"/>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3"/>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3"/>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3"/>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3"/>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3"/>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3"/>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13"/>
          <p:cNvGrpSpPr/>
          <p:nvPr/>
        </p:nvGrpSpPr>
        <p:grpSpPr>
          <a:xfrm>
            <a:off x="1272319" y="559784"/>
            <a:ext cx="474643" cy="301588"/>
            <a:chOff x="7593894" y="395296"/>
            <a:chExt cx="474643" cy="301588"/>
          </a:xfrm>
        </p:grpSpPr>
        <p:sp>
          <p:nvSpPr>
            <p:cNvPr id="413" name="Google Shape;413;p13"/>
            <p:cNvSpPr/>
            <p:nvPr/>
          </p:nvSpPr>
          <p:spPr>
            <a:xfrm>
              <a:off x="7603183" y="404585"/>
              <a:ext cx="456065" cy="282964"/>
            </a:xfrm>
            <a:custGeom>
              <a:rect b="b" l="l" r="r" t="t"/>
              <a:pathLst>
                <a:path extrusionOk="0" h="6184" w="9967">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3"/>
            <p:cNvSpPr/>
            <p:nvPr/>
          </p:nvSpPr>
          <p:spPr>
            <a:xfrm>
              <a:off x="7593894" y="395296"/>
              <a:ext cx="474643" cy="301588"/>
            </a:xfrm>
            <a:custGeom>
              <a:rect b="b" l="l" r="r" t="t"/>
              <a:pathLst>
                <a:path extrusionOk="0" h="6591" w="10373">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13"/>
          <p:cNvGrpSpPr/>
          <p:nvPr/>
        </p:nvGrpSpPr>
        <p:grpSpPr>
          <a:xfrm>
            <a:off x="8341181" y="4513505"/>
            <a:ext cx="474643" cy="299712"/>
            <a:chOff x="7729218" y="1694205"/>
            <a:chExt cx="474643" cy="299712"/>
          </a:xfrm>
        </p:grpSpPr>
        <p:sp>
          <p:nvSpPr>
            <p:cNvPr id="416" name="Google Shape;416;p13"/>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3"/>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13"/>
          <p:cNvSpPr/>
          <p:nvPr/>
        </p:nvSpPr>
        <p:spPr>
          <a:xfrm>
            <a:off x="7493953" y="5443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 name="Google Shape;419;p13"/>
          <p:cNvGrpSpPr/>
          <p:nvPr/>
        </p:nvGrpSpPr>
        <p:grpSpPr>
          <a:xfrm>
            <a:off x="-421852" y="-181433"/>
            <a:ext cx="1985536" cy="1455081"/>
            <a:chOff x="238125" y="896375"/>
            <a:chExt cx="635575" cy="465775"/>
          </a:xfrm>
        </p:grpSpPr>
        <p:sp>
          <p:nvSpPr>
            <p:cNvPr id="420" name="Google Shape;420;p13"/>
            <p:cNvSpPr/>
            <p:nvPr/>
          </p:nvSpPr>
          <p:spPr>
            <a:xfrm>
              <a:off x="258450" y="937050"/>
              <a:ext cx="615250" cy="425100"/>
            </a:xfrm>
            <a:custGeom>
              <a:rect b="b" l="l" r="r" t="t"/>
              <a:pathLst>
                <a:path extrusionOk="0" h="17004" w="2461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3"/>
            <p:cNvSpPr/>
            <p:nvPr/>
          </p:nvSpPr>
          <p:spPr>
            <a:xfrm>
              <a:off x="238125" y="918750"/>
              <a:ext cx="596925" cy="409850"/>
            </a:xfrm>
            <a:custGeom>
              <a:rect b="b" l="l" r="r" t="t"/>
              <a:pathLst>
                <a:path extrusionOk="0" h="16394" w="23877">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3"/>
            <p:cNvSpPr/>
            <p:nvPr/>
          </p:nvSpPr>
          <p:spPr>
            <a:xfrm>
              <a:off x="261500" y="916725"/>
              <a:ext cx="477975" cy="336600"/>
            </a:xfrm>
            <a:custGeom>
              <a:rect b="b" l="l" r="r" t="t"/>
              <a:pathLst>
                <a:path extrusionOk="0" h="13464" w="19119">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3"/>
            <p:cNvSpPr/>
            <p:nvPr/>
          </p:nvSpPr>
          <p:spPr>
            <a:xfrm>
              <a:off x="277775" y="921800"/>
              <a:ext cx="404750" cy="281700"/>
            </a:xfrm>
            <a:custGeom>
              <a:rect b="b" l="l" r="r" t="t"/>
              <a:pathLst>
                <a:path extrusionOk="0" h="11268" w="1619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3"/>
            <p:cNvSpPr/>
            <p:nvPr/>
          </p:nvSpPr>
          <p:spPr>
            <a:xfrm>
              <a:off x="329625" y="896375"/>
              <a:ext cx="264425" cy="187150"/>
            </a:xfrm>
            <a:custGeom>
              <a:rect b="b" l="l" r="r" t="t"/>
              <a:pathLst>
                <a:path extrusionOk="0" h="7486" w="10577">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13"/>
          <p:cNvGrpSpPr/>
          <p:nvPr/>
        </p:nvGrpSpPr>
        <p:grpSpPr>
          <a:xfrm>
            <a:off x="8151930" y="-741100"/>
            <a:ext cx="1340699" cy="1721646"/>
            <a:chOff x="2659350" y="1746500"/>
            <a:chExt cx="379350" cy="487125"/>
          </a:xfrm>
        </p:grpSpPr>
        <p:sp>
          <p:nvSpPr>
            <p:cNvPr id="426" name="Google Shape;426;p13"/>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3"/>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3"/>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13"/>
          <p:cNvSpPr/>
          <p:nvPr/>
        </p:nvSpPr>
        <p:spPr>
          <a:xfrm>
            <a:off x="192328" y="17283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3"/>
          <p:cNvSpPr/>
          <p:nvPr/>
        </p:nvSpPr>
        <p:spPr>
          <a:xfrm>
            <a:off x="8779428" y="35748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3"/>
          <p:cNvSpPr/>
          <p:nvPr/>
        </p:nvSpPr>
        <p:spPr>
          <a:xfrm>
            <a:off x="353529" y="3868042"/>
            <a:ext cx="85704" cy="85658"/>
          </a:xfrm>
          <a:custGeom>
            <a:rect b="b" l="l" r="r" t="t"/>
            <a:pathLst>
              <a:path extrusionOk="0" h="1872" w="1873">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3"/>
          <p:cNvSpPr/>
          <p:nvPr/>
        </p:nvSpPr>
        <p:spPr>
          <a:xfrm>
            <a:off x="4349721" y="46176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3"/>
          <p:cNvSpPr/>
          <p:nvPr/>
        </p:nvSpPr>
        <p:spPr>
          <a:xfrm>
            <a:off x="6850353" y="47721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3"/>
          <p:cNvSpPr/>
          <p:nvPr/>
        </p:nvSpPr>
        <p:spPr>
          <a:xfrm>
            <a:off x="2463266" y="473942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35" name="Shape 435"/>
        <p:cNvGrpSpPr/>
        <p:nvPr/>
      </p:nvGrpSpPr>
      <p:grpSpPr>
        <a:xfrm>
          <a:off x="0" y="0"/>
          <a:ext cx="0" cy="0"/>
          <a:chOff x="0" y="0"/>
          <a:chExt cx="0" cy="0"/>
        </a:xfrm>
      </p:grpSpPr>
      <p:sp>
        <p:nvSpPr>
          <p:cNvPr id="436" name="Google Shape;436;p14"/>
          <p:cNvSpPr txBox="1"/>
          <p:nvPr>
            <p:ph type="title"/>
          </p:nvPr>
        </p:nvSpPr>
        <p:spPr>
          <a:xfrm>
            <a:off x="2391900" y="3259013"/>
            <a:ext cx="4360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37" name="Google Shape;437;p14"/>
          <p:cNvSpPr txBox="1"/>
          <p:nvPr>
            <p:ph idx="1" type="subTitle"/>
          </p:nvPr>
        </p:nvSpPr>
        <p:spPr>
          <a:xfrm>
            <a:off x="1866525" y="1343450"/>
            <a:ext cx="5411100" cy="1836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30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8" name="Google Shape;438;p14"/>
          <p:cNvSpPr/>
          <p:nvPr/>
        </p:nvSpPr>
        <p:spPr>
          <a:xfrm flipH="1">
            <a:off x="7278850" y="4417387"/>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4"/>
          <p:cNvSpPr/>
          <p:nvPr/>
        </p:nvSpPr>
        <p:spPr>
          <a:xfrm flipH="1">
            <a:off x="-2842213" y="-431438"/>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14"/>
          <p:cNvGrpSpPr/>
          <p:nvPr/>
        </p:nvGrpSpPr>
        <p:grpSpPr>
          <a:xfrm flipH="1">
            <a:off x="1477141" y="3821115"/>
            <a:ext cx="307124" cy="305294"/>
            <a:chOff x="1026043" y="1162815"/>
            <a:chExt cx="307124" cy="305294"/>
          </a:xfrm>
        </p:grpSpPr>
        <p:sp>
          <p:nvSpPr>
            <p:cNvPr id="441" name="Google Shape;441;p14"/>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4"/>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4"/>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4"/>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4"/>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4"/>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4"/>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4"/>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14"/>
          <p:cNvGrpSpPr/>
          <p:nvPr/>
        </p:nvGrpSpPr>
        <p:grpSpPr>
          <a:xfrm flipH="1">
            <a:off x="619460" y="3008242"/>
            <a:ext cx="474643" cy="299712"/>
            <a:chOff x="7729218" y="1694205"/>
            <a:chExt cx="474643" cy="299712"/>
          </a:xfrm>
        </p:grpSpPr>
        <p:sp>
          <p:nvSpPr>
            <p:cNvPr id="450" name="Google Shape;450;p14"/>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4"/>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14"/>
          <p:cNvSpPr/>
          <p:nvPr/>
        </p:nvSpPr>
        <p:spPr>
          <a:xfrm flipH="1">
            <a:off x="7610581" y="3400184"/>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14"/>
          <p:cNvGrpSpPr/>
          <p:nvPr/>
        </p:nvGrpSpPr>
        <p:grpSpPr>
          <a:xfrm flipH="1" rot="10800000">
            <a:off x="-459595" y="3821122"/>
            <a:ext cx="2299701" cy="1685267"/>
            <a:chOff x="238125" y="896375"/>
            <a:chExt cx="635575" cy="465775"/>
          </a:xfrm>
        </p:grpSpPr>
        <p:sp>
          <p:nvSpPr>
            <p:cNvPr id="454" name="Google Shape;454;p14"/>
            <p:cNvSpPr/>
            <p:nvPr/>
          </p:nvSpPr>
          <p:spPr>
            <a:xfrm>
              <a:off x="258450" y="937050"/>
              <a:ext cx="615250" cy="425100"/>
            </a:xfrm>
            <a:custGeom>
              <a:rect b="b" l="l" r="r" t="t"/>
              <a:pathLst>
                <a:path extrusionOk="0" h="17004" w="2461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4"/>
            <p:cNvSpPr/>
            <p:nvPr/>
          </p:nvSpPr>
          <p:spPr>
            <a:xfrm>
              <a:off x="238125" y="918750"/>
              <a:ext cx="596925" cy="409850"/>
            </a:xfrm>
            <a:custGeom>
              <a:rect b="b" l="l" r="r" t="t"/>
              <a:pathLst>
                <a:path extrusionOk="0" h="16394" w="23877">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4"/>
            <p:cNvSpPr/>
            <p:nvPr/>
          </p:nvSpPr>
          <p:spPr>
            <a:xfrm>
              <a:off x="261500" y="916725"/>
              <a:ext cx="477975" cy="336600"/>
            </a:xfrm>
            <a:custGeom>
              <a:rect b="b" l="l" r="r" t="t"/>
              <a:pathLst>
                <a:path extrusionOk="0" h="13464" w="19119">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4"/>
            <p:cNvSpPr/>
            <p:nvPr/>
          </p:nvSpPr>
          <p:spPr>
            <a:xfrm>
              <a:off x="277775" y="921800"/>
              <a:ext cx="404750" cy="281700"/>
            </a:xfrm>
            <a:custGeom>
              <a:rect b="b" l="l" r="r" t="t"/>
              <a:pathLst>
                <a:path extrusionOk="0" h="11268" w="1619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4"/>
            <p:cNvSpPr/>
            <p:nvPr/>
          </p:nvSpPr>
          <p:spPr>
            <a:xfrm>
              <a:off x="329625" y="896375"/>
              <a:ext cx="264425" cy="187150"/>
            </a:xfrm>
            <a:custGeom>
              <a:rect b="b" l="l" r="r" t="t"/>
              <a:pathLst>
                <a:path extrusionOk="0" h="7486" w="10577">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14"/>
          <p:cNvGrpSpPr/>
          <p:nvPr/>
        </p:nvGrpSpPr>
        <p:grpSpPr>
          <a:xfrm rot="1707809">
            <a:off x="8436837" y="-622355"/>
            <a:ext cx="1340703" cy="1721669"/>
            <a:chOff x="2659350" y="1746500"/>
            <a:chExt cx="379350" cy="487125"/>
          </a:xfrm>
        </p:grpSpPr>
        <p:sp>
          <p:nvSpPr>
            <p:cNvPr id="460" name="Google Shape;460;p14"/>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4"/>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4"/>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14"/>
          <p:cNvGrpSpPr/>
          <p:nvPr/>
        </p:nvGrpSpPr>
        <p:grpSpPr>
          <a:xfrm flipH="1">
            <a:off x="5387835" y="576667"/>
            <a:ext cx="474643" cy="299712"/>
            <a:chOff x="7729218" y="1694205"/>
            <a:chExt cx="474643" cy="299712"/>
          </a:xfrm>
        </p:grpSpPr>
        <p:sp>
          <p:nvSpPr>
            <p:cNvPr id="464" name="Google Shape;464;p14"/>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4"/>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14"/>
          <p:cNvSpPr/>
          <p:nvPr/>
        </p:nvSpPr>
        <p:spPr>
          <a:xfrm flipH="1">
            <a:off x="8653657" y="352391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4"/>
          <p:cNvSpPr/>
          <p:nvPr/>
        </p:nvSpPr>
        <p:spPr>
          <a:xfrm flipH="1">
            <a:off x="1754389" y="1956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4"/>
          <p:cNvSpPr/>
          <p:nvPr/>
        </p:nvSpPr>
        <p:spPr>
          <a:xfrm flipH="1">
            <a:off x="7524926" y="576668"/>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4"/>
          <p:cNvSpPr/>
          <p:nvPr/>
        </p:nvSpPr>
        <p:spPr>
          <a:xfrm flipH="1">
            <a:off x="533738" y="2038842"/>
            <a:ext cx="85704" cy="85658"/>
          </a:xfrm>
          <a:custGeom>
            <a:rect b="b" l="l" r="r" t="t"/>
            <a:pathLst>
              <a:path extrusionOk="0" h="1872" w="1873">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4"/>
          <p:cNvSpPr/>
          <p:nvPr/>
        </p:nvSpPr>
        <p:spPr>
          <a:xfrm flipH="1">
            <a:off x="4718006" y="4512059"/>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4"/>
          <p:cNvSpPr/>
          <p:nvPr/>
        </p:nvSpPr>
        <p:spPr>
          <a:xfrm flipH="1">
            <a:off x="2839281" y="574821"/>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14"/>
          <p:cNvGrpSpPr/>
          <p:nvPr/>
        </p:nvGrpSpPr>
        <p:grpSpPr>
          <a:xfrm flipH="1">
            <a:off x="7949360" y="2354292"/>
            <a:ext cx="474643" cy="299712"/>
            <a:chOff x="7729218" y="1694205"/>
            <a:chExt cx="474643" cy="299712"/>
          </a:xfrm>
        </p:grpSpPr>
        <p:sp>
          <p:nvSpPr>
            <p:cNvPr id="473" name="Google Shape;473;p14"/>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4"/>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14"/>
          <p:cNvSpPr/>
          <p:nvPr/>
        </p:nvSpPr>
        <p:spPr>
          <a:xfrm flipH="1">
            <a:off x="6557226" y="4331718"/>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4"/>
          <p:cNvSpPr/>
          <p:nvPr/>
        </p:nvSpPr>
        <p:spPr>
          <a:xfrm flipH="1">
            <a:off x="2948126" y="44706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4"/>
          <p:cNvSpPr/>
          <p:nvPr/>
        </p:nvSpPr>
        <p:spPr>
          <a:xfrm flipH="1">
            <a:off x="4126888" y="62999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ONE_COLUMN_TEXT_1">
    <p:spTree>
      <p:nvGrpSpPr>
        <p:cNvPr id="478" name="Shape 478"/>
        <p:cNvGrpSpPr/>
        <p:nvPr/>
      </p:nvGrpSpPr>
      <p:grpSpPr>
        <a:xfrm>
          <a:off x="0" y="0"/>
          <a:ext cx="0" cy="0"/>
          <a:chOff x="0" y="0"/>
          <a:chExt cx="0" cy="0"/>
        </a:xfrm>
      </p:grpSpPr>
      <p:sp>
        <p:nvSpPr>
          <p:cNvPr id="479" name="Google Shape;479;p15"/>
          <p:cNvSpPr txBox="1"/>
          <p:nvPr>
            <p:ph type="title"/>
          </p:nvPr>
        </p:nvSpPr>
        <p:spPr>
          <a:xfrm>
            <a:off x="1991650" y="1223250"/>
            <a:ext cx="5183700" cy="172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400"/>
              <a:buNone/>
              <a:defRPr sz="10000">
                <a:solidFill>
                  <a:schemeClr val="lt1"/>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80" name="Google Shape;480;p15"/>
          <p:cNvSpPr txBox="1"/>
          <p:nvPr>
            <p:ph idx="1" type="subTitle"/>
          </p:nvPr>
        </p:nvSpPr>
        <p:spPr>
          <a:xfrm>
            <a:off x="2009650" y="3187900"/>
            <a:ext cx="5147700" cy="6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1" name="Google Shape;481;p15"/>
          <p:cNvSpPr/>
          <p:nvPr/>
        </p:nvSpPr>
        <p:spPr>
          <a:xfrm>
            <a:off x="-1108350" y="4178737"/>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5"/>
          <p:cNvSpPr/>
          <p:nvPr/>
        </p:nvSpPr>
        <p:spPr>
          <a:xfrm>
            <a:off x="7464025" y="-1156875"/>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15"/>
          <p:cNvGrpSpPr/>
          <p:nvPr/>
        </p:nvGrpSpPr>
        <p:grpSpPr>
          <a:xfrm>
            <a:off x="7371481" y="1494790"/>
            <a:ext cx="307124" cy="305294"/>
            <a:chOff x="1026043" y="1162815"/>
            <a:chExt cx="307124" cy="305294"/>
          </a:xfrm>
        </p:grpSpPr>
        <p:sp>
          <p:nvSpPr>
            <p:cNvPr id="484" name="Google Shape;484;p15"/>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5"/>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5"/>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5"/>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5"/>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5"/>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5"/>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5"/>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15"/>
          <p:cNvGrpSpPr/>
          <p:nvPr/>
        </p:nvGrpSpPr>
        <p:grpSpPr>
          <a:xfrm>
            <a:off x="4025218" y="4363642"/>
            <a:ext cx="474643" cy="299712"/>
            <a:chOff x="7729218" y="1694205"/>
            <a:chExt cx="474643" cy="299712"/>
          </a:xfrm>
        </p:grpSpPr>
        <p:sp>
          <p:nvSpPr>
            <p:cNvPr id="493" name="Google Shape;493;p15"/>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5"/>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15"/>
          <p:cNvSpPr/>
          <p:nvPr/>
        </p:nvSpPr>
        <p:spPr>
          <a:xfrm>
            <a:off x="833397" y="3727134"/>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 name="Google Shape;496;p15"/>
          <p:cNvGrpSpPr/>
          <p:nvPr/>
        </p:nvGrpSpPr>
        <p:grpSpPr>
          <a:xfrm rot="10800000">
            <a:off x="7371465" y="3831622"/>
            <a:ext cx="2299701" cy="1685267"/>
            <a:chOff x="238125" y="896375"/>
            <a:chExt cx="635575" cy="465775"/>
          </a:xfrm>
        </p:grpSpPr>
        <p:sp>
          <p:nvSpPr>
            <p:cNvPr id="497" name="Google Shape;497;p15"/>
            <p:cNvSpPr/>
            <p:nvPr/>
          </p:nvSpPr>
          <p:spPr>
            <a:xfrm>
              <a:off x="258450" y="937050"/>
              <a:ext cx="615250" cy="425100"/>
            </a:xfrm>
            <a:custGeom>
              <a:rect b="b" l="l" r="r" t="t"/>
              <a:pathLst>
                <a:path extrusionOk="0" h="17004" w="2461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5"/>
            <p:cNvSpPr/>
            <p:nvPr/>
          </p:nvSpPr>
          <p:spPr>
            <a:xfrm>
              <a:off x="238125" y="918750"/>
              <a:ext cx="596925" cy="409850"/>
            </a:xfrm>
            <a:custGeom>
              <a:rect b="b" l="l" r="r" t="t"/>
              <a:pathLst>
                <a:path extrusionOk="0" h="16394" w="23877">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5"/>
            <p:cNvSpPr/>
            <p:nvPr/>
          </p:nvSpPr>
          <p:spPr>
            <a:xfrm>
              <a:off x="261500" y="916725"/>
              <a:ext cx="477975" cy="336600"/>
            </a:xfrm>
            <a:custGeom>
              <a:rect b="b" l="l" r="r" t="t"/>
              <a:pathLst>
                <a:path extrusionOk="0" h="13464" w="19119">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5"/>
            <p:cNvSpPr/>
            <p:nvPr/>
          </p:nvSpPr>
          <p:spPr>
            <a:xfrm>
              <a:off x="277775" y="921800"/>
              <a:ext cx="404750" cy="281700"/>
            </a:xfrm>
            <a:custGeom>
              <a:rect b="b" l="l" r="r" t="t"/>
              <a:pathLst>
                <a:path extrusionOk="0" h="11268" w="1619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5"/>
            <p:cNvSpPr/>
            <p:nvPr/>
          </p:nvSpPr>
          <p:spPr>
            <a:xfrm>
              <a:off x="329625" y="896375"/>
              <a:ext cx="264425" cy="187150"/>
            </a:xfrm>
            <a:custGeom>
              <a:rect b="b" l="l" r="r" t="t"/>
              <a:pathLst>
                <a:path extrusionOk="0" h="7486" w="10577">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15"/>
          <p:cNvGrpSpPr/>
          <p:nvPr/>
        </p:nvGrpSpPr>
        <p:grpSpPr>
          <a:xfrm flipH="1" rot="-1707809">
            <a:off x="-612370" y="-270768"/>
            <a:ext cx="1340703" cy="1721669"/>
            <a:chOff x="2659350" y="1746500"/>
            <a:chExt cx="379350" cy="487125"/>
          </a:xfrm>
        </p:grpSpPr>
        <p:sp>
          <p:nvSpPr>
            <p:cNvPr id="503" name="Google Shape;503;p15"/>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5"/>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5"/>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15"/>
          <p:cNvGrpSpPr/>
          <p:nvPr/>
        </p:nvGrpSpPr>
        <p:grpSpPr>
          <a:xfrm>
            <a:off x="1320893" y="1409142"/>
            <a:ext cx="474643" cy="299712"/>
            <a:chOff x="7729218" y="1694205"/>
            <a:chExt cx="474643" cy="299712"/>
          </a:xfrm>
        </p:grpSpPr>
        <p:sp>
          <p:nvSpPr>
            <p:cNvPr id="507" name="Google Shape;507;p15"/>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5"/>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15"/>
          <p:cNvSpPr/>
          <p:nvPr/>
        </p:nvSpPr>
        <p:spPr>
          <a:xfrm>
            <a:off x="567296" y="284526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5"/>
          <p:cNvSpPr/>
          <p:nvPr/>
        </p:nvSpPr>
        <p:spPr>
          <a:xfrm>
            <a:off x="6054153" y="46633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5"/>
          <p:cNvSpPr/>
          <p:nvPr/>
        </p:nvSpPr>
        <p:spPr>
          <a:xfrm>
            <a:off x="7371487" y="436364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5"/>
          <p:cNvSpPr/>
          <p:nvPr/>
        </p:nvSpPr>
        <p:spPr>
          <a:xfrm>
            <a:off x="8659703" y="18000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5"/>
          <p:cNvSpPr/>
          <p:nvPr/>
        </p:nvSpPr>
        <p:spPr>
          <a:xfrm>
            <a:off x="6814003" y="5443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5"/>
          <p:cNvSpPr/>
          <p:nvPr/>
        </p:nvSpPr>
        <p:spPr>
          <a:xfrm>
            <a:off x="1648337" y="29179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5"/>
          <p:cNvSpPr/>
          <p:nvPr/>
        </p:nvSpPr>
        <p:spPr>
          <a:xfrm>
            <a:off x="5461497" y="571609"/>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5"/>
          <p:cNvSpPr/>
          <p:nvPr/>
        </p:nvSpPr>
        <p:spPr>
          <a:xfrm>
            <a:off x="7824747" y="3306409"/>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5"/>
          <p:cNvSpPr/>
          <p:nvPr/>
        </p:nvSpPr>
        <p:spPr>
          <a:xfrm>
            <a:off x="3053403" y="680485"/>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2">
    <p:spTree>
      <p:nvGrpSpPr>
        <p:cNvPr id="518" name="Shape 518"/>
        <p:cNvGrpSpPr/>
        <p:nvPr/>
      </p:nvGrpSpPr>
      <p:grpSpPr>
        <a:xfrm>
          <a:off x="0" y="0"/>
          <a:ext cx="0" cy="0"/>
          <a:chOff x="0" y="0"/>
          <a:chExt cx="0" cy="0"/>
        </a:xfrm>
      </p:grpSpPr>
      <p:sp>
        <p:nvSpPr>
          <p:cNvPr id="519" name="Google Shape;519;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20" name="Google Shape;520;p16"/>
          <p:cNvSpPr txBox="1"/>
          <p:nvPr>
            <p:ph idx="1" type="body"/>
          </p:nvPr>
        </p:nvSpPr>
        <p:spPr>
          <a:xfrm>
            <a:off x="720000" y="1215750"/>
            <a:ext cx="6317100" cy="657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Arial"/>
              <a:buChar char="●"/>
              <a:defRPr/>
            </a:lvl1pPr>
            <a:lvl2pPr indent="-317500" lvl="1" marL="914400" rtl="0">
              <a:lnSpc>
                <a:spcPct val="115000"/>
              </a:lnSpc>
              <a:spcBef>
                <a:spcPts val="1600"/>
              </a:spcBef>
              <a:spcAft>
                <a:spcPts val="0"/>
              </a:spcAft>
              <a:buSzPts val="1400"/>
              <a:buFont typeface="Arial"/>
              <a:buChar char="○"/>
              <a:defRPr>
                <a:solidFill>
                  <a:srgbClr val="434343"/>
                </a:solidFill>
              </a:defRPr>
            </a:lvl2pPr>
            <a:lvl3pPr indent="-317500" lvl="2" marL="1371600" rtl="0">
              <a:lnSpc>
                <a:spcPct val="115000"/>
              </a:lnSpc>
              <a:spcBef>
                <a:spcPts val="1600"/>
              </a:spcBef>
              <a:spcAft>
                <a:spcPts val="0"/>
              </a:spcAft>
              <a:buSzPts val="1400"/>
              <a:buFont typeface="Arial"/>
              <a:buChar char="■"/>
              <a:defRPr>
                <a:solidFill>
                  <a:srgbClr val="434343"/>
                </a:solidFill>
              </a:defRPr>
            </a:lvl3pPr>
            <a:lvl4pPr indent="-317500" lvl="3" marL="1828800" rtl="0">
              <a:lnSpc>
                <a:spcPct val="115000"/>
              </a:lnSpc>
              <a:spcBef>
                <a:spcPts val="1600"/>
              </a:spcBef>
              <a:spcAft>
                <a:spcPts val="0"/>
              </a:spcAft>
              <a:buSzPts val="1400"/>
              <a:buFont typeface="Arial"/>
              <a:buChar char="●"/>
              <a:defRPr>
                <a:solidFill>
                  <a:srgbClr val="434343"/>
                </a:solidFill>
              </a:defRPr>
            </a:lvl4pPr>
            <a:lvl5pPr indent="-317500" lvl="4" marL="2286000" rtl="0">
              <a:lnSpc>
                <a:spcPct val="115000"/>
              </a:lnSpc>
              <a:spcBef>
                <a:spcPts val="1600"/>
              </a:spcBef>
              <a:spcAft>
                <a:spcPts val="0"/>
              </a:spcAft>
              <a:buSzPts val="1400"/>
              <a:buFont typeface="Arial"/>
              <a:buChar char="○"/>
              <a:defRPr>
                <a:solidFill>
                  <a:srgbClr val="434343"/>
                </a:solidFill>
              </a:defRPr>
            </a:lvl5pPr>
            <a:lvl6pPr indent="-317500" lvl="5" marL="2743200" rtl="0">
              <a:lnSpc>
                <a:spcPct val="115000"/>
              </a:lnSpc>
              <a:spcBef>
                <a:spcPts val="1600"/>
              </a:spcBef>
              <a:spcAft>
                <a:spcPts val="0"/>
              </a:spcAft>
              <a:buSzPts val="1400"/>
              <a:buFont typeface="Arial"/>
              <a:buChar char="■"/>
              <a:defRPr>
                <a:solidFill>
                  <a:srgbClr val="434343"/>
                </a:solidFill>
              </a:defRPr>
            </a:lvl6pPr>
            <a:lvl7pPr indent="-317500" lvl="6" marL="3200400" rtl="0">
              <a:lnSpc>
                <a:spcPct val="115000"/>
              </a:lnSpc>
              <a:spcBef>
                <a:spcPts val="1600"/>
              </a:spcBef>
              <a:spcAft>
                <a:spcPts val="0"/>
              </a:spcAft>
              <a:buSzPts val="1400"/>
              <a:buFont typeface="Arial"/>
              <a:buChar char="●"/>
              <a:defRPr>
                <a:solidFill>
                  <a:srgbClr val="434343"/>
                </a:solidFill>
              </a:defRPr>
            </a:lvl7pPr>
            <a:lvl8pPr indent="-317500" lvl="7" marL="3657600" rtl="0">
              <a:lnSpc>
                <a:spcPct val="115000"/>
              </a:lnSpc>
              <a:spcBef>
                <a:spcPts val="1600"/>
              </a:spcBef>
              <a:spcAft>
                <a:spcPts val="0"/>
              </a:spcAft>
              <a:buSzPts val="1400"/>
              <a:buFont typeface="Arial"/>
              <a:buChar char="○"/>
              <a:defRPr>
                <a:solidFill>
                  <a:srgbClr val="434343"/>
                </a:solidFill>
              </a:defRPr>
            </a:lvl8pPr>
            <a:lvl9pPr indent="-317500" lvl="8" marL="4114800" rtl="0">
              <a:lnSpc>
                <a:spcPct val="115000"/>
              </a:lnSpc>
              <a:spcBef>
                <a:spcPts val="1600"/>
              </a:spcBef>
              <a:spcAft>
                <a:spcPts val="1600"/>
              </a:spcAft>
              <a:buSzPts val="1400"/>
              <a:buFont typeface="Arial"/>
              <a:buChar char="■"/>
              <a:defRPr>
                <a:solidFill>
                  <a:srgbClr val="434343"/>
                </a:solidFill>
              </a:defRPr>
            </a:lvl9pPr>
          </a:lstStyle>
          <a:p/>
        </p:txBody>
      </p:sp>
      <p:sp>
        <p:nvSpPr>
          <p:cNvPr id="521" name="Google Shape;521;p16"/>
          <p:cNvSpPr/>
          <p:nvPr/>
        </p:nvSpPr>
        <p:spPr>
          <a:xfrm>
            <a:off x="-4215659" y="-1503776"/>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6"/>
          <p:cNvSpPr/>
          <p:nvPr/>
        </p:nvSpPr>
        <p:spPr>
          <a:xfrm>
            <a:off x="7283516" y="3395799"/>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6"/>
          <p:cNvSpPr/>
          <p:nvPr/>
        </p:nvSpPr>
        <p:spPr>
          <a:xfrm>
            <a:off x="2005792" y="55644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6"/>
          <p:cNvSpPr/>
          <p:nvPr/>
        </p:nvSpPr>
        <p:spPr>
          <a:xfrm>
            <a:off x="291289" y="3183026"/>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16"/>
          <p:cNvGrpSpPr/>
          <p:nvPr/>
        </p:nvGrpSpPr>
        <p:grpSpPr>
          <a:xfrm rot="-5400000">
            <a:off x="-1004624" y="-1403142"/>
            <a:ext cx="1915490" cy="2459786"/>
            <a:chOff x="2659350" y="1746500"/>
            <a:chExt cx="379350" cy="487125"/>
          </a:xfrm>
        </p:grpSpPr>
        <p:sp>
          <p:nvSpPr>
            <p:cNvPr id="526" name="Google Shape;526;p16"/>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6"/>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6"/>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9" name="Google Shape;529;p16"/>
          <p:cNvSpPr/>
          <p:nvPr/>
        </p:nvSpPr>
        <p:spPr>
          <a:xfrm>
            <a:off x="3564896" y="46660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16"/>
          <p:cNvGrpSpPr/>
          <p:nvPr/>
        </p:nvGrpSpPr>
        <p:grpSpPr>
          <a:xfrm>
            <a:off x="8424012" y="3504684"/>
            <a:ext cx="2408503" cy="2408503"/>
            <a:chOff x="7349044" y="3624409"/>
            <a:chExt cx="2408503" cy="2408503"/>
          </a:xfrm>
        </p:grpSpPr>
        <p:sp>
          <p:nvSpPr>
            <p:cNvPr id="531" name="Google Shape;531;p16"/>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6"/>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6"/>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6"/>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16"/>
          <p:cNvGrpSpPr/>
          <p:nvPr/>
        </p:nvGrpSpPr>
        <p:grpSpPr>
          <a:xfrm>
            <a:off x="8493386" y="578727"/>
            <a:ext cx="307124" cy="305294"/>
            <a:chOff x="1026043" y="1162815"/>
            <a:chExt cx="307124" cy="305294"/>
          </a:xfrm>
        </p:grpSpPr>
        <p:sp>
          <p:nvSpPr>
            <p:cNvPr id="536" name="Google Shape;536;p16"/>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6"/>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6"/>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6"/>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6"/>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6"/>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6"/>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6"/>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16"/>
          <p:cNvGrpSpPr/>
          <p:nvPr/>
        </p:nvGrpSpPr>
        <p:grpSpPr>
          <a:xfrm>
            <a:off x="443966" y="4447400"/>
            <a:ext cx="309000" cy="305294"/>
            <a:chOff x="8360310" y="1124637"/>
            <a:chExt cx="309000" cy="305294"/>
          </a:xfrm>
        </p:grpSpPr>
        <p:sp>
          <p:nvSpPr>
            <p:cNvPr id="545" name="Google Shape;545;p16"/>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6"/>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6"/>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6"/>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6"/>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6"/>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6"/>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6"/>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16"/>
          <p:cNvSpPr/>
          <p:nvPr/>
        </p:nvSpPr>
        <p:spPr>
          <a:xfrm>
            <a:off x="8621291" y="270296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554" name="Shape 554"/>
        <p:cNvGrpSpPr/>
        <p:nvPr/>
      </p:nvGrpSpPr>
      <p:grpSpPr>
        <a:xfrm>
          <a:off x="0" y="0"/>
          <a:ext cx="0" cy="0"/>
          <a:chOff x="0" y="0"/>
          <a:chExt cx="0" cy="0"/>
        </a:xfrm>
      </p:grpSpPr>
      <p:sp>
        <p:nvSpPr>
          <p:cNvPr id="555" name="Google Shape;555;p17"/>
          <p:cNvSpPr/>
          <p:nvPr/>
        </p:nvSpPr>
        <p:spPr>
          <a:xfrm flipH="1">
            <a:off x="6640724" y="-468227"/>
            <a:ext cx="4382968" cy="2519262"/>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7"/>
          <p:cNvSpPr txBox="1"/>
          <p:nvPr>
            <p:ph type="title"/>
          </p:nvPr>
        </p:nvSpPr>
        <p:spPr>
          <a:xfrm>
            <a:off x="4477750" y="1763625"/>
            <a:ext cx="3827400" cy="1915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3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557" name="Google Shape;557;p17"/>
          <p:cNvSpPr txBox="1"/>
          <p:nvPr>
            <p:ph hasCustomPrompt="1" idx="2" type="title"/>
          </p:nvPr>
        </p:nvSpPr>
        <p:spPr>
          <a:xfrm>
            <a:off x="7119300" y="674750"/>
            <a:ext cx="1185900" cy="10611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6000"/>
              <a:buNone/>
              <a:defRPr sz="6200">
                <a:solidFill>
                  <a:schemeClr val="lt1"/>
                </a:solidFill>
              </a:defRPr>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558" name="Google Shape;558;p17"/>
          <p:cNvSpPr txBox="1"/>
          <p:nvPr>
            <p:ph idx="1" type="subTitle"/>
          </p:nvPr>
        </p:nvSpPr>
        <p:spPr>
          <a:xfrm>
            <a:off x="5224125" y="3679125"/>
            <a:ext cx="30810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r">
              <a:lnSpc>
                <a:spcPct val="100000"/>
              </a:lnSpc>
              <a:spcBef>
                <a:spcPts val="160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559" name="Google Shape;559;p17"/>
          <p:cNvSpPr/>
          <p:nvPr/>
        </p:nvSpPr>
        <p:spPr>
          <a:xfrm flipH="1">
            <a:off x="-1801179" y="3473499"/>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7"/>
          <p:cNvSpPr/>
          <p:nvPr/>
        </p:nvSpPr>
        <p:spPr>
          <a:xfrm flipH="1">
            <a:off x="2361306" y="9021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7"/>
          <p:cNvSpPr/>
          <p:nvPr/>
        </p:nvSpPr>
        <p:spPr>
          <a:xfrm flipH="1">
            <a:off x="1198973" y="6299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2" name="Google Shape;562;p17"/>
          <p:cNvGrpSpPr/>
          <p:nvPr/>
        </p:nvGrpSpPr>
        <p:grpSpPr>
          <a:xfrm flipH="1">
            <a:off x="3334126" y="1507034"/>
            <a:ext cx="474643" cy="301588"/>
            <a:chOff x="7593894" y="395296"/>
            <a:chExt cx="474643" cy="301588"/>
          </a:xfrm>
        </p:grpSpPr>
        <p:sp>
          <p:nvSpPr>
            <p:cNvPr id="563" name="Google Shape;563;p17"/>
            <p:cNvSpPr/>
            <p:nvPr/>
          </p:nvSpPr>
          <p:spPr>
            <a:xfrm>
              <a:off x="7603183" y="404585"/>
              <a:ext cx="456065" cy="282964"/>
            </a:xfrm>
            <a:custGeom>
              <a:rect b="b" l="l" r="r" t="t"/>
              <a:pathLst>
                <a:path extrusionOk="0" h="6184" w="9967">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7"/>
            <p:cNvSpPr/>
            <p:nvPr/>
          </p:nvSpPr>
          <p:spPr>
            <a:xfrm>
              <a:off x="7593894" y="395296"/>
              <a:ext cx="474643" cy="301588"/>
            </a:xfrm>
            <a:custGeom>
              <a:rect b="b" l="l" r="r" t="t"/>
              <a:pathLst>
                <a:path extrusionOk="0" h="6591" w="10373">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17"/>
          <p:cNvGrpSpPr/>
          <p:nvPr/>
        </p:nvGrpSpPr>
        <p:grpSpPr>
          <a:xfrm flipH="1">
            <a:off x="4059714" y="4365267"/>
            <a:ext cx="474643" cy="299712"/>
            <a:chOff x="7729218" y="1694205"/>
            <a:chExt cx="474643" cy="299712"/>
          </a:xfrm>
        </p:grpSpPr>
        <p:sp>
          <p:nvSpPr>
            <p:cNvPr id="566" name="Google Shape;566;p17"/>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7"/>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8" name="Google Shape;568;p17"/>
          <p:cNvSpPr/>
          <p:nvPr/>
        </p:nvSpPr>
        <p:spPr>
          <a:xfrm flipH="1">
            <a:off x="677156" y="26785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7"/>
          <p:cNvSpPr/>
          <p:nvPr/>
        </p:nvSpPr>
        <p:spPr>
          <a:xfrm flipH="1">
            <a:off x="-223277" y="34734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17"/>
          <p:cNvGrpSpPr/>
          <p:nvPr/>
        </p:nvGrpSpPr>
        <p:grpSpPr>
          <a:xfrm flipH="1" rot="5400000">
            <a:off x="3231676" y="-1110167"/>
            <a:ext cx="1915490" cy="2459786"/>
            <a:chOff x="2659350" y="1746500"/>
            <a:chExt cx="379350" cy="487125"/>
          </a:xfrm>
        </p:grpSpPr>
        <p:sp>
          <p:nvSpPr>
            <p:cNvPr id="571" name="Google Shape;571;p17"/>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7"/>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7"/>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4" name="Google Shape;574;p17"/>
          <p:cNvSpPr/>
          <p:nvPr/>
        </p:nvSpPr>
        <p:spPr>
          <a:xfrm flipH="1">
            <a:off x="8423998" y="3177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7"/>
          <p:cNvSpPr/>
          <p:nvPr/>
        </p:nvSpPr>
        <p:spPr>
          <a:xfrm flipH="1">
            <a:off x="5694081" y="4660085"/>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6" name="Google Shape;576;p17"/>
          <p:cNvGrpSpPr/>
          <p:nvPr/>
        </p:nvGrpSpPr>
        <p:grpSpPr>
          <a:xfrm flipH="1">
            <a:off x="-1756434" y="3624409"/>
            <a:ext cx="2408503" cy="2408503"/>
            <a:chOff x="7349044" y="3624409"/>
            <a:chExt cx="2408503" cy="2408503"/>
          </a:xfrm>
        </p:grpSpPr>
        <p:sp>
          <p:nvSpPr>
            <p:cNvPr id="577" name="Google Shape;577;p17"/>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7"/>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7"/>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7"/>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17"/>
          <p:cNvGrpSpPr/>
          <p:nvPr/>
        </p:nvGrpSpPr>
        <p:grpSpPr>
          <a:xfrm flipH="1">
            <a:off x="3770282" y="3148752"/>
            <a:ext cx="307124" cy="305294"/>
            <a:chOff x="1026043" y="1162815"/>
            <a:chExt cx="307124" cy="305294"/>
          </a:xfrm>
        </p:grpSpPr>
        <p:sp>
          <p:nvSpPr>
            <p:cNvPr id="582" name="Google Shape;582;p17"/>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7"/>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7"/>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7"/>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7"/>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7"/>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7"/>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7"/>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17"/>
          <p:cNvSpPr/>
          <p:nvPr/>
        </p:nvSpPr>
        <p:spPr>
          <a:xfrm flipH="1">
            <a:off x="4535621" y="107431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7"/>
          <p:cNvSpPr/>
          <p:nvPr/>
        </p:nvSpPr>
        <p:spPr>
          <a:xfrm flipH="1">
            <a:off x="8534397" y="4551209"/>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2" name="Google Shape;592;p17"/>
          <p:cNvGrpSpPr/>
          <p:nvPr/>
        </p:nvGrpSpPr>
        <p:grpSpPr>
          <a:xfrm flipH="1">
            <a:off x="6114802" y="477350"/>
            <a:ext cx="309000" cy="305294"/>
            <a:chOff x="8360310" y="1124637"/>
            <a:chExt cx="309000" cy="305294"/>
          </a:xfrm>
        </p:grpSpPr>
        <p:sp>
          <p:nvSpPr>
            <p:cNvPr id="593" name="Google Shape;593;p17"/>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7"/>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7"/>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7"/>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7"/>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7"/>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7"/>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7"/>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01" name="Shape 601"/>
        <p:cNvGrpSpPr/>
        <p:nvPr/>
      </p:nvGrpSpPr>
      <p:grpSpPr>
        <a:xfrm>
          <a:off x="0" y="0"/>
          <a:ext cx="0" cy="0"/>
          <a:chOff x="0" y="0"/>
          <a:chExt cx="0" cy="0"/>
        </a:xfrm>
      </p:grpSpPr>
      <p:sp>
        <p:nvSpPr>
          <p:cNvPr id="602" name="Google Shape;602;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03" name="Google Shape;603;p18"/>
          <p:cNvSpPr txBox="1"/>
          <p:nvPr>
            <p:ph idx="2" type="title"/>
          </p:nvPr>
        </p:nvSpPr>
        <p:spPr>
          <a:xfrm>
            <a:off x="2251900" y="1516291"/>
            <a:ext cx="2179800" cy="52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04" name="Google Shape;604;p18"/>
          <p:cNvSpPr txBox="1"/>
          <p:nvPr>
            <p:ph idx="1" type="subTitle"/>
          </p:nvPr>
        </p:nvSpPr>
        <p:spPr>
          <a:xfrm>
            <a:off x="2251900" y="2021641"/>
            <a:ext cx="2179800" cy="47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5" name="Google Shape;605;p18"/>
          <p:cNvSpPr txBox="1"/>
          <p:nvPr>
            <p:ph idx="3" type="title"/>
          </p:nvPr>
        </p:nvSpPr>
        <p:spPr>
          <a:xfrm>
            <a:off x="5931855" y="1516291"/>
            <a:ext cx="2179800" cy="52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06" name="Google Shape;606;p18"/>
          <p:cNvSpPr txBox="1"/>
          <p:nvPr>
            <p:ph idx="4" type="subTitle"/>
          </p:nvPr>
        </p:nvSpPr>
        <p:spPr>
          <a:xfrm>
            <a:off x="5931850" y="2021641"/>
            <a:ext cx="2179800" cy="47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7" name="Google Shape;607;p18"/>
          <p:cNvSpPr txBox="1"/>
          <p:nvPr>
            <p:ph idx="5" type="title"/>
          </p:nvPr>
        </p:nvSpPr>
        <p:spPr>
          <a:xfrm>
            <a:off x="2251900" y="2963771"/>
            <a:ext cx="2179800" cy="52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08" name="Google Shape;608;p18"/>
          <p:cNvSpPr txBox="1"/>
          <p:nvPr>
            <p:ph idx="6" type="subTitle"/>
          </p:nvPr>
        </p:nvSpPr>
        <p:spPr>
          <a:xfrm>
            <a:off x="2251900" y="3469115"/>
            <a:ext cx="2179800" cy="47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9" name="Google Shape;609;p18"/>
          <p:cNvSpPr txBox="1"/>
          <p:nvPr>
            <p:ph idx="7" type="title"/>
          </p:nvPr>
        </p:nvSpPr>
        <p:spPr>
          <a:xfrm>
            <a:off x="5931855" y="2963771"/>
            <a:ext cx="2179800" cy="52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10" name="Google Shape;610;p18"/>
          <p:cNvSpPr txBox="1"/>
          <p:nvPr>
            <p:ph idx="8" type="subTitle"/>
          </p:nvPr>
        </p:nvSpPr>
        <p:spPr>
          <a:xfrm>
            <a:off x="5931850" y="3469115"/>
            <a:ext cx="2179800" cy="47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11" name="Google Shape;611;p18"/>
          <p:cNvSpPr/>
          <p:nvPr/>
        </p:nvSpPr>
        <p:spPr>
          <a:xfrm>
            <a:off x="8649796" y="215576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18"/>
          <p:cNvGrpSpPr/>
          <p:nvPr/>
        </p:nvGrpSpPr>
        <p:grpSpPr>
          <a:xfrm>
            <a:off x="7680381" y="1216202"/>
            <a:ext cx="307124" cy="305294"/>
            <a:chOff x="1026043" y="1162815"/>
            <a:chExt cx="307124" cy="305294"/>
          </a:xfrm>
        </p:grpSpPr>
        <p:sp>
          <p:nvSpPr>
            <p:cNvPr id="613" name="Google Shape;613;p18"/>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8"/>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8"/>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8"/>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8"/>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8"/>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8"/>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8"/>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18"/>
          <p:cNvGrpSpPr/>
          <p:nvPr/>
        </p:nvGrpSpPr>
        <p:grpSpPr>
          <a:xfrm>
            <a:off x="353535" y="4510712"/>
            <a:ext cx="309000" cy="305294"/>
            <a:chOff x="8360310" y="1124637"/>
            <a:chExt cx="309000" cy="305294"/>
          </a:xfrm>
        </p:grpSpPr>
        <p:sp>
          <p:nvSpPr>
            <p:cNvPr id="622" name="Google Shape;622;p18"/>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8"/>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8"/>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8"/>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8"/>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8"/>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8"/>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8"/>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 name="Google Shape;630;p18"/>
          <p:cNvGrpSpPr/>
          <p:nvPr/>
        </p:nvGrpSpPr>
        <p:grpSpPr>
          <a:xfrm>
            <a:off x="1272319" y="559784"/>
            <a:ext cx="474643" cy="301588"/>
            <a:chOff x="7593894" y="395296"/>
            <a:chExt cx="474643" cy="301588"/>
          </a:xfrm>
        </p:grpSpPr>
        <p:sp>
          <p:nvSpPr>
            <p:cNvPr id="631" name="Google Shape;631;p18"/>
            <p:cNvSpPr/>
            <p:nvPr/>
          </p:nvSpPr>
          <p:spPr>
            <a:xfrm>
              <a:off x="7603183" y="404585"/>
              <a:ext cx="456065" cy="282964"/>
            </a:xfrm>
            <a:custGeom>
              <a:rect b="b" l="l" r="r" t="t"/>
              <a:pathLst>
                <a:path extrusionOk="0" h="6184" w="9967">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8"/>
            <p:cNvSpPr/>
            <p:nvPr/>
          </p:nvSpPr>
          <p:spPr>
            <a:xfrm>
              <a:off x="7593894" y="395296"/>
              <a:ext cx="474643" cy="301588"/>
            </a:xfrm>
            <a:custGeom>
              <a:rect b="b" l="l" r="r" t="t"/>
              <a:pathLst>
                <a:path extrusionOk="0" h="6591" w="10373">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18"/>
          <p:cNvGrpSpPr/>
          <p:nvPr/>
        </p:nvGrpSpPr>
        <p:grpSpPr>
          <a:xfrm>
            <a:off x="8341181" y="4513505"/>
            <a:ext cx="474643" cy="299712"/>
            <a:chOff x="7729218" y="1694205"/>
            <a:chExt cx="474643" cy="299712"/>
          </a:xfrm>
        </p:grpSpPr>
        <p:sp>
          <p:nvSpPr>
            <p:cNvPr id="634" name="Google Shape;634;p18"/>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8"/>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6" name="Google Shape;636;p18"/>
          <p:cNvSpPr/>
          <p:nvPr/>
        </p:nvSpPr>
        <p:spPr>
          <a:xfrm>
            <a:off x="7493953" y="5443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8"/>
          <p:cNvSpPr/>
          <p:nvPr/>
        </p:nvSpPr>
        <p:spPr>
          <a:xfrm>
            <a:off x="5524672" y="4511646"/>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8" name="Google Shape;638;p18"/>
          <p:cNvGrpSpPr/>
          <p:nvPr/>
        </p:nvGrpSpPr>
        <p:grpSpPr>
          <a:xfrm>
            <a:off x="-421852" y="-181433"/>
            <a:ext cx="1985536" cy="1455081"/>
            <a:chOff x="238125" y="896375"/>
            <a:chExt cx="635575" cy="465775"/>
          </a:xfrm>
        </p:grpSpPr>
        <p:sp>
          <p:nvSpPr>
            <p:cNvPr id="639" name="Google Shape;639;p18"/>
            <p:cNvSpPr/>
            <p:nvPr/>
          </p:nvSpPr>
          <p:spPr>
            <a:xfrm>
              <a:off x="258450" y="937050"/>
              <a:ext cx="615250" cy="425100"/>
            </a:xfrm>
            <a:custGeom>
              <a:rect b="b" l="l" r="r" t="t"/>
              <a:pathLst>
                <a:path extrusionOk="0" h="17004" w="2461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8"/>
            <p:cNvSpPr/>
            <p:nvPr/>
          </p:nvSpPr>
          <p:spPr>
            <a:xfrm>
              <a:off x="238125" y="918750"/>
              <a:ext cx="596925" cy="409850"/>
            </a:xfrm>
            <a:custGeom>
              <a:rect b="b" l="l" r="r" t="t"/>
              <a:pathLst>
                <a:path extrusionOk="0" h="16394" w="23877">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8"/>
            <p:cNvSpPr/>
            <p:nvPr/>
          </p:nvSpPr>
          <p:spPr>
            <a:xfrm>
              <a:off x="261500" y="916725"/>
              <a:ext cx="477975" cy="336600"/>
            </a:xfrm>
            <a:custGeom>
              <a:rect b="b" l="l" r="r" t="t"/>
              <a:pathLst>
                <a:path extrusionOk="0" h="13464" w="19119">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8"/>
            <p:cNvSpPr/>
            <p:nvPr/>
          </p:nvSpPr>
          <p:spPr>
            <a:xfrm>
              <a:off x="277775" y="921800"/>
              <a:ext cx="404750" cy="281700"/>
            </a:xfrm>
            <a:custGeom>
              <a:rect b="b" l="l" r="r" t="t"/>
              <a:pathLst>
                <a:path extrusionOk="0" h="11268" w="1619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8"/>
            <p:cNvSpPr/>
            <p:nvPr/>
          </p:nvSpPr>
          <p:spPr>
            <a:xfrm>
              <a:off x="329625" y="896375"/>
              <a:ext cx="264425" cy="187150"/>
            </a:xfrm>
            <a:custGeom>
              <a:rect b="b" l="l" r="r" t="t"/>
              <a:pathLst>
                <a:path extrusionOk="0" h="7486" w="10577">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18"/>
          <p:cNvSpPr/>
          <p:nvPr/>
        </p:nvSpPr>
        <p:spPr>
          <a:xfrm>
            <a:off x="4349721" y="46176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8"/>
          <p:cNvSpPr/>
          <p:nvPr/>
        </p:nvSpPr>
        <p:spPr>
          <a:xfrm>
            <a:off x="8779428" y="35748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8"/>
          <p:cNvSpPr/>
          <p:nvPr/>
        </p:nvSpPr>
        <p:spPr>
          <a:xfrm>
            <a:off x="6850353" y="47721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8"/>
          <p:cNvSpPr/>
          <p:nvPr/>
        </p:nvSpPr>
        <p:spPr>
          <a:xfrm>
            <a:off x="2463266" y="473942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8"/>
          <p:cNvSpPr/>
          <p:nvPr/>
        </p:nvSpPr>
        <p:spPr>
          <a:xfrm>
            <a:off x="192328" y="17283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8"/>
          <p:cNvSpPr/>
          <p:nvPr/>
        </p:nvSpPr>
        <p:spPr>
          <a:xfrm>
            <a:off x="353529" y="3868042"/>
            <a:ext cx="85704" cy="85658"/>
          </a:xfrm>
          <a:custGeom>
            <a:rect b="b" l="l" r="r" t="t"/>
            <a:pathLst>
              <a:path extrusionOk="0" h="1872" w="1873">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650" name="Shape 650"/>
        <p:cNvGrpSpPr/>
        <p:nvPr/>
      </p:nvGrpSpPr>
      <p:grpSpPr>
        <a:xfrm>
          <a:off x="0" y="0"/>
          <a:ext cx="0" cy="0"/>
          <a:chOff x="0" y="0"/>
          <a:chExt cx="0" cy="0"/>
        </a:xfrm>
      </p:grpSpPr>
      <p:sp>
        <p:nvSpPr>
          <p:cNvPr id="651" name="Google Shape;651;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52" name="Google Shape;652;p19"/>
          <p:cNvSpPr txBox="1"/>
          <p:nvPr>
            <p:ph idx="2" type="title"/>
          </p:nvPr>
        </p:nvSpPr>
        <p:spPr>
          <a:xfrm>
            <a:off x="2207852" y="1731300"/>
            <a:ext cx="2299800" cy="52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53" name="Google Shape;653;p19"/>
          <p:cNvSpPr txBox="1"/>
          <p:nvPr>
            <p:ph idx="1" type="subTitle"/>
          </p:nvPr>
        </p:nvSpPr>
        <p:spPr>
          <a:xfrm>
            <a:off x="2207838" y="2160433"/>
            <a:ext cx="1978200" cy="65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54" name="Google Shape;654;p19"/>
          <p:cNvSpPr txBox="1"/>
          <p:nvPr>
            <p:ph idx="3" type="title"/>
          </p:nvPr>
        </p:nvSpPr>
        <p:spPr>
          <a:xfrm flipH="1">
            <a:off x="5888875" y="1731300"/>
            <a:ext cx="2299800" cy="52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55" name="Google Shape;655;p19"/>
          <p:cNvSpPr txBox="1"/>
          <p:nvPr>
            <p:ph idx="4" type="subTitle"/>
          </p:nvPr>
        </p:nvSpPr>
        <p:spPr>
          <a:xfrm flipH="1">
            <a:off x="5888878" y="2160433"/>
            <a:ext cx="1978200" cy="65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56" name="Google Shape;656;p19"/>
          <p:cNvSpPr txBox="1"/>
          <p:nvPr>
            <p:ph idx="5" type="title"/>
          </p:nvPr>
        </p:nvSpPr>
        <p:spPr>
          <a:xfrm>
            <a:off x="2207852" y="3102575"/>
            <a:ext cx="2299800" cy="52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57" name="Google Shape;657;p19"/>
          <p:cNvSpPr txBox="1"/>
          <p:nvPr>
            <p:ph idx="6" type="subTitle"/>
          </p:nvPr>
        </p:nvSpPr>
        <p:spPr>
          <a:xfrm>
            <a:off x="2207838" y="3531708"/>
            <a:ext cx="1978200" cy="65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58" name="Google Shape;658;p19"/>
          <p:cNvSpPr txBox="1"/>
          <p:nvPr>
            <p:ph idx="7" type="title"/>
          </p:nvPr>
        </p:nvSpPr>
        <p:spPr>
          <a:xfrm flipH="1">
            <a:off x="5888762" y="3102568"/>
            <a:ext cx="2299800" cy="52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59" name="Google Shape;659;p19"/>
          <p:cNvSpPr txBox="1"/>
          <p:nvPr>
            <p:ph idx="8" type="subTitle"/>
          </p:nvPr>
        </p:nvSpPr>
        <p:spPr>
          <a:xfrm flipH="1">
            <a:off x="5888878" y="3531708"/>
            <a:ext cx="1978200" cy="65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60" name="Google Shape;660;p19"/>
          <p:cNvSpPr/>
          <p:nvPr/>
        </p:nvSpPr>
        <p:spPr>
          <a:xfrm>
            <a:off x="-2376825" y="4212637"/>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9"/>
          <p:cNvSpPr/>
          <p:nvPr/>
        </p:nvSpPr>
        <p:spPr>
          <a:xfrm>
            <a:off x="8144675" y="-1157675"/>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2" name="Google Shape;662;p19"/>
          <p:cNvGrpSpPr/>
          <p:nvPr/>
        </p:nvGrpSpPr>
        <p:grpSpPr>
          <a:xfrm>
            <a:off x="8497881" y="241065"/>
            <a:ext cx="307124" cy="305294"/>
            <a:chOff x="1026043" y="1162815"/>
            <a:chExt cx="307124" cy="305294"/>
          </a:xfrm>
        </p:grpSpPr>
        <p:sp>
          <p:nvSpPr>
            <p:cNvPr id="663" name="Google Shape;663;p19"/>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9"/>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9"/>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9"/>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9"/>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9"/>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9"/>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9"/>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19"/>
          <p:cNvGrpSpPr/>
          <p:nvPr/>
        </p:nvGrpSpPr>
        <p:grpSpPr>
          <a:xfrm>
            <a:off x="6749493" y="4363642"/>
            <a:ext cx="474643" cy="299712"/>
            <a:chOff x="7729218" y="1694205"/>
            <a:chExt cx="474643" cy="299712"/>
          </a:xfrm>
        </p:grpSpPr>
        <p:sp>
          <p:nvSpPr>
            <p:cNvPr id="672" name="Google Shape;672;p19"/>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9"/>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4" name="Google Shape;674;p19"/>
          <p:cNvSpPr/>
          <p:nvPr/>
        </p:nvSpPr>
        <p:spPr>
          <a:xfrm>
            <a:off x="436272" y="4489134"/>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5" name="Google Shape;675;p19"/>
          <p:cNvGrpSpPr/>
          <p:nvPr/>
        </p:nvGrpSpPr>
        <p:grpSpPr>
          <a:xfrm rot="10800000">
            <a:off x="7371465" y="3831622"/>
            <a:ext cx="2299701" cy="1685267"/>
            <a:chOff x="238125" y="896375"/>
            <a:chExt cx="635575" cy="465775"/>
          </a:xfrm>
        </p:grpSpPr>
        <p:sp>
          <p:nvSpPr>
            <p:cNvPr id="676" name="Google Shape;676;p19"/>
            <p:cNvSpPr/>
            <p:nvPr/>
          </p:nvSpPr>
          <p:spPr>
            <a:xfrm>
              <a:off x="258450" y="937050"/>
              <a:ext cx="615250" cy="425100"/>
            </a:xfrm>
            <a:custGeom>
              <a:rect b="b" l="l" r="r" t="t"/>
              <a:pathLst>
                <a:path extrusionOk="0" h="17004" w="2461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9"/>
            <p:cNvSpPr/>
            <p:nvPr/>
          </p:nvSpPr>
          <p:spPr>
            <a:xfrm>
              <a:off x="238125" y="918750"/>
              <a:ext cx="596925" cy="409850"/>
            </a:xfrm>
            <a:custGeom>
              <a:rect b="b" l="l" r="r" t="t"/>
              <a:pathLst>
                <a:path extrusionOk="0" h="16394" w="23877">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9"/>
            <p:cNvSpPr/>
            <p:nvPr/>
          </p:nvSpPr>
          <p:spPr>
            <a:xfrm>
              <a:off x="261500" y="916725"/>
              <a:ext cx="477975" cy="336600"/>
            </a:xfrm>
            <a:custGeom>
              <a:rect b="b" l="l" r="r" t="t"/>
              <a:pathLst>
                <a:path extrusionOk="0" h="13464" w="19119">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9"/>
            <p:cNvSpPr/>
            <p:nvPr/>
          </p:nvSpPr>
          <p:spPr>
            <a:xfrm>
              <a:off x="277775" y="921800"/>
              <a:ext cx="404750" cy="281700"/>
            </a:xfrm>
            <a:custGeom>
              <a:rect b="b" l="l" r="r" t="t"/>
              <a:pathLst>
                <a:path extrusionOk="0" h="11268" w="1619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9"/>
            <p:cNvSpPr/>
            <p:nvPr/>
          </p:nvSpPr>
          <p:spPr>
            <a:xfrm>
              <a:off x="329625" y="896375"/>
              <a:ext cx="264425" cy="187150"/>
            </a:xfrm>
            <a:custGeom>
              <a:rect b="b" l="l" r="r" t="t"/>
              <a:pathLst>
                <a:path extrusionOk="0" h="7486" w="10577">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1" name="Google Shape;681;p19"/>
          <p:cNvGrpSpPr/>
          <p:nvPr/>
        </p:nvGrpSpPr>
        <p:grpSpPr>
          <a:xfrm flipH="1" rot="-1707809">
            <a:off x="-717545" y="-721343"/>
            <a:ext cx="1340703" cy="1721669"/>
            <a:chOff x="2659350" y="1746500"/>
            <a:chExt cx="379350" cy="487125"/>
          </a:xfrm>
        </p:grpSpPr>
        <p:sp>
          <p:nvSpPr>
            <p:cNvPr id="682" name="Google Shape;682;p19"/>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9"/>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9"/>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5" name="Google Shape;685;p19"/>
          <p:cNvGrpSpPr/>
          <p:nvPr/>
        </p:nvGrpSpPr>
        <p:grpSpPr>
          <a:xfrm>
            <a:off x="505093" y="1267317"/>
            <a:ext cx="474643" cy="299712"/>
            <a:chOff x="7729218" y="1694205"/>
            <a:chExt cx="474643" cy="299712"/>
          </a:xfrm>
        </p:grpSpPr>
        <p:sp>
          <p:nvSpPr>
            <p:cNvPr id="686" name="Google Shape;686;p19"/>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9"/>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8" name="Google Shape;688;p19"/>
          <p:cNvSpPr/>
          <p:nvPr/>
        </p:nvSpPr>
        <p:spPr>
          <a:xfrm>
            <a:off x="6054153" y="46633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9"/>
          <p:cNvSpPr/>
          <p:nvPr/>
        </p:nvSpPr>
        <p:spPr>
          <a:xfrm>
            <a:off x="7739087" y="4470668"/>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9"/>
          <p:cNvSpPr/>
          <p:nvPr/>
        </p:nvSpPr>
        <p:spPr>
          <a:xfrm>
            <a:off x="8772703" y="14091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9"/>
          <p:cNvSpPr/>
          <p:nvPr/>
        </p:nvSpPr>
        <p:spPr>
          <a:xfrm>
            <a:off x="7371478" y="2061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9"/>
          <p:cNvSpPr/>
          <p:nvPr/>
        </p:nvSpPr>
        <p:spPr>
          <a:xfrm>
            <a:off x="1648337" y="29179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9"/>
          <p:cNvSpPr/>
          <p:nvPr/>
        </p:nvSpPr>
        <p:spPr>
          <a:xfrm>
            <a:off x="278996" y="30913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spTree>
      <p:nvGrpSpPr>
        <p:cNvPr id="694" name="Shape 694"/>
        <p:cNvGrpSpPr/>
        <p:nvPr/>
      </p:nvGrpSpPr>
      <p:grpSpPr>
        <a:xfrm>
          <a:off x="0" y="0"/>
          <a:ext cx="0" cy="0"/>
          <a:chOff x="0" y="0"/>
          <a:chExt cx="0" cy="0"/>
        </a:xfrm>
      </p:grpSpPr>
      <p:sp>
        <p:nvSpPr>
          <p:cNvPr id="695" name="Google Shape;69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96" name="Google Shape;696;p20"/>
          <p:cNvSpPr txBox="1"/>
          <p:nvPr>
            <p:ph idx="2" type="title"/>
          </p:nvPr>
        </p:nvSpPr>
        <p:spPr>
          <a:xfrm>
            <a:off x="1154800" y="2738353"/>
            <a:ext cx="2098800" cy="73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7" name="Google Shape;697;p20"/>
          <p:cNvSpPr txBox="1"/>
          <p:nvPr>
            <p:ph idx="1" type="subTitle"/>
          </p:nvPr>
        </p:nvSpPr>
        <p:spPr>
          <a:xfrm>
            <a:off x="1154800" y="3446270"/>
            <a:ext cx="20988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8" name="Google Shape;698;p20"/>
          <p:cNvSpPr txBox="1"/>
          <p:nvPr>
            <p:ph idx="3" type="title"/>
          </p:nvPr>
        </p:nvSpPr>
        <p:spPr>
          <a:xfrm>
            <a:off x="3522601" y="2738353"/>
            <a:ext cx="2098800" cy="73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9" name="Google Shape;699;p20"/>
          <p:cNvSpPr txBox="1"/>
          <p:nvPr>
            <p:ph idx="4" type="subTitle"/>
          </p:nvPr>
        </p:nvSpPr>
        <p:spPr>
          <a:xfrm>
            <a:off x="3522603" y="3446270"/>
            <a:ext cx="20988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00" name="Google Shape;700;p20"/>
          <p:cNvSpPr txBox="1"/>
          <p:nvPr>
            <p:ph idx="5" type="title"/>
          </p:nvPr>
        </p:nvSpPr>
        <p:spPr>
          <a:xfrm>
            <a:off x="5890403" y="2738353"/>
            <a:ext cx="2098800" cy="73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1" name="Google Shape;701;p20"/>
          <p:cNvSpPr txBox="1"/>
          <p:nvPr>
            <p:ph idx="6" type="subTitle"/>
          </p:nvPr>
        </p:nvSpPr>
        <p:spPr>
          <a:xfrm>
            <a:off x="5890412" y="3446270"/>
            <a:ext cx="20988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702" name="Google Shape;702;p20"/>
          <p:cNvGrpSpPr/>
          <p:nvPr/>
        </p:nvGrpSpPr>
        <p:grpSpPr>
          <a:xfrm flipH="1">
            <a:off x="3743376" y="4635234"/>
            <a:ext cx="474643" cy="301588"/>
            <a:chOff x="7593894" y="395296"/>
            <a:chExt cx="474643" cy="301588"/>
          </a:xfrm>
        </p:grpSpPr>
        <p:sp>
          <p:nvSpPr>
            <p:cNvPr id="703" name="Google Shape;703;p20"/>
            <p:cNvSpPr/>
            <p:nvPr/>
          </p:nvSpPr>
          <p:spPr>
            <a:xfrm>
              <a:off x="7603183" y="404585"/>
              <a:ext cx="456065" cy="282964"/>
            </a:xfrm>
            <a:custGeom>
              <a:rect b="b" l="l" r="r" t="t"/>
              <a:pathLst>
                <a:path extrusionOk="0" h="6184" w="9967">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0"/>
            <p:cNvSpPr/>
            <p:nvPr/>
          </p:nvSpPr>
          <p:spPr>
            <a:xfrm>
              <a:off x="7593894" y="395296"/>
              <a:ext cx="474643" cy="301588"/>
            </a:xfrm>
            <a:custGeom>
              <a:rect b="b" l="l" r="r" t="t"/>
              <a:pathLst>
                <a:path extrusionOk="0" h="6591" w="10373">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5" name="Google Shape;705;p20"/>
          <p:cNvGrpSpPr/>
          <p:nvPr/>
        </p:nvGrpSpPr>
        <p:grpSpPr>
          <a:xfrm flipH="1">
            <a:off x="8410252" y="4623067"/>
            <a:ext cx="474643" cy="299712"/>
            <a:chOff x="7729218" y="1694205"/>
            <a:chExt cx="474643" cy="299712"/>
          </a:xfrm>
        </p:grpSpPr>
        <p:sp>
          <p:nvSpPr>
            <p:cNvPr id="706" name="Google Shape;706;p20"/>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0"/>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8" name="Google Shape;708;p20"/>
          <p:cNvSpPr/>
          <p:nvPr/>
        </p:nvSpPr>
        <p:spPr>
          <a:xfrm flipH="1">
            <a:off x="393823" y="16449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9" name="Google Shape;709;p20"/>
          <p:cNvGrpSpPr/>
          <p:nvPr/>
        </p:nvGrpSpPr>
        <p:grpSpPr>
          <a:xfrm flipH="1" rot="5400000">
            <a:off x="8139126" y="-1346592"/>
            <a:ext cx="1915490" cy="2459786"/>
            <a:chOff x="2659350" y="1746500"/>
            <a:chExt cx="379350" cy="487125"/>
          </a:xfrm>
        </p:grpSpPr>
        <p:sp>
          <p:nvSpPr>
            <p:cNvPr id="710" name="Google Shape;710;p20"/>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0"/>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0"/>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3" name="Google Shape;713;p20"/>
          <p:cNvSpPr/>
          <p:nvPr/>
        </p:nvSpPr>
        <p:spPr>
          <a:xfrm flipH="1">
            <a:off x="7866981" y="471952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4" name="Google Shape;714;p20"/>
          <p:cNvGrpSpPr/>
          <p:nvPr/>
        </p:nvGrpSpPr>
        <p:grpSpPr>
          <a:xfrm flipH="1">
            <a:off x="-1340959" y="3558109"/>
            <a:ext cx="2408503" cy="2408503"/>
            <a:chOff x="7349044" y="3624409"/>
            <a:chExt cx="2408503" cy="2408503"/>
          </a:xfrm>
        </p:grpSpPr>
        <p:sp>
          <p:nvSpPr>
            <p:cNvPr id="715" name="Google Shape;715;p20"/>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0"/>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0"/>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0"/>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9" name="Google Shape;719;p20"/>
          <p:cNvSpPr/>
          <p:nvPr/>
        </p:nvSpPr>
        <p:spPr>
          <a:xfrm>
            <a:off x="5925116" y="4699267"/>
            <a:ext cx="85704" cy="85658"/>
          </a:xfrm>
          <a:custGeom>
            <a:rect b="b" l="l" r="r" t="t"/>
            <a:pathLst>
              <a:path extrusionOk="0" h="1872" w="1873">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0" name="Google Shape;720;p20"/>
          <p:cNvGrpSpPr/>
          <p:nvPr/>
        </p:nvGrpSpPr>
        <p:grpSpPr>
          <a:xfrm>
            <a:off x="621885" y="397150"/>
            <a:ext cx="309000" cy="305294"/>
            <a:chOff x="8360310" y="1124637"/>
            <a:chExt cx="309000" cy="305294"/>
          </a:xfrm>
        </p:grpSpPr>
        <p:sp>
          <p:nvSpPr>
            <p:cNvPr id="721" name="Google Shape;721;p20"/>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0"/>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0"/>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0"/>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0"/>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0"/>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0"/>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0"/>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9" name="Google Shape;729;p20"/>
          <p:cNvSpPr/>
          <p:nvPr/>
        </p:nvSpPr>
        <p:spPr>
          <a:xfrm>
            <a:off x="318460" y="2731446"/>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0" name="Google Shape;730;p20"/>
          <p:cNvGrpSpPr/>
          <p:nvPr/>
        </p:nvGrpSpPr>
        <p:grpSpPr>
          <a:xfrm>
            <a:off x="8577781" y="1141552"/>
            <a:ext cx="307124" cy="305294"/>
            <a:chOff x="1026043" y="1162815"/>
            <a:chExt cx="307124" cy="305294"/>
          </a:xfrm>
        </p:grpSpPr>
        <p:sp>
          <p:nvSpPr>
            <p:cNvPr id="731" name="Google Shape;731;p20"/>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0"/>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0"/>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0"/>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0"/>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0"/>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0"/>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0"/>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9" name="Google Shape;739;p20"/>
          <p:cNvSpPr/>
          <p:nvPr/>
        </p:nvSpPr>
        <p:spPr>
          <a:xfrm>
            <a:off x="8579623" y="308466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3"/>
          <p:cNvSpPr/>
          <p:nvPr/>
        </p:nvSpPr>
        <p:spPr>
          <a:xfrm>
            <a:off x="-1801179" y="-32677"/>
            <a:ext cx="4382968" cy="2519262"/>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txBox="1"/>
          <p:nvPr>
            <p:ph type="title"/>
          </p:nvPr>
        </p:nvSpPr>
        <p:spPr>
          <a:xfrm>
            <a:off x="720000" y="1763625"/>
            <a:ext cx="3739200" cy="19155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4" name="Google Shape;74;p3"/>
          <p:cNvSpPr txBox="1"/>
          <p:nvPr>
            <p:ph hasCustomPrompt="1" idx="2" type="title"/>
          </p:nvPr>
        </p:nvSpPr>
        <p:spPr>
          <a:xfrm>
            <a:off x="720000" y="674750"/>
            <a:ext cx="1056900" cy="1061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62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5" name="Google Shape;75;p3"/>
          <p:cNvSpPr txBox="1"/>
          <p:nvPr>
            <p:ph idx="1" type="subTitle"/>
          </p:nvPr>
        </p:nvSpPr>
        <p:spPr>
          <a:xfrm>
            <a:off x="720000" y="3679125"/>
            <a:ext cx="30810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6" name="Google Shape;76;p3"/>
          <p:cNvSpPr/>
          <p:nvPr/>
        </p:nvSpPr>
        <p:spPr>
          <a:xfrm>
            <a:off x="4631173" y="3473499"/>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5109037" y="384559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6649446" y="6299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3"/>
          <p:cNvGrpSpPr/>
          <p:nvPr/>
        </p:nvGrpSpPr>
        <p:grpSpPr>
          <a:xfrm>
            <a:off x="4652169" y="1433409"/>
            <a:ext cx="474643" cy="301588"/>
            <a:chOff x="7593894" y="395296"/>
            <a:chExt cx="474643" cy="301588"/>
          </a:xfrm>
        </p:grpSpPr>
        <p:sp>
          <p:nvSpPr>
            <p:cNvPr id="80" name="Google Shape;80;p3"/>
            <p:cNvSpPr/>
            <p:nvPr/>
          </p:nvSpPr>
          <p:spPr>
            <a:xfrm>
              <a:off x="7603183" y="404585"/>
              <a:ext cx="456065" cy="282964"/>
            </a:xfrm>
            <a:custGeom>
              <a:rect b="b" l="l" r="r" t="t"/>
              <a:pathLst>
                <a:path extrusionOk="0" h="6184" w="9967">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593894" y="395296"/>
              <a:ext cx="474643" cy="301588"/>
            </a:xfrm>
            <a:custGeom>
              <a:rect b="b" l="l" r="r" t="t"/>
              <a:pathLst>
                <a:path extrusionOk="0" h="6591" w="10373">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a:off x="3810806" y="4287417"/>
            <a:ext cx="474643" cy="299712"/>
            <a:chOff x="7729218" y="1694205"/>
            <a:chExt cx="474643" cy="299712"/>
          </a:xfrm>
        </p:grpSpPr>
        <p:sp>
          <p:nvSpPr>
            <p:cNvPr id="83" name="Google Shape;83;p3"/>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3"/>
          <p:cNvSpPr/>
          <p:nvPr/>
        </p:nvSpPr>
        <p:spPr>
          <a:xfrm>
            <a:off x="8071696" y="34734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3"/>
          <p:cNvGrpSpPr/>
          <p:nvPr/>
        </p:nvGrpSpPr>
        <p:grpSpPr>
          <a:xfrm rot="-5400000">
            <a:off x="2853946" y="-1110167"/>
            <a:ext cx="1915490" cy="2459786"/>
            <a:chOff x="2659350" y="1746500"/>
            <a:chExt cx="379350" cy="487125"/>
          </a:xfrm>
        </p:grpSpPr>
        <p:sp>
          <p:nvSpPr>
            <p:cNvPr id="87" name="Google Shape;87;p3"/>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3"/>
          <p:cNvSpPr/>
          <p:nvPr/>
        </p:nvSpPr>
        <p:spPr>
          <a:xfrm>
            <a:off x="1727996" y="4019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444778" y="44706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3"/>
          <p:cNvGrpSpPr/>
          <p:nvPr/>
        </p:nvGrpSpPr>
        <p:grpSpPr>
          <a:xfrm>
            <a:off x="7349044" y="3624409"/>
            <a:ext cx="2408503" cy="2408503"/>
            <a:chOff x="7349044" y="3624409"/>
            <a:chExt cx="2408503" cy="2408503"/>
          </a:xfrm>
        </p:grpSpPr>
        <p:sp>
          <p:nvSpPr>
            <p:cNvPr id="93" name="Google Shape;93;p3"/>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3"/>
          <p:cNvGrpSpPr/>
          <p:nvPr/>
        </p:nvGrpSpPr>
        <p:grpSpPr>
          <a:xfrm>
            <a:off x="4418443" y="3066427"/>
            <a:ext cx="307124" cy="305294"/>
            <a:chOff x="1026043" y="1162815"/>
            <a:chExt cx="307124" cy="305294"/>
          </a:xfrm>
        </p:grpSpPr>
        <p:sp>
          <p:nvSpPr>
            <p:cNvPr id="98" name="Google Shape;98;p3"/>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3"/>
          <p:cNvGrpSpPr/>
          <p:nvPr/>
        </p:nvGrpSpPr>
        <p:grpSpPr>
          <a:xfrm>
            <a:off x="8642073" y="187675"/>
            <a:ext cx="309000" cy="305294"/>
            <a:chOff x="8360310" y="1124637"/>
            <a:chExt cx="309000" cy="305294"/>
          </a:xfrm>
        </p:grpSpPr>
        <p:sp>
          <p:nvSpPr>
            <p:cNvPr id="107" name="Google Shape;107;p3"/>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3"/>
          <p:cNvSpPr/>
          <p:nvPr/>
        </p:nvSpPr>
        <p:spPr>
          <a:xfrm>
            <a:off x="3162073" y="107431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437897" y="4587121"/>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740" name="Shape 740"/>
        <p:cNvGrpSpPr/>
        <p:nvPr/>
      </p:nvGrpSpPr>
      <p:grpSpPr>
        <a:xfrm>
          <a:off x="0" y="0"/>
          <a:ext cx="0" cy="0"/>
          <a:chOff x="0" y="0"/>
          <a:chExt cx="0" cy="0"/>
        </a:xfrm>
      </p:grpSpPr>
      <p:sp>
        <p:nvSpPr>
          <p:cNvPr id="741" name="Google Shape;74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742" name="Google Shape;742;p21"/>
          <p:cNvSpPr txBox="1"/>
          <p:nvPr>
            <p:ph idx="2" type="title"/>
          </p:nvPr>
        </p:nvSpPr>
        <p:spPr>
          <a:xfrm>
            <a:off x="1101175" y="1877331"/>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3" name="Google Shape;743;p21"/>
          <p:cNvSpPr txBox="1"/>
          <p:nvPr>
            <p:ph idx="1" type="subTitle"/>
          </p:nvPr>
        </p:nvSpPr>
        <p:spPr>
          <a:xfrm>
            <a:off x="1101175" y="2306086"/>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4" name="Google Shape;744;p21"/>
          <p:cNvSpPr txBox="1"/>
          <p:nvPr>
            <p:ph idx="3" type="title"/>
          </p:nvPr>
        </p:nvSpPr>
        <p:spPr>
          <a:xfrm>
            <a:off x="3390900" y="1877331"/>
            <a:ext cx="2362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5" name="Google Shape;745;p21"/>
          <p:cNvSpPr txBox="1"/>
          <p:nvPr>
            <p:ph idx="4" type="subTitle"/>
          </p:nvPr>
        </p:nvSpPr>
        <p:spPr>
          <a:xfrm>
            <a:off x="3474175" y="2306084"/>
            <a:ext cx="2195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6" name="Google Shape;746;p21"/>
          <p:cNvSpPr txBox="1"/>
          <p:nvPr>
            <p:ph idx="5" type="title"/>
          </p:nvPr>
        </p:nvSpPr>
        <p:spPr>
          <a:xfrm>
            <a:off x="1101175" y="3615531"/>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7" name="Google Shape;747;p21"/>
          <p:cNvSpPr txBox="1"/>
          <p:nvPr>
            <p:ph idx="6" type="subTitle"/>
          </p:nvPr>
        </p:nvSpPr>
        <p:spPr>
          <a:xfrm>
            <a:off x="1101175" y="4044286"/>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8" name="Google Shape;748;p21"/>
          <p:cNvSpPr txBox="1"/>
          <p:nvPr>
            <p:ph idx="7" type="title"/>
          </p:nvPr>
        </p:nvSpPr>
        <p:spPr>
          <a:xfrm>
            <a:off x="3474175" y="3615524"/>
            <a:ext cx="2195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9" name="Google Shape;749;p21"/>
          <p:cNvSpPr txBox="1"/>
          <p:nvPr>
            <p:ph idx="8" type="subTitle"/>
          </p:nvPr>
        </p:nvSpPr>
        <p:spPr>
          <a:xfrm>
            <a:off x="3474175" y="4044277"/>
            <a:ext cx="2195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0" name="Google Shape;750;p21"/>
          <p:cNvSpPr txBox="1"/>
          <p:nvPr>
            <p:ph idx="9" type="title"/>
          </p:nvPr>
        </p:nvSpPr>
        <p:spPr>
          <a:xfrm>
            <a:off x="6023950" y="1877331"/>
            <a:ext cx="2050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51" name="Google Shape;751;p21"/>
          <p:cNvSpPr txBox="1"/>
          <p:nvPr>
            <p:ph idx="13" type="subTitle"/>
          </p:nvPr>
        </p:nvSpPr>
        <p:spPr>
          <a:xfrm>
            <a:off x="6056727" y="2306086"/>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2" name="Google Shape;752;p21"/>
          <p:cNvSpPr txBox="1"/>
          <p:nvPr>
            <p:ph idx="14" type="title"/>
          </p:nvPr>
        </p:nvSpPr>
        <p:spPr>
          <a:xfrm>
            <a:off x="6056727" y="3615531"/>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53" name="Google Shape;753;p21"/>
          <p:cNvSpPr txBox="1"/>
          <p:nvPr>
            <p:ph idx="15" type="subTitle"/>
          </p:nvPr>
        </p:nvSpPr>
        <p:spPr>
          <a:xfrm>
            <a:off x="6056727" y="4044286"/>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4" name="Google Shape;754;p21"/>
          <p:cNvSpPr/>
          <p:nvPr/>
        </p:nvSpPr>
        <p:spPr>
          <a:xfrm flipH="1">
            <a:off x="7851625" y="4251062"/>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1"/>
          <p:cNvSpPr/>
          <p:nvPr/>
        </p:nvSpPr>
        <p:spPr>
          <a:xfrm flipH="1">
            <a:off x="-2479325" y="-1234000"/>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6" name="Google Shape;756;p21"/>
          <p:cNvGrpSpPr/>
          <p:nvPr/>
        </p:nvGrpSpPr>
        <p:grpSpPr>
          <a:xfrm flipH="1" rot="-2699931">
            <a:off x="-718506" y="3871142"/>
            <a:ext cx="1340695" cy="1721696"/>
            <a:chOff x="2659350" y="1746500"/>
            <a:chExt cx="379350" cy="487125"/>
          </a:xfrm>
        </p:grpSpPr>
        <p:sp>
          <p:nvSpPr>
            <p:cNvPr id="757" name="Google Shape;757;p21"/>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1"/>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1"/>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0" name="Google Shape;760;p21"/>
          <p:cNvSpPr/>
          <p:nvPr/>
        </p:nvSpPr>
        <p:spPr>
          <a:xfrm>
            <a:off x="340385" y="196246"/>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1"/>
          <p:cNvSpPr/>
          <p:nvPr/>
        </p:nvSpPr>
        <p:spPr>
          <a:xfrm flipH="1">
            <a:off x="336948" y="18542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2" name="Google Shape;762;p21"/>
          <p:cNvGrpSpPr/>
          <p:nvPr/>
        </p:nvGrpSpPr>
        <p:grpSpPr>
          <a:xfrm flipH="1">
            <a:off x="254764" y="2898692"/>
            <a:ext cx="474643" cy="299712"/>
            <a:chOff x="7729218" y="1694205"/>
            <a:chExt cx="474643" cy="299712"/>
          </a:xfrm>
        </p:grpSpPr>
        <p:sp>
          <p:nvSpPr>
            <p:cNvPr id="763" name="Google Shape;763;p21"/>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1"/>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5" name="Google Shape;765;p21"/>
          <p:cNvSpPr/>
          <p:nvPr/>
        </p:nvSpPr>
        <p:spPr>
          <a:xfrm flipH="1">
            <a:off x="8423998" y="149441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1"/>
          <p:cNvSpPr/>
          <p:nvPr/>
        </p:nvSpPr>
        <p:spPr>
          <a:xfrm flipH="1">
            <a:off x="8151756" y="47976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7" name="Google Shape;767;p21"/>
          <p:cNvGrpSpPr/>
          <p:nvPr/>
        </p:nvGrpSpPr>
        <p:grpSpPr>
          <a:xfrm>
            <a:off x="8577781" y="246952"/>
            <a:ext cx="307124" cy="305294"/>
            <a:chOff x="1026043" y="1162815"/>
            <a:chExt cx="307124" cy="305294"/>
          </a:xfrm>
        </p:grpSpPr>
        <p:sp>
          <p:nvSpPr>
            <p:cNvPr id="768" name="Google Shape;768;p21"/>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1"/>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1"/>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1"/>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1"/>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1"/>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1"/>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1"/>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21"/>
          <p:cNvSpPr/>
          <p:nvPr/>
        </p:nvSpPr>
        <p:spPr>
          <a:xfrm>
            <a:off x="8577773" y="303486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1"/>
          <p:cNvSpPr/>
          <p:nvPr/>
        </p:nvSpPr>
        <p:spPr>
          <a:xfrm flipH="1">
            <a:off x="3087173" y="47632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SECTION_TITLE_AND_DESCRIPTION_1">
    <p:spTree>
      <p:nvGrpSpPr>
        <p:cNvPr id="778" name="Shape 778"/>
        <p:cNvGrpSpPr/>
        <p:nvPr/>
      </p:nvGrpSpPr>
      <p:grpSpPr>
        <a:xfrm>
          <a:off x="0" y="0"/>
          <a:ext cx="0" cy="0"/>
          <a:chOff x="0" y="0"/>
          <a:chExt cx="0" cy="0"/>
        </a:xfrm>
      </p:grpSpPr>
      <p:sp>
        <p:nvSpPr>
          <p:cNvPr id="779" name="Google Shape;779;p22"/>
          <p:cNvSpPr txBox="1"/>
          <p:nvPr>
            <p:ph idx="1" type="subTitle"/>
          </p:nvPr>
        </p:nvSpPr>
        <p:spPr>
          <a:xfrm>
            <a:off x="4297775" y="3172123"/>
            <a:ext cx="4126200" cy="92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900"/>
              <a:buNone/>
              <a:defRPr sz="1500"/>
            </a:lvl1pPr>
            <a:lvl2pPr lvl="1" rtl="0" algn="ctr">
              <a:lnSpc>
                <a:spcPct val="100000"/>
              </a:lnSpc>
              <a:spcBef>
                <a:spcPts val="1600"/>
              </a:spcBef>
              <a:spcAft>
                <a:spcPts val="0"/>
              </a:spcAft>
              <a:buSzPts val="1900"/>
              <a:buNone/>
              <a:defRPr sz="1900"/>
            </a:lvl2pPr>
            <a:lvl3pPr lvl="2" rtl="0" algn="ctr">
              <a:lnSpc>
                <a:spcPct val="100000"/>
              </a:lnSpc>
              <a:spcBef>
                <a:spcPts val="1600"/>
              </a:spcBef>
              <a:spcAft>
                <a:spcPts val="0"/>
              </a:spcAft>
              <a:buSzPts val="1900"/>
              <a:buNone/>
              <a:defRPr sz="1900"/>
            </a:lvl3pPr>
            <a:lvl4pPr lvl="3" rtl="0" algn="ctr">
              <a:lnSpc>
                <a:spcPct val="100000"/>
              </a:lnSpc>
              <a:spcBef>
                <a:spcPts val="1600"/>
              </a:spcBef>
              <a:spcAft>
                <a:spcPts val="0"/>
              </a:spcAft>
              <a:buSzPts val="1900"/>
              <a:buNone/>
              <a:defRPr sz="1900"/>
            </a:lvl4pPr>
            <a:lvl5pPr lvl="4" rtl="0" algn="ctr">
              <a:lnSpc>
                <a:spcPct val="100000"/>
              </a:lnSpc>
              <a:spcBef>
                <a:spcPts val="1600"/>
              </a:spcBef>
              <a:spcAft>
                <a:spcPts val="0"/>
              </a:spcAft>
              <a:buSzPts val="1900"/>
              <a:buNone/>
              <a:defRPr sz="1900"/>
            </a:lvl5pPr>
            <a:lvl6pPr lvl="5" rtl="0" algn="ctr">
              <a:lnSpc>
                <a:spcPct val="100000"/>
              </a:lnSpc>
              <a:spcBef>
                <a:spcPts val="1600"/>
              </a:spcBef>
              <a:spcAft>
                <a:spcPts val="0"/>
              </a:spcAft>
              <a:buSzPts val="1900"/>
              <a:buNone/>
              <a:defRPr sz="1900"/>
            </a:lvl6pPr>
            <a:lvl7pPr lvl="6" rtl="0" algn="ctr">
              <a:lnSpc>
                <a:spcPct val="100000"/>
              </a:lnSpc>
              <a:spcBef>
                <a:spcPts val="1600"/>
              </a:spcBef>
              <a:spcAft>
                <a:spcPts val="0"/>
              </a:spcAft>
              <a:buSzPts val="1900"/>
              <a:buNone/>
              <a:defRPr sz="1900"/>
            </a:lvl7pPr>
            <a:lvl8pPr lvl="7" rtl="0" algn="ctr">
              <a:lnSpc>
                <a:spcPct val="100000"/>
              </a:lnSpc>
              <a:spcBef>
                <a:spcPts val="1600"/>
              </a:spcBef>
              <a:spcAft>
                <a:spcPts val="0"/>
              </a:spcAft>
              <a:buSzPts val="1900"/>
              <a:buNone/>
              <a:defRPr sz="1900"/>
            </a:lvl8pPr>
            <a:lvl9pPr lvl="8" rtl="0" algn="ctr">
              <a:lnSpc>
                <a:spcPct val="100000"/>
              </a:lnSpc>
              <a:spcBef>
                <a:spcPts val="1600"/>
              </a:spcBef>
              <a:spcAft>
                <a:spcPts val="1600"/>
              </a:spcAft>
              <a:buSzPts val="1900"/>
              <a:buNone/>
              <a:defRPr sz="1900"/>
            </a:lvl9pPr>
          </a:lstStyle>
          <a:p/>
        </p:txBody>
      </p:sp>
      <p:sp>
        <p:nvSpPr>
          <p:cNvPr id="780" name="Google Shape;780;p22"/>
          <p:cNvSpPr txBox="1"/>
          <p:nvPr>
            <p:ph type="title"/>
          </p:nvPr>
        </p:nvSpPr>
        <p:spPr>
          <a:xfrm>
            <a:off x="4297789" y="1418850"/>
            <a:ext cx="4126200" cy="15636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781" name="Google Shape;781;p22"/>
          <p:cNvSpPr/>
          <p:nvPr/>
        </p:nvSpPr>
        <p:spPr>
          <a:xfrm flipH="1">
            <a:off x="-2554492" y="3728137"/>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2" name="Google Shape;782;p22"/>
          <p:cNvGrpSpPr/>
          <p:nvPr/>
        </p:nvGrpSpPr>
        <p:grpSpPr>
          <a:xfrm flipH="1">
            <a:off x="3421401" y="794209"/>
            <a:ext cx="474643" cy="301588"/>
            <a:chOff x="7593894" y="395296"/>
            <a:chExt cx="474643" cy="301588"/>
          </a:xfrm>
        </p:grpSpPr>
        <p:sp>
          <p:nvSpPr>
            <p:cNvPr id="783" name="Google Shape;783;p22"/>
            <p:cNvSpPr/>
            <p:nvPr/>
          </p:nvSpPr>
          <p:spPr>
            <a:xfrm>
              <a:off x="7603183" y="404585"/>
              <a:ext cx="456065" cy="282964"/>
            </a:xfrm>
            <a:custGeom>
              <a:rect b="b" l="l" r="r" t="t"/>
              <a:pathLst>
                <a:path extrusionOk="0" h="6184" w="9967">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2"/>
            <p:cNvSpPr/>
            <p:nvPr/>
          </p:nvSpPr>
          <p:spPr>
            <a:xfrm>
              <a:off x="7593894" y="395296"/>
              <a:ext cx="474643" cy="301588"/>
            </a:xfrm>
            <a:custGeom>
              <a:rect b="b" l="l" r="r" t="t"/>
              <a:pathLst>
                <a:path extrusionOk="0" h="6591" w="10373">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22"/>
          <p:cNvGrpSpPr/>
          <p:nvPr/>
        </p:nvGrpSpPr>
        <p:grpSpPr>
          <a:xfrm flipH="1">
            <a:off x="4547902" y="4470667"/>
            <a:ext cx="474643" cy="299712"/>
            <a:chOff x="7729218" y="1694205"/>
            <a:chExt cx="474643" cy="299712"/>
          </a:xfrm>
        </p:grpSpPr>
        <p:sp>
          <p:nvSpPr>
            <p:cNvPr id="786" name="Google Shape;786;p22"/>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2"/>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8" name="Google Shape;788;p22"/>
          <p:cNvSpPr/>
          <p:nvPr/>
        </p:nvSpPr>
        <p:spPr>
          <a:xfrm flipH="1">
            <a:off x="2616636" y="44362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9" name="Google Shape;789;p22"/>
          <p:cNvGrpSpPr/>
          <p:nvPr/>
        </p:nvGrpSpPr>
        <p:grpSpPr>
          <a:xfrm flipH="1" rot="5400000">
            <a:off x="7605726" y="-1041792"/>
            <a:ext cx="1915490" cy="2459786"/>
            <a:chOff x="2659350" y="1746500"/>
            <a:chExt cx="379350" cy="487125"/>
          </a:xfrm>
        </p:grpSpPr>
        <p:sp>
          <p:nvSpPr>
            <p:cNvPr id="790" name="Google Shape;790;p22"/>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2"/>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2"/>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3" name="Google Shape;793;p22"/>
          <p:cNvSpPr/>
          <p:nvPr/>
        </p:nvSpPr>
        <p:spPr>
          <a:xfrm flipH="1">
            <a:off x="8231373" y="178366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2"/>
          <p:cNvSpPr/>
          <p:nvPr/>
        </p:nvSpPr>
        <p:spPr>
          <a:xfrm flipH="1">
            <a:off x="6881581" y="468472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5" name="Google Shape;795;p22"/>
          <p:cNvGrpSpPr/>
          <p:nvPr/>
        </p:nvGrpSpPr>
        <p:grpSpPr>
          <a:xfrm flipH="1">
            <a:off x="-1340959" y="3558109"/>
            <a:ext cx="2408503" cy="2408503"/>
            <a:chOff x="7349044" y="3624409"/>
            <a:chExt cx="2408503" cy="2408503"/>
          </a:xfrm>
        </p:grpSpPr>
        <p:sp>
          <p:nvSpPr>
            <p:cNvPr id="796" name="Google Shape;796;p22"/>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2"/>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2"/>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2"/>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0" name="Google Shape;800;p22"/>
          <p:cNvSpPr/>
          <p:nvPr/>
        </p:nvSpPr>
        <p:spPr>
          <a:xfrm>
            <a:off x="1573354" y="510667"/>
            <a:ext cx="85704" cy="85658"/>
          </a:xfrm>
          <a:custGeom>
            <a:rect b="b" l="l" r="r" t="t"/>
            <a:pathLst>
              <a:path extrusionOk="0" h="1872" w="1873">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1" name="Google Shape;801;p22"/>
          <p:cNvGrpSpPr/>
          <p:nvPr/>
        </p:nvGrpSpPr>
        <p:grpSpPr>
          <a:xfrm>
            <a:off x="5528906" y="510677"/>
            <a:ext cx="307124" cy="305294"/>
            <a:chOff x="1026043" y="1162815"/>
            <a:chExt cx="307124" cy="305294"/>
          </a:xfrm>
        </p:grpSpPr>
        <p:sp>
          <p:nvSpPr>
            <p:cNvPr id="802" name="Google Shape;802;p22"/>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2"/>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2"/>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2"/>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2"/>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2"/>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2"/>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2"/>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0" name="Google Shape;810;p22"/>
          <p:cNvGrpSpPr/>
          <p:nvPr/>
        </p:nvGrpSpPr>
        <p:grpSpPr>
          <a:xfrm>
            <a:off x="419760" y="1145850"/>
            <a:ext cx="309000" cy="305294"/>
            <a:chOff x="8360310" y="1124637"/>
            <a:chExt cx="309000" cy="305294"/>
          </a:xfrm>
        </p:grpSpPr>
        <p:sp>
          <p:nvSpPr>
            <p:cNvPr id="811" name="Google Shape;811;p22"/>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2"/>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2"/>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2"/>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2"/>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2"/>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2"/>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2"/>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22"/>
          <p:cNvSpPr/>
          <p:nvPr/>
        </p:nvSpPr>
        <p:spPr>
          <a:xfrm>
            <a:off x="8272286" y="428401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2"/>
          <p:cNvSpPr/>
          <p:nvPr/>
        </p:nvSpPr>
        <p:spPr>
          <a:xfrm>
            <a:off x="568297" y="3172121"/>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21" name="Shape 821"/>
        <p:cNvGrpSpPr/>
        <p:nvPr/>
      </p:nvGrpSpPr>
      <p:grpSpPr>
        <a:xfrm>
          <a:off x="0" y="0"/>
          <a:ext cx="0" cy="0"/>
          <a:chOff x="0" y="0"/>
          <a:chExt cx="0" cy="0"/>
        </a:xfrm>
      </p:grpSpPr>
      <p:sp>
        <p:nvSpPr>
          <p:cNvPr id="822" name="Google Shape;822;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23" name="Google Shape;823;p23"/>
          <p:cNvSpPr/>
          <p:nvPr/>
        </p:nvSpPr>
        <p:spPr>
          <a:xfrm flipH="1" rot="10800000">
            <a:off x="-2479325" y="-1234000"/>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3"/>
          <p:cNvSpPr/>
          <p:nvPr/>
        </p:nvSpPr>
        <p:spPr>
          <a:xfrm flipH="1" rot="10800000">
            <a:off x="7851625" y="4251062"/>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5" name="Google Shape;825;p23"/>
          <p:cNvGrpSpPr/>
          <p:nvPr/>
        </p:nvGrpSpPr>
        <p:grpSpPr>
          <a:xfrm flipH="1" rot="8100069">
            <a:off x="8406819" y="-473906"/>
            <a:ext cx="1340695" cy="1721696"/>
            <a:chOff x="2659350" y="1746500"/>
            <a:chExt cx="379350" cy="487125"/>
          </a:xfrm>
        </p:grpSpPr>
        <p:sp>
          <p:nvSpPr>
            <p:cNvPr id="826" name="Google Shape;826;p23"/>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3"/>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3"/>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9" name="Google Shape;829;p23"/>
          <p:cNvSpPr/>
          <p:nvPr/>
        </p:nvSpPr>
        <p:spPr>
          <a:xfrm rot="10800000">
            <a:off x="8385206" y="4619268"/>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3"/>
          <p:cNvSpPr/>
          <p:nvPr/>
        </p:nvSpPr>
        <p:spPr>
          <a:xfrm flipH="1" rot="10800000">
            <a:off x="5789142" y="201171"/>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3"/>
          <p:cNvSpPr/>
          <p:nvPr/>
        </p:nvSpPr>
        <p:spPr>
          <a:xfrm flipH="1" rot="10800000">
            <a:off x="8582762" y="398890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3"/>
          <p:cNvSpPr/>
          <p:nvPr/>
        </p:nvSpPr>
        <p:spPr>
          <a:xfrm flipH="1" rot="10800000">
            <a:off x="8460567" y="2736921"/>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3" name="Google Shape;833;p23"/>
          <p:cNvGrpSpPr/>
          <p:nvPr/>
        </p:nvGrpSpPr>
        <p:grpSpPr>
          <a:xfrm flipH="1">
            <a:off x="8217414" y="1593503"/>
            <a:ext cx="474643" cy="299712"/>
            <a:chOff x="7729218" y="1694205"/>
            <a:chExt cx="474643" cy="299712"/>
          </a:xfrm>
        </p:grpSpPr>
        <p:sp>
          <p:nvSpPr>
            <p:cNvPr id="834" name="Google Shape;834;p23"/>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3"/>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6" name="Google Shape;836;p23"/>
          <p:cNvSpPr/>
          <p:nvPr/>
        </p:nvSpPr>
        <p:spPr>
          <a:xfrm flipH="1" rot="10800000">
            <a:off x="528667" y="3333146"/>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3"/>
          <p:cNvSpPr/>
          <p:nvPr/>
        </p:nvSpPr>
        <p:spPr>
          <a:xfrm flipH="1" rot="10800000">
            <a:off x="791549" y="23560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8" name="Google Shape;838;p23"/>
          <p:cNvGrpSpPr/>
          <p:nvPr/>
        </p:nvGrpSpPr>
        <p:grpSpPr>
          <a:xfrm rot="10800000">
            <a:off x="451453" y="4617386"/>
            <a:ext cx="307124" cy="305294"/>
            <a:chOff x="1026043" y="1162815"/>
            <a:chExt cx="307124" cy="305294"/>
          </a:xfrm>
        </p:grpSpPr>
        <p:sp>
          <p:nvSpPr>
            <p:cNvPr id="839" name="Google Shape;839;p23"/>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3"/>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3"/>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3"/>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3"/>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3"/>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3"/>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3"/>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7" name="Google Shape;847;p23"/>
          <p:cNvSpPr/>
          <p:nvPr/>
        </p:nvSpPr>
        <p:spPr>
          <a:xfrm rot="10800000">
            <a:off x="147817" y="1778778"/>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848" name="Shape 848"/>
        <p:cNvGrpSpPr/>
        <p:nvPr/>
      </p:nvGrpSpPr>
      <p:grpSpPr>
        <a:xfrm>
          <a:off x="0" y="0"/>
          <a:ext cx="0" cy="0"/>
          <a:chOff x="0" y="0"/>
          <a:chExt cx="0" cy="0"/>
        </a:xfrm>
      </p:grpSpPr>
      <p:sp>
        <p:nvSpPr>
          <p:cNvPr id="849" name="Google Shape;849;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50" name="Google Shape;850;p24"/>
          <p:cNvSpPr/>
          <p:nvPr/>
        </p:nvSpPr>
        <p:spPr>
          <a:xfrm rot="10800000">
            <a:off x="7851625" y="-1234000"/>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4"/>
          <p:cNvSpPr/>
          <p:nvPr/>
        </p:nvSpPr>
        <p:spPr>
          <a:xfrm rot="10800000">
            <a:off x="-2479325" y="4251062"/>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2" name="Google Shape;852;p24"/>
          <p:cNvGrpSpPr/>
          <p:nvPr/>
        </p:nvGrpSpPr>
        <p:grpSpPr>
          <a:xfrm rot="-8100069">
            <a:off x="-718506" y="-473906"/>
            <a:ext cx="1340695" cy="1721696"/>
            <a:chOff x="2659350" y="1746500"/>
            <a:chExt cx="379350" cy="487125"/>
          </a:xfrm>
        </p:grpSpPr>
        <p:sp>
          <p:nvSpPr>
            <p:cNvPr id="853" name="Google Shape;853;p24"/>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4"/>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4"/>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6" name="Google Shape;856;p24"/>
          <p:cNvSpPr/>
          <p:nvPr/>
        </p:nvSpPr>
        <p:spPr>
          <a:xfrm flipH="1" rot="10800000">
            <a:off x="340385" y="4619268"/>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4"/>
          <p:cNvSpPr/>
          <p:nvPr/>
        </p:nvSpPr>
        <p:spPr>
          <a:xfrm rot="10800000">
            <a:off x="3087173" y="201171"/>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4"/>
          <p:cNvSpPr/>
          <p:nvPr/>
        </p:nvSpPr>
        <p:spPr>
          <a:xfrm rot="10800000">
            <a:off x="360543" y="398890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4"/>
          <p:cNvSpPr/>
          <p:nvPr/>
        </p:nvSpPr>
        <p:spPr>
          <a:xfrm rot="10800000">
            <a:off x="415748" y="2736921"/>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0" name="Google Shape;860;p24"/>
          <p:cNvGrpSpPr/>
          <p:nvPr/>
        </p:nvGrpSpPr>
        <p:grpSpPr>
          <a:xfrm>
            <a:off x="336952" y="1017728"/>
            <a:ext cx="474643" cy="299712"/>
            <a:chOff x="7729218" y="1694205"/>
            <a:chExt cx="474643" cy="299712"/>
          </a:xfrm>
        </p:grpSpPr>
        <p:sp>
          <p:nvSpPr>
            <p:cNvPr id="861" name="Google Shape;861;p24"/>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4"/>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3" name="Google Shape;863;p24"/>
          <p:cNvSpPr/>
          <p:nvPr/>
        </p:nvSpPr>
        <p:spPr>
          <a:xfrm rot="10800000">
            <a:off x="8347648" y="3333146"/>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4"/>
          <p:cNvSpPr/>
          <p:nvPr/>
        </p:nvSpPr>
        <p:spPr>
          <a:xfrm rot="10800000">
            <a:off x="8151756" y="23560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5" name="Google Shape;865;p24"/>
          <p:cNvGrpSpPr/>
          <p:nvPr/>
        </p:nvGrpSpPr>
        <p:grpSpPr>
          <a:xfrm flipH="1" rot="10800000">
            <a:off x="8577781" y="4566686"/>
            <a:ext cx="307124" cy="305294"/>
            <a:chOff x="1026043" y="1162815"/>
            <a:chExt cx="307124" cy="305294"/>
          </a:xfrm>
        </p:grpSpPr>
        <p:sp>
          <p:nvSpPr>
            <p:cNvPr id="866" name="Google Shape;866;p24"/>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4"/>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4"/>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4"/>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4"/>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4"/>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4"/>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4"/>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4" name="Google Shape;874;p24"/>
          <p:cNvSpPr/>
          <p:nvPr/>
        </p:nvSpPr>
        <p:spPr>
          <a:xfrm flipH="1" rot="10800000">
            <a:off x="8577773" y="1778778"/>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875" name="Shape 875"/>
        <p:cNvGrpSpPr/>
        <p:nvPr/>
      </p:nvGrpSpPr>
      <p:grpSpPr>
        <a:xfrm>
          <a:off x="0" y="0"/>
          <a:ext cx="0" cy="0"/>
          <a:chOff x="0" y="0"/>
          <a:chExt cx="0" cy="0"/>
        </a:xfrm>
      </p:grpSpPr>
      <p:sp>
        <p:nvSpPr>
          <p:cNvPr id="876" name="Google Shape;876;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77" name="Google Shape;877;p25"/>
          <p:cNvSpPr/>
          <p:nvPr/>
        </p:nvSpPr>
        <p:spPr>
          <a:xfrm flipH="1">
            <a:off x="5767750" y="4671812"/>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5"/>
          <p:cNvSpPr/>
          <p:nvPr/>
        </p:nvSpPr>
        <p:spPr>
          <a:xfrm flipH="1">
            <a:off x="-2479325" y="-1234000"/>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9" name="Google Shape;879;p25"/>
          <p:cNvGrpSpPr/>
          <p:nvPr/>
        </p:nvGrpSpPr>
        <p:grpSpPr>
          <a:xfrm flipH="1" rot="-2699931">
            <a:off x="-634356" y="4042755"/>
            <a:ext cx="1340695" cy="1721696"/>
            <a:chOff x="2659350" y="1746500"/>
            <a:chExt cx="379350" cy="487125"/>
          </a:xfrm>
        </p:grpSpPr>
        <p:sp>
          <p:nvSpPr>
            <p:cNvPr id="880" name="Google Shape;880;p25"/>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5"/>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5"/>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3" name="Google Shape;883;p25"/>
          <p:cNvSpPr/>
          <p:nvPr/>
        </p:nvSpPr>
        <p:spPr>
          <a:xfrm>
            <a:off x="112335" y="3750721"/>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5"/>
          <p:cNvSpPr/>
          <p:nvPr/>
        </p:nvSpPr>
        <p:spPr>
          <a:xfrm flipH="1">
            <a:off x="1475493" y="2028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5"/>
          <p:cNvSpPr/>
          <p:nvPr/>
        </p:nvSpPr>
        <p:spPr>
          <a:xfrm flipH="1">
            <a:off x="8881198" y="113001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6" name="Google Shape;886;p25"/>
          <p:cNvGrpSpPr/>
          <p:nvPr/>
        </p:nvGrpSpPr>
        <p:grpSpPr>
          <a:xfrm flipH="1">
            <a:off x="8186677" y="366217"/>
            <a:ext cx="474643" cy="299712"/>
            <a:chOff x="7729218" y="1694205"/>
            <a:chExt cx="474643" cy="299712"/>
          </a:xfrm>
        </p:grpSpPr>
        <p:sp>
          <p:nvSpPr>
            <p:cNvPr id="887" name="Google Shape;887;p25"/>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5"/>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9" name="Google Shape;889;p25"/>
          <p:cNvSpPr/>
          <p:nvPr/>
        </p:nvSpPr>
        <p:spPr>
          <a:xfrm flipH="1">
            <a:off x="69298" y="16249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5"/>
          <p:cNvSpPr/>
          <p:nvPr/>
        </p:nvSpPr>
        <p:spPr>
          <a:xfrm flipH="1">
            <a:off x="8688493" y="4689160"/>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1" name="Google Shape;891;p25"/>
          <p:cNvGrpSpPr/>
          <p:nvPr/>
        </p:nvGrpSpPr>
        <p:grpSpPr>
          <a:xfrm>
            <a:off x="643806" y="477352"/>
            <a:ext cx="307124" cy="305294"/>
            <a:chOff x="1026043" y="1162815"/>
            <a:chExt cx="307124" cy="305294"/>
          </a:xfrm>
        </p:grpSpPr>
        <p:sp>
          <p:nvSpPr>
            <p:cNvPr id="892" name="Google Shape;892;p25"/>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5"/>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5"/>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5"/>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5"/>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5"/>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5"/>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5"/>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0" name="Google Shape;900;p25"/>
          <p:cNvSpPr/>
          <p:nvPr/>
        </p:nvSpPr>
        <p:spPr>
          <a:xfrm>
            <a:off x="8774198" y="3474935"/>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5"/>
          <p:cNvSpPr/>
          <p:nvPr/>
        </p:nvSpPr>
        <p:spPr>
          <a:xfrm flipH="1">
            <a:off x="3007298" y="48263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902" name="Shape 902"/>
        <p:cNvGrpSpPr/>
        <p:nvPr/>
      </p:nvGrpSpPr>
      <p:grpSpPr>
        <a:xfrm>
          <a:off x="0" y="0"/>
          <a:ext cx="0" cy="0"/>
          <a:chOff x="0" y="0"/>
          <a:chExt cx="0" cy="0"/>
        </a:xfrm>
      </p:grpSpPr>
      <p:sp>
        <p:nvSpPr>
          <p:cNvPr id="903" name="Google Shape;903;p26"/>
          <p:cNvSpPr txBox="1"/>
          <p:nvPr>
            <p:ph hasCustomPrompt="1" type="title"/>
          </p:nvPr>
        </p:nvSpPr>
        <p:spPr>
          <a:xfrm>
            <a:off x="2223600" y="697225"/>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04" name="Google Shape;904;p26"/>
          <p:cNvSpPr txBox="1"/>
          <p:nvPr>
            <p:ph idx="1" type="subTitle"/>
          </p:nvPr>
        </p:nvSpPr>
        <p:spPr>
          <a:xfrm>
            <a:off x="2223600" y="1280625"/>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905" name="Google Shape;905;p26"/>
          <p:cNvSpPr txBox="1"/>
          <p:nvPr>
            <p:ph hasCustomPrompt="1" idx="2" type="title"/>
          </p:nvPr>
        </p:nvSpPr>
        <p:spPr>
          <a:xfrm>
            <a:off x="2223600" y="1981311"/>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06" name="Google Shape;906;p26"/>
          <p:cNvSpPr txBox="1"/>
          <p:nvPr>
            <p:ph idx="3" type="subTitle"/>
          </p:nvPr>
        </p:nvSpPr>
        <p:spPr>
          <a:xfrm>
            <a:off x="2223600" y="2581644"/>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907" name="Google Shape;907;p26"/>
          <p:cNvSpPr txBox="1"/>
          <p:nvPr>
            <p:ph hasCustomPrompt="1" idx="4" type="title"/>
          </p:nvPr>
        </p:nvSpPr>
        <p:spPr>
          <a:xfrm>
            <a:off x="2223600" y="3292638"/>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08" name="Google Shape;908;p26"/>
          <p:cNvSpPr txBox="1"/>
          <p:nvPr>
            <p:ph idx="5" type="subTitle"/>
          </p:nvPr>
        </p:nvSpPr>
        <p:spPr>
          <a:xfrm>
            <a:off x="2223600" y="3901463"/>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909" name="Google Shape;909;p26"/>
          <p:cNvSpPr/>
          <p:nvPr/>
        </p:nvSpPr>
        <p:spPr>
          <a:xfrm flipH="1">
            <a:off x="-3018434" y="2659337"/>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6"/>
          <p:cNvSpPr/>
          <p:nvPr/>
        </p:nvSpPr>
        <p:spPr>
          <a:xfrm flipH="1">
            <a:off x="7769649" y="153719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6"/>
          <p:cNvSpPr/>
          <p:nvPr/>
        </p:nvSpPr>
        <p:spPr>
          <a:xfrm flipH="1">
            <a:off x="1413256" y="4754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6"/>
          <p:cNvSpPr/>
          <p:nvPr/>
        </p:nvSpPr>
        <p:spPr>
          <a:xfrm flipH="1">
            <a:off x="7736131" y="4171726"/>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3" name="Google Shape;913;p26"/>
          <p:cNvGrpSpPr/>
          <p:nvPr/>
        </p:nvGrpSpPr>
        <p:grpSpPr>
          <a:xfrm flipH="1" rot="5400000">
            <a:off x="8040584" y="-1110167"/>
            <a:ext cx="1915490" cy="2459786"/>
            <a:chOff x="2659350" y="1746500"/>
            <a:chExt cx="379350" cy="487125"/>
          </a:xfrm>
        </p:grpSpPr>
        <p:sp>
          <p:nvSpPr>
            <p:cNvPr id="914" name="Google Shape;914;p26"/>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6"/>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6"/>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7" name="Google Shape;917;p26"/>
          <p:cNvSpPr/>
          <p:nvPr/>
        </p:nvSpPr>
        <p:spPr>
          <a:xfrm flipH="1">
            <a:off x="6896163" y="46660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8" name="Google Shape;918;p26"/>
          <p:cNvGrpSpPr/>
          <p:nvPr/>
        </p:nvGrpSpPr>
        <p:grpSpPr>
          <a:xfrm flipH="1">
            <a:off x="-1297289" y="2581646"/>
            <a:ext cx="2408503" cy="2408503"/>
            <a:chOff x="7349044" y="3624409"/>
            <a:chExt cx="2408503" cy="2408503"/>
          </a:xfrm>
        </p:grpSpPr>
        <p:sp>
          <p:nvSpPr>
            <p:cNvPr id="919" name="Google Shape;919;p26"/>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6"/>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6"/>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6"/>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3" name="Google Shape;923;p26"/>
          <p:cNvGrpSpPr/>
          <p:nvPr/>
        </p:nvGrpSpPr>
        <p:grpSpPr>
          <a:xfrm flipH="1">
            <a:off x="1513852" y="2875152"/>
            <a:ext cx="307124" cy="305294"/>
            <a:chOff x="1026043" y="1162815"/>
            <a:chExt cx="307124" cy="305294"/>
          </a:xfrm>
        </p:grpSpPr>
        <p:sp>
          <p:nvSpPr>
            <p:cNvPr id="924" name="Google Shape;924;p26"/>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6"/>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6"/>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6"/>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6"/>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6"/>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6"/>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6"/>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2" name="Google Shape;932;p26"/>
          <p:cNvGrpSpPr/>
          <p:nvPr/>
        </p:nvGrpSpPr>
        <p:grpSpPr>
          <a:xfrm flipH="1">
            <a:off x="6920396" y="2154900"/>
            <a:ext cx="309000" cy="305294"/>
            <a:chOff x="8360310" y="1124637"/>
            <a:chExt cx="309000" cy="305294"/>
          </a:xfrm>
        </p:grpSpPr>
        <p:sp>
          <p:nvSpPr>
            <p:cNvPr id="933" name="Google Shape;933;p26"/>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6"/>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6"/>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6"/>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6"/>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6"/>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6"/>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6"/>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1" name="Google Shape;941;p26"/>
          <p:cNvSpPr/>
          <p:nvPr/>
        </p:nvSpPr>
        <p:spPr>
          <a:xfrm flipH="1">
            <a:off x="1639578" y="1427385"/>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6"/>
          <p:cNvSpPr/>
          <p:nvPr/>
        </p:nvSpPr>
        <p:spPr>
          <a:xfrm flipH="1">
            <a:off x="8032780" y="3038859"/>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6"/>
          <p:cNvSpPr/>
          <p:nvPr/>
        </p:nvSpPr>
        <p:spPr>
          <a:xfrm flipH="1">
            <a:off x="484987" y="192189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44" name="Shape 944"/>
        <p:cNvGrpSpPr/>
        <p:nvPr/>
      </p:nvGrpSpPr>
      <p:grpSpPr>
        <a:xfrm>
          <a:off x="0" y="0"/>
          <a:ext cx="0" cy="0"/>
          <a:chOff x="0" y="0"/>
          <a:chExt cx="0" cy="0"/>
        </a:xfrm>
      </p:grpSpPr>
      <p:sp>
        <p:nvSpPr>
          <p:cNvPr id="945" name="Google Shape;945;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946" name="Google Shape;946;p27"/>
          <p:cNvSpPr txBox="1"/>
          <p:nvPr>
            <p:ph idx="2" type="title"/>
          </p:nvPr>
        </p:nvSpPr>
        <p:spPr>
          <a:xfrm>
            <a:off x="1792813" y="3147800"/>
            <a:ext cx="2360100" cy="47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2000">
                <a:solidFill>
                  <a:schemeClr val="accent1"/>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947" name="Google Shape;947;p27"/>
          <p:cNvSpPr txBox="1"/>
          <p:nvPr>
            <p:ph idx="3" type="title"/>
          </p:nvPr>
        </p:nvSpPr>
        <p:spPr>
          <a:xfrm>
            <a:off x="4990793" y="3147800"/>
            <a:ext cx="2360400" cy="47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2000">
                <a:solidFill>
                  <a:schemeClr val="accent1"/>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948" name="Google Shape;948;p27"/>
          <p:cNvSpPr txBox="1"/>
          <p:nvPr>
            <p:ph idx="1" type="subTitle"/>
          </p:nvPr>
        </p:nvSpPr>
        <p:spPr>
          <a:xfrm>
            <a:off x="4990791" y="3632050"/>
            <a:ext cx="2360400" cy="62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49" name="Google Shape;949;p27"/>
          <p:cNvSpPr txBox="1"/>
          <p:nvPr>
            <p:ph idx="4" type="subTitle"/>
          </p:nvPr>
        </p:nvSpPr>
        <p:spPr>
          <a:xfrm>
            <a:off x="1792963" y="3632050"/>
            <a:ext cx="2360100" cy="62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50" name="Google Shape;950;p27"/>
          <p:cNvSpPr/>
          <p:nvPr/>
        </p:nvSpPr>
        <p:spPr>
          <a:xfrm flipH="1" rot="10800000">
            <a:off x="-4451109" y="2392682"/>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7"/>
          <p:cNvSpPr/>
          <p:nvPr/>
        </p:nvSpPr>
        <p:spPr>
          <a:xfrm flipH="1" rot="10800000">
            <a:off x="6652416" y="-1393943"/>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7"/>
          <p:cNvSpPr/>
          <p:nvPr/>
        </p:nvSpPr>
        <p:spPr>
          <a:xfrm flipH="1" rot="10800000">
            <a:off x="2026917" y="4578034"/>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7"/>
          <p:cNvSpPr/>
          <p:nvPr/>
        </p:nvSpPr>
        <p:spPr>
          <a:xfrm flipH="1" rot="10800000">
            <a:off x="8518014" y="3627199"/>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7"/>
          <p:cNvSpPr/>
          <p:nvPr/>
        </p:nvSpPr>
        <p:spPr>
          <a:xfrm flipH="1" rot="10800000">
            <a:off x="386339" y="2180561"/>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5" name="Google Shape;955;p27"/>
          <p:cNvGrpSpPr/>
          <p:nvPr/>
        </p:nvGrpSpPr>
        <p:grpSpPr>
          <a:xfrm flipH="1" rot="-5400000">
            <a:off x="-1004624" y="3995190"/>
            <a:ext cx="1915490" cy="2459786"/>
            <a:chOff x="2659350" y="1746500"/>
            <a:chExt cx="379350" cy="487125"/>
          </a:xfrm>
        </p:grpSpPr>
        <p:sp>
          <p:nvSpPr>
            <p:cNvPr id="956" name="Google Shape;956;p27"/>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7"/>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7"/>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9" name="Google Shape;959;p27"/>
          <p:cNvSpPr/>
          <p:nvPr/>
        </p:nvSpPr>
        <p:spPr>
          <a:xfrm flipH="1" rot="10800000">
            <a:off x="7031371" y="258005"/>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0" name="Google Shape;960;p27"/>
          <p:cNvGrpSpPr/>
          <p:nvPr/>
        </p:nvGrpSpPr>
        <p:grpSpPr>
          <a:xfrm flipH="1" rot="10800000">
            <a:off x="7693887" y="-752476"/>
            <a:ext cx="2408503" cy="2408503"/>
            <a:chOff x="7349044" y="3624409"/>
            <a:chExt cx="2408503" cy="2408503"/>
          </a:xfrm>
        </p:grpSpPr>
        <p:sp>
          <p:nvSpPr>
            <p:cNvPr id="961" name="Google Shape;961;p27"/>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7"/>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7"/>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7"/>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5" name="Google Shape;965;p27"/>
          <p:cNvGrpSpPr/>
          <p:nvPr/>
        </p:nvGrpSpPr>
        <p:grpSpPr>
          <a:xfrm flipH="1" rot="10800000">
            <a:off x="8440811" y="1949714"/>
            <a:ext cx="307124" cy="305294"/>
            <a:chOff x="1026043" y="1162815"/>
            <a:chExt cx="307124" cy="305294"/>
          </a:xfrm>
        </p:grpSpPr>
        <p:sp>
          <p:nvSpPr>
            <p:cNvPr id="966" name="Google Shape;966;p27"/>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7"/>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7"/>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7"/>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7"/>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7"/>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7"/>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7"/>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4" name="Google Shape;974;p27"/>
          <p:cNvSpPr/>
          <p:nvPr/>
        </p:nvSpPr>
        <p:spPr>
          <a:xfrm flipH="1" rot="10800000">
            <a:off x="7693866" y="4513493"/>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7"/>
          <p:cNvSpPr/>
          <p:nvPr/>
        </p:nvSpPr>
        <p:spPr>
          <a:xfrm flipH="1" rot="10800000">
            <a:off x="809465" y="793296"/>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7"/>
          <p:cNvSpPr/>
          <p:nvPr/>
        </p:nvSpPr>
        <p:spPr>
          <a:xfrm flipH="1" rot="10800000">
            <a:off x="453367" y="3409409"/>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7" name="Google Shape;977;p27"/>
          <p:cNvGrpSpPr/>
          <p:nvPr/>
        </p:nvGrpSpPr>
        <p:grpSpPr>
          <a:xfrm flipH="1" rot="10800000">
            <a:off x="4417491" y="4513491"/>
            <a:ext cx="309000" cy="305294"/>
            <a:chOff x="8360310" y="1124637"/>
            <a:chExt cx="309000" cy="305294"/>
          </a:xfrm>
        </p:grpSpPr>
        <p:sp>
          <p:nvSpPr>
            <p:cNvPr id="978" name="Google Shape;978;p27"/>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7"/>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7"/>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7"/>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7"/>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7"/>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7"/>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7"/>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
    <p:spTree>
      <p:nvGrpSpPr>
        <p:cNvPr id="986" name="Shape 986"/>
        <p:cNvGrpSpPr/>
        <p:nvPr/>
      </p:nvGrpSpPr>
      <p:grpSpPr>
        <a:xfrm>
          <a:off x="0" y="0"/>
          <a:ext cx="0" cy="0"/>
          <a:chOff x="0" y="0"/>
          <a:chExt cx="0" cy="0"/>
        </a:xfrm>
      </p:grpSpPr>
      <p:sp>
        <p:nvSpPr>
          <p:cNvPr id="987" name="Google Shape;987;p28"/>
          <p:cNvSpPr/>
          <p:nvPr/>
        </p:nvSpPr>
        <p:spPr>
          <a:xfrm>
            <a:off x="-3676400" y="309862"/>
            <a:ext cx="7013009" cy="403102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8"/>
          <p:cNvSpPr txBox="1"/>
          <p:nvPr>
            <p:ph type="title"/>
          </p:nvPr>
        </p:nvSpPr>
        <p:spPr>
          <a:xfrm>
            <a:off x="4838575" y="1553875"/>
            <a:ext cx="3090900" cy="1076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989" name="Google Shape;989;p28"/>
          <p:cNvSpPr txBox="1"/>
          <p:nvPr>
            <p:ph idx="1" type="subTitle"/>
          </p:nvPr>
        </p:nvSpPr>
        <p:spPr>
          <a:xfrm>
            <a:off x="4838625" y="2864500"/>
            <a:ext cx="3090900" cy="813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90" name="Google Shape;990;p28"/>
          <p:cNvSpPr/>
          <p:nvPr/>
        </p:nvSpPr>
        <p:spPr>
          <a:xfrm>
            <a:off x="8040841" y="3027362"/>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8"/>
          <p:cNvSpPr/>
          <p:nvPr/>
        </p:nvSpPr>
        <p:spPr>
          <a:xfrm>
            <a:off x="2005792" y="55644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8"/>
          <p:cNvSpPr/>
          <p:nvPr/>
        </p:nvSpPr>
        <p:spPr>
          <a:xfrm>
            <a:off x="7455664" y="6420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8"/>
          <p:cNvSpPr/>
          <p:nvPr/>
        </p:nvSpPr>
        <p:spPr>
          <a:xfrm>
            <a:off x="291289" y="4666101"/>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4" name="Google Shape;994;p28"/>
          <p:cNvGrpSpPr/>
          <p:nvPr/>
        </p:nvGrpSpPr>
        <p:grpSpPr>
          <a:xfrm rot="-5400000">
            <a:off x="-1004624" y="-1403142"/>
            <a:ext cx="1915490" cy="2459786"/>
            <a:chOff x="2659350" y="1746500"/>
            <a:chExt cx="379350" cy="487125"/>
          </a:xfrm>
        </p:grpSpPr>
        <p:sp>
          <p:nvSpPr>
            <p:cNvPr id="995" name="Google Shape;995;p28"/>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8"/>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8"/>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8" name="Google Shape;998;p28"/>
          <p:cNvSpPr/>
          <p:nvPr/>
        </p:nvSpPr>
        <p:spPr>
          <a:xfrm>
            <a:off x="2776021" y="44706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9" name="Google Shape;999;p28"/>
          <p:cNvGrpSpPr/>
          <p:nvPr/>
        </p:nvGrpSpPr>
        <p:grpSpPr>
          <a:xfrm>
            <a:off x="7693887" y="3395809"/>
            <a:ext cx="2408503" cy="2408503"/>
            <a:chOff x="7349044" y="3624409"/>
            <a:chExt cx="2408503" cy="2408503"/>
          </a:xfrm>
        </p:grpSpPr>
        <p:sp>
          <p:nvSpPr>
            <p:cNvPr id="1000" name="Google Shape;1000;p28"/>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8"/>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8"/>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8"/>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4" name="Google Shape;1004;p28"/>
          <p:cNvGrpSpPr/>
          <p:nvPr/>
        </p:nvGrpSpPr>
        <p:grpSpPr>
          <a:xfrm>
            <a:off x="8346161" y="1113852"/>
            <a:ext cx="307124" cy="305294"/>
            <a:chOff x="1026043" y="1162815"/>
            <a:chExt cx="307124" cy="305294"/>
          </a:xfrm>
        </p:grpSpPr>
        <p:sp>
          <p:nvSpPr>
            <p:cNvPr id="1005" name="Google Shape;1005;p28"/>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8"/>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8"/>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8"/>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8"/>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8"/>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8"/>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8"/>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8"/>
          <p:cNvGrpSpPr/>
          <p:nvPr/>
        </p:nvGrpSpPr>
        <p:grpSpPr>
          <a:xfrm>
            <a:off x="3410166" y="446625"/>
            <a:ext cx="309000" cy="305294"/>
            <a:chOff x="8360310" y="1124637"/>
            <a:chExt cx="309000" cy="305294"/>
          </a:xfrm>
        </p:grpSpPr>
        <p:sp>
          <p:nvSpPr>
            <p:cNvPr id="1014" name="Google Shape;1014;p28"/>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8"/>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8"/>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8"/>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8"/>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8"/>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8"/>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8"/>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2" name="Google Shape;1022;p28"/>
          <p:cNvSpPr/>
          <p:nvPr/>
        </p:nvSpPr>
        <p:spPr>
          <a:xfrm>
            <a:off x="5037891" y="56671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8"/>
          <p:cNvSpPr/>
          <p:nvPr/>
        </p:nvSpPr>
        <p:spPr>
          <a:xfrm>
            <a:off x="4295390" y="4361796"/>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8"/>
          <p:cNvSpPr/>
          <p:nvPr/>
        </p:nvSpPr>
        <p:spPr>
          <a:xfrm>
            <a:off x="215042" y="228254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025" name="Shape 1025"/>
        <p:cNvGrpSpPr/>
        <p:nvPr/>
      </p:nvGrpSpPr>
      <p:grpSpPr>
        <a:xfrm>
          <a:off x="0" y="0"/>
          <a:ext cx="0" cy="0"/>
          <a:chOff x="0" y="0"/>
          <a:chExt cx="0" cy="0"/>
        </a:xfrm>
      </p:grpSpPr>
      <p:sp>
        <p:nvSpPr>
          <p:cNvPr id="1026" name="Google Shape;1026;p29"/>
          <p:cNvSpPr/>
          <p:nvPr/>
        </p:nvSpPr>
        <p:spPr>
          <a:xfrm flipH="1" rot="10800000">
            <a:off x="-3335934" y="4390282"/>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9"/>
          <p:cNvSpPr txBox="1"/>
          <p:nvPr>
            <p:ph type="title"/>
          </p:nvPr>
        </p:nvSpPr>
        <p:spPr>
          <a:xfrm>
            <a:off x="979600" y="642175"/>
            <a:ext cx="4953900" cy="10044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sz="7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028" name="Google Shape;1028;p29"/>
          <p:cNvSpPr txBox="1"/>
          <p:nvPr>
            <p:ph idx="1" type="subTitle"/>
          </p:nvPr>
        </p:nvSpPr>
        <p:spPr>
          <a:xfrm>
            <a:off x="979600" y="1901476"/>
            <a:ext cx="4953900" cy="81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9" name="Google Shape;1029;p29"/>
          <p:cNvSpPr txBox="1"/>
          <p:nvPr/>
        </p:nvSpPr>
        <p:spPr>
          <a:xfrm>
            <a:off x="802375" y="3580498"/>
            <a:ext cx="4959600" cy="51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Hind"/>
                <a:ea typeface="Hind"/>
                <a:cs typeface="Hind"/>
                <a:sym typeface="Hind"/>
              </a:rPr>
              <a:t>CREDITS: This presentation template was created by </a:t>
            </a:r>
            <a:r>
              <a:rPr b="1" lang="en" sz="1200">
                <a:solidFill>
                  <a:schemeClr val="dk1"/>
                </a:solidFill>
                <a:uFill>
                  <a:noFill/>
                </a:uFill>
                <a:latin typeface="Hind"/>
                <a:ea typeface="Hind"/>
                <a:cs typeface="Hind"/>
                <a:sym typeface="Hind"/>
                <a:hlinkClick r:id="rId2">
                  <a:extLst>
                    <a:ext uri="{A12FA001-AC4F-418D-AE19-62706E023703}">
                      <ahyp:hlinkClr val="tx"/>
                    </a:ext>
                  </a:extLst>
                </a:hlinkClick>
              </a:rPr>
              <a:t>Slidesgo</a:t>
            </a:r>
            <a:r>
              <a:rPr b="1" lang="en" sz="1200">
                <a:solidFill>
                  <a:schemeClr val="dk1"/>
                </a:solidFill>
                <a:latin typeface="Hind"/>
                <a:ea typeface="Hind"/>
                <a:cs typeface="Hind"/>
                <a:sym typeface="Hind"/>
              </a:rPr>
              <a:t>,</a:t>
            </a:r>
            <a:r>
              <a:rPr lang="en" sz="1200">
                <a:solidFill>
                  <a:schemeClr val="dk1"/>
                </a:solidFill>
                <a:latin typeface="Hind"/>
                <a:ea typeface="Hind"/>
                <a:cs typeface="Hind"/>
                <a:sym typeface="Hind"/>
              </a:rPr>
              <a:t> including icons by </a:t>
            </a:r>
            <a:r>
              <a:rPr b="1" lang="en" sz="1200">
                <a:solidFill>
                  <a:schemeClr val="dk1"/>
                </a:solidFill>
                <a:uFill>
                  <a:noFill/>
                </a:uFill>
                <a:latin typeface="Hind"/>
                <a:ea typeface="Hind"/>
                <a:cs typeface="Hind"/>
                <a:sym typeface="Hind"/>
                <a:hlinkClick r:id="rId3">
                  <a:extLst>
                    <a:ext uri="{A12FA001-AC4F-418D-AE19-62706E023703}">
                      <ahyp:hlinkClr val="tx"/>
                    </a:ext>
                  </a:extLst>
                </a:hlinkClick>
              </a:rPr>
              <a:t>Flaticon</a:t>
            </a:r>
            <a:r>
              <a:rPr lang="en" sz="1200">
                <a:solidFill>
                  <a:schemeClr val="dk1"/>
                </a:solidFill>
                <a:latin typeface="Hind"/>
                <a:ea typeface="Hind"/>
                <a:cs typeface="Hind"/>
                <a:sym typeface="Hind"/>
              </a:rPr>
              <a:t> and infographics &amp; images by </a:t>
            </a:r>
            <a:r>
              <a:rPr b="1" lang="en" sz="1200">
                <a:solidFill>
                  <a:schemeClr val="dk1"/>
                </a:solidFill>
                <a:uFill>
                  <a:noFill/>
                </a:uFill>
                <a:latin typeface="Hind"/>
                <a:ea typeface="Hind"/>
                <a:cs typeface="Hind"/>
                <a:sym typeface="Hind"/>
                <a:hlinkClick r:id="rId4">
                  <a:extLst>
                    <a:ext uri="{A12FA001-AC4F-418D-AE19-62706E023703}">
                      <ahyp:hlinkClr val="tx"/>
                    </a:ext>
                  </a:extLst>
                </a:hlinkClick>
              </a:rPr>
              <a:t>Freepik</a:t>
            </a:r>
            <a:endParaRPr b="1" sz="1200">
              <a:solidFill>
                <a:schemeClr val="dk1"/>
              </a:solidFill>
              <a:latin typeface="Hind"/>
              <a:ea typeface="Hind"/>
              <a:cs typeface="Hind"/>
              <a:sym typeface="Hind"/>
            </a:endParaRPr>
          </a:p>
        </p:txBody>
      </p:sp>
      <p:grpSp>
        <p:nvGrpSpPr>
          <p:cNvPr id="1030" name="Google Shape;1030;p29"/>
          <p:cNvGrpSpPr/>
          <p:nvPr/>
        </p:nvGrpSpPr>
        <p:grpSpPr>
          <a:xfrm flipH="1" rot="10800000">
            <a:off x="7693887" y="-941801"/>
            <a:ext cx="2408503" cy="2408503"/>
            <a:chOff x="7349044" y="3624409"/>
            <a:chExt cx="2408503" cy="2408503"/>
          </a:xfrm>
        </p:grpSpPr>
        <p:sp>
          <p:nvSpPr>
            <p:cNvPr id="1031" name="Google Shape;1031;p29"/>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9"/>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9"/>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9"/>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5" name="Google Shape;1035;p29"/>
          <p:cNvSpPr/>
          <p:nvPr/>
        </p:nvSpPr>
        <p:spPr>
          <a:xfrm flipH="1" rot="10800000">
            <a:off x="6652416" y="-1583268"/>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9"/>
          <p:cNvSpPr/>
          <p:nvPr/>
        </p:nvSpPr>
        <p:spPr>
          <a:xfrm flipH="1" rot="10800000">
            <a:off x="215042" y="2494309"/>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7" name="Google Shape;1037;p29"/>
          <p:cNvGrpSpPr/>
          <p:nvPr/>
        </p:nvGrpSpPr>
        <p:grpSpPr>
          <a:xfrm flipH="1">
            <a:off x="-1113124" y="-1583272"/>
            <a:ext cx="1915490" cy="2459786"/>
            <a:chOff x="2659350" y="1746500"/>
            <a:chExt cx="379350" cy="487125"/>
          </a:xfrm>
        </p:grpSpPr>
        <p:sp>
          <p:nvSpPr>
            <p:cNvPr id="1038" name="Google Shape;1038;p29"/>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9"/>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9"/>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1" name="Google Shape;1041;p29"/>
          <p:cNvSpPr/>
          <p:nvPr/>
        </p:nvSpPr>
        <p:spPr>
          <a:xfrm flipH="1" rot="10800000">
            <a:off x="2181092" y="4799671"/>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9"/>
          <p:cNvSpPr/>
          <p:nvPr/>
        </p:nvSpPr>
        <p:spPr>
          <a:xfrm flipH="1" rot="10800000">
            <a:off x="7048941" y="33688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9"/>
          <p:cNvSpPr/>
          <p:nvPr/>
        </p:nvSpPr>
        <p:spPr>
          <a:xfrm flipH="1" rot="10800000">
            <a:off x="8643139" y="4513511"/>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4" name="Google Shape;1044;p29"/>
          <p:cNvGrpSpPr/>
          <p:nvPr/>
        </p:nvGrpSpPr>
        <p:grpSpPr>
          <a:xfrm>
            <a:off x="8565936" y="2543477"/>
            <a:ext cx="307124" cy="305294"/>
            <a:chOff x="1026043" y="1162815"/>
            <a:chExt cx="307124" cy="305294"/>
          </a:xfrm>
        </p:grpSpPr>
        <p:sp>
          <p:nvSpPr>
            <p:cNvPr id="1045" name="Google Shape;1045;p29"/>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9"/>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9"/>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9"/>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9"/>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9"/>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9"/>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9"/>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3" name="Google Shape;1053;p29"/>
          <p:cNvSpPr/>
          <p:nvPr/>
        </p:nvSpPr>
        <p:spPr>
          <a:xfrm flipH="1" rot="10800000">
            <a:off x="5104921" y="422330"/>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
    <p:spTree>
      <p:nvGrpSpPr>
        <p:cNvPr id="1054" name="Shape 1054"/>
        <p:cNvGrpSpPr/>
        <p:nvPr/>
      </p:nvGrpSpPr>
      <p:grpSpPr>
        <a:xfrm>
          <a:off x="0" y="0"/>
          <a:ext cx="0" cy="0"/>
          <a:chOff x="0" y="0"/>
          <a:chExt cx="0" cy="0"/>
        </a:xfrm>
      </p:grpSpPr>
      <p:sp>
        <p:nvSpPr>
          <p:cNvPr id="1055" name="Google Shape;1055;p30"/>
          <p:cNvSpPr/>
          <p:nvPr/>
        </p:nvSpPr>
        <p:spPr>
          <a:xfrm>
            <a:off x="-1614825" y="3831637"/>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0"/>
          <p:cNvSpPr/>
          <p:nvPr/>
        </p:nvSpPr>
        <p:spPr>
          <a:xfrm>
            <a:off x="7611275" y="-1005275"/>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7" name="Google Shape;1057;p30"/>
          <p:cNvGrpSpPr/>
          <p:nvPr/>
        </p:nvGrpSpPr>
        <p:grpSpPr>
          <a:xfrm>
            <a:off x="8116881" y="393465"/>
            <a:ext cx="307124" cy="305294"/>
            <a:chOff x="1026043" y="1162815"/>
            <a:chExt cx="307124" cy="305294"/>
          </a:xfrm>
        </p:grpSpPr>
        <p:sp>
          <p:nvSpPr>
            <p:cNvPr id="1058" name="Google Shape;1058;p30"/>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0"/>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0"/>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0"/>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0"/>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0"/>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0"/>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0"/>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6" name="Google Shape;1066;p30"/>
          <p:cNvGrpSpPr/>
          <p:nvPr/>
        </p:nvGrpSpPr>
        <p:grpSpPr>
          <a:xfrm>
            <a:off x="6749493" y="4363642"/>
            <a:ext cx="474643" cy="299712"/>
            <a:chOff x="7729218" y="1694205"/>
            <a:chExt cx="474643" cy="299712"/>
          </a:xfrm>
        </p:grpSpPr>
        <p:sp>
          <p:nvSpPr>
            <p:cNvPr id="1067" name="Google Shape;1067;p30"/>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0"/>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9" name="Google Shape;1069;p30"/>
          <p:cNvSpPr/>
          <p:nvPr/>
        </p:nvSpPr>
        <p:spPr>
          <a:xfrm>
            <a:off x="360072" y="3727134"/>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0" name="Google Shape;1070;p30"/>
          <p:cNvGrpSpPr/>
          <p:nvPr/>
        </p:nvGrpSpPr>
        <p:grpSpPr>
          <a:xfrm rot="10800000">
            <a:off x="7371465" y="3831622"/>
            <a:ext cx="2299701" cy="1685267"/>
            <a:chOff x="238125" y="896375"/>
            <a:chExt cx="635575" cy="465775"/>
          </a:xfrm>
        </p:grpSpPr>
        <p:sp>
          <p:nvSpPr>
            <p:cNvPr id="1071" name="Google Shape;1071;p30"/>
            <p:cNvSpPr/>
            <p:nvPr/>
          </p:nvSpPr>
          <p:spPr>
            <a:xfrm>
              <a:off x="258450" y="937050"/>
              <a:ext cx="615250" cy="425100"/>
            </a:xfrm>
            <a:custGeom>
              <a:rect b="b" l="l" r="r" t="t"/>
              <a:pathLst>
                <a:path extrusionOk="0" h="17004" w="2461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0"/>
            <p:cNvSpPr/>
            <p:nvPr/>
          </p:nvSpPr>
          <p:spPr>
            <a:xfrm>
              <a:off x="238125" y="918750"/>
              <a:ext cx="596925" cy="409850"/>
            </a:xfrm>
            <a:custGeom>
              <a:rect b="b" l="l" r="r" t="t"/>
              <a:pathLst>
                <a:path extrusionOk="0" h="16394" w="23877">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0"/>
            <p:cNvSpPr/>
            <p:nvPr/>
          </p:nvSpPr>
          <p:spPr>
            <a:xfrm>
              <a:off x="261500" y="916725"/>
              <a:ext cx="477975" cy="336600"/>
            </a:xfrm>
            <a:custGeom>
              <a:rect b="b" l="l" r="r" t="t"/>
              <a:pathLst>
                <a:path extrusionOk="0" h="13464" w="19119">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0"/>
            <p:cNvSpPr/>
            <p:nvPr/>
          </p:nvSpPr>
          <p:spPr>
            <a:xfrm>
              <a:off x="277775" y="921800"/>
              <a:ext cx="404750" cy="281700"/>
            </a:xfrm>
            <a:custGeom>
              <a:rect b="b" l="l" r="r" t="t"/>
              <a:pathLst>
                <a:path extrusionOk="0" h="11268" w="1619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0"/>
            <p:cNvSpPr/>
            <p:nvPr/>
          </p:nvSpPr>
          <p:spPr>
            <a:xfrm>
              <a:off x="329625" y="896375"/>
              <a:ext cx="264425" cy="187150"/>
            </a:xfrm>
            <a:custGeom>
              <a:rect b="b" l="l" r="r" t="t"/>
              <a:pathLst>
                <a:path extrusionOk="0" h="7486" w="10577">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30"/>
          <p:cNvGrpSpPr/>
          <p:nvPr/>
        </p:nvGrpSpPr>
        <p:grpSpPr>
          <a:xfrm flipH="1" rot="-1707809">
            <a:off x="-717545" y="-721343"/>
            <a:ext cx="1340703" cy="1721669"/>
            <a:chOff x="2659350" y="1746500"/>
            <a:chExt cx="379350" cy="487125"/>
          </a:xfrm>
        </p:grpSpPr>
        <p:sp>
          <p:nvSpPr>
            <p:cNvPr id="1077" name="Google Shape;1077;p30"/>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0"/>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0"/>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0" name="Google Shape;1080;p30"/>
          <p:cNvGrpSpPr/>
          <p:nvPr/>
        </p:nvGrpSpPr>
        <p:grpSpPr>
          <a:xfrm>
            <a:off x="886093" y="581517"/>
            <a:ext cx="474643" cy="299712"/>
            <a:chOff x="7729218" y="1694205"/>
            <a:chExt cx="474643" cy="299712"/>
          </a:xfrm>
        </p:grpSpPr>
        <p:sp>
          <p:nvSpPr>
            <p:cNvPr id="1081" name="Google Shape;1081;p30"/>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0"/>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3" name="Google Shape;1083;p30"/>
          <p:cNvSpPr/>
          <p:nvPr/>
        </p:nvSpPr>
        <p:spPr>
          <a:xfrm>
            <a:off x="278996" y="30913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0"/>
          <p:cNvSpPr/>
          <p:nvPr/>
        </p:nvSpPr>
        <p:spPr>
          <a:xfrm>
            <a:off x="6054153" y="46633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0"/>
          <p:cNvSpPr/>
          <p:nvPr/>
        </p:nvSpPr>
        <p:spPr>
          <a:xfrm>
            <a:off x="7739087" y="4470668"/>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0"/>
          <p:cNvSpPr/>
          <p:nvPr/>
        </p:nvSpPr>
        <p:spPr>
          <a:xfrm>
            <a:off x="8772703" y="14091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0"/>
          <p:cNvSpPr/>
          <p:nvPr/>
        </p:nvSpPr>
        <p:spPr>
          <a:xfrm>
            <a:off x="7371478" y="2061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0"/>
          <p:cNvSpPr/>
          <p:nvPr/>
        </p:nvSpPr>
        <p:spPr>
          <a:xfrm>
            <a:off x="1648337" y="29179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7" name="Shape 117"/>
        <p:cNvGrpSpPr/>
        <p:nvPr/>
      </p:nvGrpSpPr>
      <p:grpSpPr>
        <a:xfrm>
          <a:off x="0" y="0"/>
          <a:ext cx="0" cy="0"/>
          <a:chOff x="0" y="0"/>
          <a:chExt cx="0" cy="0"/>
        </a:xfrm>
      </p:grpSpPr>
      <p:sp>
        <p:nvSpPr>
          <p:cNvPr id="118" name="Google Shape;11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19" name="Google Shape;119;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p:txBody>
      </p:sp>
      <p:sp>
        <p:nvSpPr>
          <p:cNvPr id="120" name="Google Shape;120;p4"/>
          <p:cNvSpPr/>
          <p:nvPr/>
        </p:nvSpPr>
        <p:spPr>
          <a:xfrm>
            <a:off x="7611275" y="-1005275"/>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4"/>
          <p:cNvGrpSpPr/>
          <p:nvPr/>
        </p:nvGrpSpPr>
        <p:grpSpPr>
          <a:xfrm flipH="1" rot="-1707809">
            <a:off x="-717545" y="-721343"/>
            <a:ext cx="1340703" cy="1721669"/>
            <a:chOff x="2659350" y="1746500"/>
            <a:chExt cx="379350" cy="487125"/>
          </a:xfrm>
        </p:grpSpPr>
        <p:sp>
          <p:nvSpPr>
            <p:cNvPr id="122" name="Google Shape;122;p4"/>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4"/>
          <p:cNvSpPr/>
          <p:nvPr/>
        </p:nvSpPr>
        <p:spPr>
          <a:xfrm>
            <a:off x="7371478" y="2061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1648337" y="29179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4"/>
          <p:cNvGrpSpPr/>
          <p:nvPr/>
        </p:nvGrpSpPr>
        <p:grpSpPr>
          <a:xfrm>
            <a:off x="8116881" y="393465"/>
            <a:ext cx="307124" cy="305294"/>
            <a:chOff x="1026043" y="1162815"/>
            <a:chExt cx="307124" cy="305294"/>
          </a:xfrm>
        </p:grpSpPr>
        <p:sp>
          <p:nvSpPr>
            <p:cNvPr id="128" name="Google Shape;128;p4"/>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4"/>
          <p:cNvGrpSpPr/>
          <p:nvPr/>
        </p:nvGrpSpPr>
        <p:grpSpPr>
          <a:xfrm>
            <a:off x="886093" y="581517"/>
            <a:ext cx="474643" cy="299712"/>
            <a:chOff x="7729218" y="1694205"/>
            <a:chExt cx="474643" cy="299712"/>
          </a:xfrm>
        </p:grpSpPr>
        <p:sp>
          <p:nvSpPr>
            <p:cNvPr id="137" name="Google Shape;137;p4"/>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4"/>
          <p:cNvSpPr/>
          <p:nvPr/>
        </p:nvSpPr>
        <p:spPr>
          <a:xfrm>
            <a:off x="8772703" y="14091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278996" y="30913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360072" y="3727134"/>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1614825" y="3831637"/>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 name="Google Shape;143;p4"/>
          <p:cNvGrpSpPr/>
          <p:nvPr/>
        </p:nvGrpSpPr>
        <p:grpSpPr>
          <a:xfrm>
            <a:off x="6749493" y="4363642"/>
            <a:ext cx="474643" cy="299712"/>
            <a:chOff x="7729218" y="1694205"/>
            <a:chExt cx="474643" cy="299712"/>
          </a:xfrm>
        </p:grpSpPr>
        <p:sp>
          <p:nvSpPr>
            <p:cNvPr id="144" name="Google Shape;144;p4"/>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4"/>
          <p:cNvSpPr/>
          <p:nvPr/>
        </p:nvSpPr>
        <p:spPr>
          <a:xfrm>
            <a:off x="7739087" y="4470668"/>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054153" y="46633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4"/>
          <p:cNvGrpSpPr/>
          <p:nvPr/>
        </p:nvGrpSpPr>
        <p:grpSpPr>
          <a:xfrm rot="10800000">
            <a:off x="7371465" y="3831622"/>
            <a:ext cx="2299701" cy="1685267"/>
            <a:chOff x="238125" y="896375"/>
            <a:chExt cx="635575" cy="465775"/>
          </a:xfrm>
        </p:grpSpPr>
        <p:sp>
          <p:nvSpPr>
            <p:cNvPr id="149" name="Google Shape;149;p4"/>
            <p:cNvSpPr/>
            <p:nvPr/>
          </p:nvSpPr>
          <p:spPr>
            <a:xfrm>
              <a:off x="258450" y="937050"/>
              <a:ext cx="615250" cy="425100"/>
            </a:xfrm>
            <a:custGeom>
              <a:rect b="b" l="l" r="r" t="t"/>
              <a:pathLst>
                <a:path extrusionOk="0" h="17004" w="2461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277775" y="921800"/>
              <a:ext cx="404750" cy="281700"/>
            </a:xfrm>
            <a:custGeom>
              <a:rect b="b" l="l" r="r" t="t"/>
              <a:pathLst>
                <a:path extrusionOk="0" h="11268" w="1619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238125" y="918750"/>
              <a:ext cx="596925" cy="409850"/>
            </a:xfrm>
            <a:custGeom>
              <a:rect b="b" l="l" r="r" t="t"/>
              <a:pathLst>
                <a:path extrusionOk="0" h="16394" w="23877">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261500" y="916725"/>
              <a:ext cx="477975" cy="336600"/>
            </a:xfrm>
            <a:custGeom>
              <a:rect b="b" l="l" r="r" t="t"/>
              <a:pathLst>
                <a:path extrusionOk="0" h="13464" w="19119">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329625" y="896375"/>
              <a:ext cx="264425" cy="187150"/>
            </a:xfrm>
            <a:custGeom>
              <a:rect b="b" l="l" r="r" t="t"/>
              <a:pathLst>
                <a:path extrusionOk="0" h="7486" w="10577">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4_1">
    <p:spTree>
      <p:nvGrpSpPr>
        <p:cNvPr id="1089" name="Shape 1089"/>
        <p:cNvGrpSpPr/>
        <p:nvPr/>
      </p:nvGrpSpPr>
      <p:grpSpPr>
        <a:xfrm>
          <a:off x="0" y="0"/>
          <a:ext cx="0" cy="0"/>
          <a:chOff x="0" y="0"/>
          <a:chExt cx="0" cy="0"/>
        </a:xfrm>
      </p:grpSpPr>
      <p:sp>
        <p:nvSpPr>
          <p:cNvPr id="1090" name="Google Shape;1090;p31"/>
          <p:cNvSpPr/>
          <p:nvPr/>
        </p:nvSpPr>
        <p:spPr>
          <a:xfrm flipH="1" rot="10800000">
            <a:off x="-3335934" y="4390282"/>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1"/>
          <p:cNvSpPr/>
          <p:nvPr/>
        </p:nvSpPr>
        <p:spPr>
          <a:xfrm flipH="1" rot="10800000">
            <a:off x="6652416" y="-1583268"/>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1"/>
          <p:cNvSpPr/>
          <p:nvPr/>
        </p:nvSpPr>
        <p:spPr>
          <a:xfrm flipH="1" rot="10800000">
            <a:off x="1920142" y="4470671"/>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1"/>
          <p:cNvSpPr/>
          <p:nvPr/>
        </p:nvSpPr>
        <p:spPr>
          <a:xfrm flipH="1" rot="10800000">
            <a:off x="8271314" y="3824986"/>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1"/>
          <p:cNvSpPr/>
          <p:nvPr/>
        </p:nvSpPr>
        <p:spPr>
          <a:xfrm flipH="1" rot="10800000">
            <a:off x="1853114" y="552749"/>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5" name="Google Shape;1095;p31"/>
          <p:cNvGrpSpPr/>
          <p:nvPr/>
        </p:nvGrpSpPr>
        <p:grpSpPr>
          <a:xfrm flipH="1" rot="-5400000">
            <a:off x="-1004624" y="3805865"/>
            <a:ext cx="1915490" cy="2459786"/>
            <a:chOff x="2659350" y="1746500"/>
            <a:chExt cx="379350" cy="487125"/>
          </a:xfrm>
        </p:grpSpPr>
        <p:sp>
          <p:nvSpPr>
            <p:cNvPr id="1096" name="Google Shape;1096;p31"/>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1"/>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1"/>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9" name="Google Shape;1099;p31"/>
          <p:cNvSpPr/>
          <p:nvPr/>
        </p:nvSpPr>
        <p:spPr>
          <a:xfrm flipH="1" rot="10800000">
            <a:off x="7435646" y="1193530"/>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0" name="Google Shape;1100;p31"/>
          <p:cNvGrpSpPr/>
          <p:nvPr/>
        </p:nvGrpSpPr>
        <p:grpSpPr>
          <a:xfrm flipH="1" rot="10800000">
            <a:off x="7693887" y="-941801"/>
            <a:ext cx="2408503" cy="2408503"/>
            <a:chOff x="7349044" y="3624409"/>
            <a:chExt cx="2408503" cy="2408503"/>
          </a:xfrm>
        </p:grpSpPr>
        <p:sp>
          <p:nvSpPr>
            <p:cNvPr id="1101" name="Google Shape;1101;p31"/>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1"/>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1"/>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1"/>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5" name="Google Shape;1105;p31"/>
          <p:cNvGrpSpPr/>
          <p:nvPr/>
        </p:nvGrpSpPr>
        <p:grpSpPr>
          <a:xfrm flipH="1" rot="10800000">
            <a:off x="7964211" y="2127664"/>
            <a:ext cx="307124" cy="305294"/>
            <a:chOff x="1026043" y="1162815"/>
            <a:chExt cx="307124" cy="305294"/>
          </a:xfrm>
        </p:grpSpPr>
        <p:sp>
          <p:nvSpPr>
            <p:cNvPr id="1106" name="Google Shape;1106;p31"/>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1"/>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1"/>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1"/>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1"/>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1"/>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1"/>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1"/>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4" name="Google Shape;1114;p31"/>
          <p:cNvGrpSpPr/>
          <p:nvPr/>
        </p:nvGrpSpPr>
        <p:grpSpPr>
          <a:xfrm flipH="1" rot="10800000">
            <a:off x="1002003" y="1466691"/>
            <a:ext cx="309000" cy="305294"/>
            <a:chOff x="8360310" y="1124637"/>
            <a:chExt cx="309000" cy="305294"/>
          </a:xfrm>
        </p:grpSpPr>
        <p:sp>
          <p:nvSpPr>
            <p:cNvPr id="1115" name="Google Shape;1115;p31"/>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1"/>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1"/>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1"/>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1"/>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1"/>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1"/>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1"/>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3" name="Google Shape;1123;p31"/>
          <p:cNvSpPr/>
          <p:nvPr/>
        </p:nvSpPr>
        <p:spPr>
          <a:xfrm flipH="1" rot="10800000">
            <a:off x="7283516" y="4360855"/>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1"/>
          <p:cNvSpPr/>
          <p:nvPr/>
        </p:nvSpPr>
        <p:spPr>
          <a:xfrm flipH="1" rot="10800000">
            <a:off x="1183015" y="2869633"/>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1"/>
          <p:cNvSpPr/>
          <p:nvPr/>
        </p:nvSpPr>
        <p:spPr>
          <a:xfrm flipH="1" rot="10800000">
            <a:off x="215042" y="2494309"/>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29" name="Shape 1129"/>
        <p:cNvGrpSpPr/>
        <p:nvPr/>
      </p:nvGrpSpPr>
      <p:grpSpPr>
        <a:xfrm>
          <a:off x="0" y="0"/>
          <a:ext cx="0" cy="0"/>
          <a:chOff x="0" y="0"/>
          <a:chExt cx="0" cy="0"/>
        </a:xfrm>
      </p:grpSpPr>
      <p:sp>
        <p:nvSpPr>
          <p:cNvPr id="1130" name="Google Shape;1130;p33"/>
          <p:cNvSpPr/>
          <p:nvPr/>
        </p:nvSpPr>
        <p:spPr>
          <a:xfrm>
            <a:off x="-916304" y="1651848"/>
            <a:ext cx="4382968" cy="2519262"/>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3"/>
          <p:cNvSpPr txBox="1"/>
          <p:nvPr>
            <p:ph type="ctrTitle"/>
          </p:nvPr>
        </p:nvSpPr>
        <p:spPr>
          <a:xfrm>
            <a:off x="694625" y="1067725"/>
            <a:ext cx="3984600" cy="23037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32" name="Google Shape;1132;p33"/>
          <p:cNvSpPr txBox="1"/>
          <p:nvPr>
            <p:ph idx="1" type="subTitle"/>
          </p:nvPr>
        </p:nvSpPr>
        <p:spPr>
          <a:xfrm>
            <a:off x="694625" y="3658250"/>
            <a:ext cx="3984600" cy="475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33" name="Google Shape;1133;p33"/>
          <p:cNvSpPr/>
          <p:nvPr/>
        </p:nvSpPr>
        <p:spPr>
          <a:xfrm>
            <a:off x="7657825" y="3103799"/>
            <a:ext cx="2995303" cy="1721654"/>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3"/>
          <p:cNvSpPr/>
          <p:nvPr/>
        </p:nvSpPr>
        <p:spPr>
          <a:xfrm>
            <a:off x="4915753" y="1077160"/>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3"/>
          <p:cNvSpPr/>
          <p:nvPr/>
        </p:nvSpPr>
        <p:spPr>
          <a:xfrm>
            <a:off x="4783587" y="3853318"/>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3"/>
          <p:cNvSpPr/>
          <p:nvPr/>
        </p:nvSpPr>
        <p:spPr>
          <a:xfrm>
            <a:off x="4411271" y="28406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7" name="Google Shape;1137;p33"/>
          <p:cNvGrpSpPr/>
          <p:nvPr/>
        </p:nvGrpSpPr>
        <p:grpSpPr>
          <a:xfrm>
            <a:off x="7516598" y="1031800"/>
            <a:ext cx="309000" cy="305294"/>
            <a:chOff x="8360310" y="1124637"/>
            <a:chExt cx="309000" cy="305294"/>
          </a:xfrm>
        </p:grpSpPr>
        <p:sp>
          <p:nvSpPr>
            <p:cNvPr id="1138" name="Google Shape;1138;p33"/>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3"/>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3"/>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3"/>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3"/>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3"/>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3"/>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3"/>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6" name="Google Shape;1146;p33"/>
          <p:cNvSpPr/>
          <p:nvPr/>
        </p:nvSpPr>
        <p:spPr>
          <a:xfrm>
            <a:off x="8620554" y="2949217"/>
            <a:ext cx="85704" cy="85658"/>
          </a:xfrm>
          <a:custGeom>
            <a:rect b="b" l="l" r="r" t="t"/>
            <a:pathLst>
              <a:path extrusionOk="0" h="1872" w="1873">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7" name="Google Shape;1147;p33"/>
          <p:cNvGrpSpPr/>
          <p:nvPr/>
        </p:nvGrpSpPr>
        <p:grpSpPr>
          <a:xfrm>
            <a:off x="2935349" y="553799"/>
            <a:ext cx="476564" cy="301542"/>
            <a:chOff x="591136" y="2177236"/>
            <a:chExt cx="476564" cy="301542"/>
          </a:xfrm>
        </p:grpSpPr>
        <p:sp>
          <p:nvSpPr>
            <p:cNvPr id="1148" name="Google Shape;1148;p33"/>
            <p:cNvSpPr/>
            <p:nvPr/>
          </p:nvSpPr>
          <p:spPr>
            <a:xfrm>
              <a:off x="600471" y="2186525"/>
              <a:ext cx="457895" cy="282964"/>
            </a:xfrm>
            <a:custGeom>
              <a:rect b="b" l="l" r="r" t="t"/>
              <a:pathLst>
                <a:path extrusionOk="0" h="6184" w="10007">
                  <a:moveTo>
                    <a:pt x="4719" y="1"/>
                  </a:moveTo>
                  <a:lnTo>
                    <a:pt x="4393" y="41"/>
                  </a:lnTo>
                  <a:lnTo>
                    <a:pt x="4109" y="163"/>
                  </a:lnTo>
                  <a:lnTo>
                    <a:pt x="3824" y="285"/>
                  </a:lnTo>
                  <a:lnTo>
                    <a:pt x="3580" y="448"/>
                  </a:lnTo>
                  <a:lnTo>
                    <a:pt x="3336" y="651"/>
                  </a:lnTo>
                  <a:lnTo>
                    <a:pt x="3132" y="895"/>
                  </a:lnTo>
                  <a:lnTo>
                    <a:pt x="2970" y="1180"/>
                  </a:lnTo>
                  <a:lnTo>
                    <a:pt x="2848" y="1465"/>
                  </a:lnTo>
                  <a:lnTo>
                    <a:pt x="2766" y="1750"/>
                  </a:lnTo>
                  <a:lnTo>
                    <a:pt x="2685" y="2075"/>
                  </a:lnTo>
                  <a:lnTo>
                    <a:pt x="2644" y="2360"/>
                  </a:lnTo>
                  <a:lnTo>
                    <a:pt x="2644" y="2685"/>
                  </a:lnTo>
                  <a:lnTo>
                    <a:pt x="2685" y="3011"/>
                  </a:lnTo>
                  <a:lnTo>
                    <a:pt x="2441" y="2848"/>
                  </a:lnTo>
                  <a:lnTo>
                    <a:pt x="2197" y="2767"/>
                  </a:lnTo>
                  <a:lnTo>
                    <a:pt x="1953" y="2726"/>
                  </a:lnTo>
                  <a:lnTo>
                    <a:pt x="1709" y="2685"/>
                  </a:lnTo>
                  <a:lnTo>
                    <a:pt x="1424" y="2685"/>
                  </a:lnTo>
                  <a:lnTo>
                    <a:pt x="1180" y="2767"/>
                  </a:lnTo>
                  <a:lnTo>
                    <a:pt x="936" y="2848"/>
                  </a:lnTo>
                  <a:lnTo>
                    <a:pt x="692" y="2970"/>
                  </a:lnTo>
                  <a:lnTo>
                    <a:pt x="529" y="3092"/>
                  </a:lnTo>
                  <a:lnTo>
                    <a:pt x="407" y="3255"/>
                  </a:lnTo>
                  <a:lnTo>
                    <a:pt x="204" y="3539"/>
                  </a:lnTo>
                  <a:lnTo>
                    <a:pt x="41" y="3905"/>
                  </a:lnTo>
                  <a:lnTo>
                    <a:pt x="0" y="4312"/>
                  </a:lnTo>
                  <a:lnTo>
                    <a:pt x="0" y="4678"/>
                  </a:lnTo>
                  <a:lnTo>
                    <a:pt x="82" y="5044"/>
                  </a:lnTo>
                  <a:lnTo>
                    <a:pt x="244" y="5410"/>
                  </a:lnTo>
                  <a:lnTo>
                    <a:pt x="366" y="5532"/>
                  </a:lnTo>
                  <a:lnTo>
                    <a:pt x="529" y="5695"/>
                  </a:lnTo>
                  <a:lnTo>
                    <a:pt x="814" y="5899"/>
                  </a:lnTo>
                  <a:lnTo>
                    <a:pt x="1180" y="6021"/>
                  </a:lnTo>
                  <a:lnTo>
                    <a:pt x="1587" y="6102"/>
                  </a:lnTo>
                  <a:lnTo>
                    <a:pt x="1993" y="6183"/>
                  </a:lnTo>
                  <a:lnTo>
                    <a:pt x="3580" y="6183"/>
                  </a:lnTo>
                  <a:lnTo>
                    <a:pt x="4678" y="6143"/>
                  </a:lnTo>
                  <a:lnTo>
                    <a:pt x="5776" y="6102"/>
                  </a:lnTo>
                  <a:lnTo>
                    <a:pt x="6834" y="6021"/>
                  </a:lnTo>
                  <a:lnTo>
                    <a:pt x="7932" y="5939"/>
                  </a:lnTo>
                  <a:lnTo>
                    <a:pt x="8583" y="5817"/>
                  </a:lnTo>
                  <a:lnTo>
                    <a:pt x="8908" y="5736"/>
                  </a:lnTo>
                  <a:lnTo>
                    <a:pt x="9193" y="5614"/>
                  </a:lnTo>
                  <a:lnTo>
                    <a:pt x="9478" y="5451"/>
                  </a:lnTo>
                  <a:lnTo>
                    <a:pt x="9722" y="5288"/>
                  </a:lnTo>
                  <a:lnTo>
                    <a:pt x="9885" y="5044"/>
                  </a:lnTo>
                  <a:lnTo>
                    <a:pt x="9966" y="4760"/>
                  </a:lnTo>
                  <a:lnTo>
                    <a:pt x="10007" y="4556"/>
                  </a:lnTo>
                  <a:lnTo>
                    <a:pt x="10007" y="4353"/>
                  </a:lnTo>
                  <a:lnTo>
                    <a:pt x="9925" y="4150"/>
                  </a:lnTo>
                  <a:lnTo>
                    <a:pt x="9844" y="3987"/>
                  </a:lnTo>
                  <a:lnTo>
                    <a:pt x="9722" y="3783"/>
                  </a:lnTo>
                  <a:lnTo>
                    <a:pt x="9600" y="3661"/>
                  </a:lnTo>
                  <a:lnTo>
                    <a:pt x="9437" y="3539"/>
                  </a:lnTo>
                  <a:lnTo>
                    <a:pt x="9234" y="3417"/>
                  </a:lnTo>
                  <a:lnTo>
                    <a:pt x="9071" y="3377"/>
                  </a:lnTo>
                  <a:lnTo>
                    <a:pt x="8868" y="3336"/>
                  </a:lnTo>
                  <a:lnTo>
                    <a:pt x="8664" y="3295"/>
                  </a:lnTo>
                  <a:lnTo>
                    <a:pt x="8461" y="3336"/>
                  </a:lnTo>
                  <a:lnTo>
                    <a:pt x="8054" y="3417"/>
                  </a:lnTo>
                  <a:lnTo>
                    <a:pt x="7688" y="3621"/>
                  </a:lnTo>
                  <a:lnTo>
                    <a:pt x="7769" y="3458"/>
                  </a:lnTo>
                  <a:lnTo>
                    <a:pt x="7810" y="3336"/>
                  </a:lnTo>
                  <a:lnTo>
                    <a:pt x="7810" y="3011"/>
                  </a:lnTo>
                  <a:lnTo>
                    <a:pt x="7769" y="2726"/>
                  </a:lnTo>
                  <a:lnTo>
                    <a:pt x="7688" y="2563"/>
                  </a:lnTo>
                  <a:lnTo>
                    <a:pt x="7607" y="2441"/>
                  </a:lnTo>
                  <a:lnTo>
                    <a:pt x="7485" y="2360"/>
                  </a:lnTo>
                  <a:lnTo>
                    <a:pt x="7363" y="2278"/>
                  </a:lnTo>
                  <a:lnTo>
                    <a:pt x="7078" y="2156"/>
                  </a:lnTo>
                  <a:lnTo>
                    <a:pt x="6631" y="2156"/>
                  </a:lnTo>
                  <a:lnTo>
                    <a:pt x="6468" y="2197"/>
                  </a:lnTo>
                  <a:lnTo>
                    <a:pt x="6549" y="1912"/>
                  </a:lnTo>
                  <a:lnTo>
                    <a:pt x="6590" y="1628"/>
                  </a:lnTo>
                  <a:lnTo>
                    <a:pt x="6549" y="1302"/>
                  </a:lnTo>
                  <a:lnTo>
                    <a:pt x="6468" y="1017"/>
                  </a:lnTo>
                  <a:lnTo>
                    <a:pt x="6305" y="733"/>
                  </a:lnTo>
                  <a:lnTo>
                    <a:pt x="6102" y="489"/>
                  </a:lnTo>
                  <a:lnTo>
                    <a:pt x="5898" y="285"/>
                  </a:lnTo>
                  <a:lnTo>
                    <a:pt x="5614" y="123"/>
                  </a:lnTo>
                  <a:lnTo>
                    <a:pt x="5329" y="41"/>
                  </a:lnTo>
                  <a:lnTo>
                    <a:pt x="50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3"/>
            <p:cNvSpPr/>
            <p:nvPr/>
          </p:nvSpPr>
          <p:spPr>
            <a:xfrm>
              <a:off x="591136" y="2177236"/>
              <a:ext cx="476564" cy="301542"/>
            </a:xfrm>
            <a:custGeom>
              <a:rect b="b" l="l" r="r" t="t"/>
              <a:pathLst>
                <a:path extrusionOk="0" h="6590" w="10415">
                  <a:moveTo>
                    <a:pt x="5329" y="407"/>
                  </a:moveTo>
                  <a:lnTo>
                    <a:pt x="5533" y="448"/>
                  </a:lnTo>
                  <a:lnTo>
                    <a:pt x="5736" y="529"/>
                  </a:lnTo>
                  <a:lnTo>
                    <a:pt x="5899" y="610"/>
                  </a:lnTo>
                  <a:lnTo>
                    <a:pt x="6062" y="732"/>
                  </a:lnTo>
                  <a:lnTo>
                    <a:pt x="6224" y="854"/>
                  </a:lnTo>
                  <a:lnTo>
                    <a:pt x="6346" y="1017"/>
                  </a:lnTo>
                  <a:lnTo>
                    <a:pt x="6428" y="1180"/>
                  </a:lnTo>
                  <a:lnTo>
                    <a:pt x="6509" y="1383"/>
                  </a:lnTo>
                  <a:lnTo>
                    <a:pt x="6550" y="1546"/>
                  </a:lnTo>
                  <a:lnTo>
                    <a:pt x="6590" y="1749"/>
                  </a:lnTo>
                  <a:lnTo>
                    <a:pt x="6590" y="1953"/>
                  </a:lnTo>
                  <a:lnTo>
                    <a:pt x="6550" y="2115"/>
                  </a:lnTo>
                  <a:lnTo>
                    <a:pt x="6509" y="2319"/>
                  </a:lnTo>
                  <a:lnTo>
                    <a:pt x="6468" y="2441"/>
                  </a:lnTo>
                  <a:lnTo>
                    <a:pt x="6509" y="2522"/>
                  </a:lnTo>
                  <a:lnTo>
                    <a:pt x="6590" y="2603"/>
                  </a:lnTo>
                  <a:lnTo>
                    <a:pt x="6712" y="2603"/>
                  </a:lnTo>
                  <a:lnTo>
                    <a:pt x="6997" y="2563"/>
                  </a:lnTo>
                  <a:lnTo>
                    <a:pt x="7241" y="2563"/>
                  </a:lnTo>
                  <a:lnTo>
                    <a:pt x="7445" y="2644"/>
                  </a:lnTo>
                  <a:lnTo>
                    <a:pt x="7607" y="2807"/>
                  </a:lnTo>
                  <a:lnTo>
                    <a:pt x="7770" y="2970"/>
                  </a:lnTo>
                  <a:lnTo>
                    <a:pt x="7811" y="3214"/>
                  </a:lnTo>
                  <a:lnTo>
                    <a:pt x="7811" y="3458"/>
                  </a:lnTo>
                  <a:lnTo>
                    <a:pt x="7729" y="3702"/>
                  </a:lnTo>
                  <a:lnTo>
                    <a:pt x="7689" y="3783"/>
                  </a:lnTo>
                  <a:lnTo>
                    <a:pt x="7689" y="3824"/>
                  </a:lnTo>
                  <a:lnTo>
                    <a:pt x="7770" y="3946"/>
                  </a:lnTo>
                  <a:lnTo>
                    <a:pt x="7851" y="3986"/>
                  </a:lnTo>
                  <a:lnTo>
                    <a:pt x="7973" y="3986"/>
                  </a:lnTo>
                  <a:lnTo>
                    <a:pt x="8299" y="3824"/>
                  </a:lnTo>
                  <a:lnTo>
                    <a:pt x="8665" y="3742"/>
                  </a:lnTo>
                  <a:lnTo>
                    <a:pt x="9031" y="3702"/>
                  </a:lnTo>
                  <a:lnTo>
                    <a:pt x="9194" y="3742"/>
                  </a:lnTo>
                  <a:lnTo>
                    <a:pt x="9397" y="3824"/>
                  </a:lnTo>
                  <a:lnTo>
                    <a:pt x="9519" y="3905"/>
                  </a:lnTo>
                  <a:lnTo>
                    <a:pt x="9641" y="3986"/>
                  </a:lnTo>
                  <a:lnTo>
                    <a:pt x="9763" y="4108"/>
                  </a:lnTo>
                  <a:lnTo>
                    <a:pt x="9885" y="4271"/>
                  </a:lnTo>
                  <a:lnTo>
                    <a:pt x="9967" y="4393"/>
                  </a:lnTo>
                  <a:lnTo>
                    <a:pt x="10007" y="4556"/>
                  </a:lnTo>
                  <a:lnTo>
                    <a:pt x="10007" y="4719"/>
                  </a:lnTo>
                  <a:lnTo>
                    <a:pt x="10007" y="4922"/>
                  </a:lnTo>
                  <a:lnTo>
                    <a:pt x="9885" y="5166"/>
                  </a:lnTo>
                  <a:lnTo>
                    <a:pt x="9723" y="5369"/>
                  </a:lnTo>
                  <a:lnTo>
                    <a:pt x="9519" y="5573"/>
                  </a:lnTo>
                  <a:lnTo>
                    <a:pt x="9234" y="5695"/>
                  </a:lnTo>
                  <a:lnTo>
                    <a:pt x="8950" y="5776"/>
                  </a:lnTo>
                  <a:lnTo>
                    <a:pt x="8665" y="5858"/>
                  </a:lnTo>
                  <a:lnTo>
                    <a:pt x="8136" y="5939"/>
                  </a:lnTo>
                  <a:lnTo>
                    <a:pt x="6753" y="6061"/>
                  </a:lnTo>
                  <a:lnTo>
                    <a:pt x="5411" y="6142"/>
                  </a:lnTo>
                  <a:lnTo>
                    <a:pt x="4069" y="6183"/>
                  </a:lnTo>
                  <a:lnTo>
                    <a:pt x="2197" y="6183"/>
                  </a:lnTo>
                  <a:lnTo>
                    <a:pt x="1669" y="6102"/>
                  </a:lnTo>
                  <a:lnTo>
                    <a:pt x="1384" y="6020"/>
                  </a:lnTo>
                  <a:lnTo>
                    <a:pt x="1181" y="5939"/>
                  </a:lnTo>
                  <a:lnTo>
                    <a:pt x="936" y="5817"/>
                  </a:lnTo>
                  <a:lnTo>
                    <a:pt x="733" y="5654"/>
                  </a:lnTo>
                  <a:lnTo>
                    <a:pt x="611" y="5451"/>
                  </a:lnTo>
                  <a:lnTo>
                    <a:pt x="489" y="5247"/>
                  </a:lnTo>
                  <a:lnTo>
                    <a:pt x="408" y="5003"/>
                  </a:lnTo>
                  <a:lnTo>
                    <a:pt x="367" y="4800"/>
                  </a:lnTo>
                  <a:lnTo>
                    <a:pt x="367" y="4556"/>
                  </a:lnTo>
                  <a:lnTo>
                    <a:pt x="408" y="4312"/>
                  </a:lnTo>
                  <a:lnTo>
                    <a:pt x="489" y="4068"/>
                  </a:lnTo>
                  <a:lnTo>
                    <a:pt x="570" y="3864"/>
                  </a:lnTo>
                  <a:lnTo>
                    <a:pt x="733" y="3580"/>
                  </a:lnTo>
                  <a:lnTo>
                    <a:pt x="977" y="3376"/>
                  </a:lnTo>
                  <a:lnTo>
                    <a:pt x="1262" y="3214"/>
                  </a:lnTo>
                  <a:lnTo>
                    <a:pt x="1547" y="3132"/>
                  </a:lnTo>
                  <a:lnTo>
                    <a:pt x="1872" y="3092"/>
                  </a:lnTo>
                  <a:lnTo>
                    <a:pt x="2197" y="3132"/>
                  </a:lnTo>
                  <a:lnTo>
                    <a:pt x="2482" y="3214"/>
                  </a:lnTo>
                  <a:lnTo>
                    <a:pt x="2767" y="3376"/>
                  </a:lnTo>
                  <a:lnTo>
                    <a:pt x="2889" y="3417"/>
                  </a:lnTo>
                  <a:lnTo>
                    <a:pt x="2970" y="3376"/>
                  </a:lnTo>
                  <a:lnTo>
                    <a:pt x="3052" y="3295"/>
                  </a:lnTo>
                  <a:lnTo>
                    <a:pt x="3092" y="3214"/>
                  </a:lnTo>
                  <a:lnTo>
                    <a:pt x="3052" y="2766"/>
                  </a:lnTo>
                  <a:lnTo>
                    <a:pt x="3092" y="2319"/>
                  </a:lnTo>
                  <a:lnTo>
                    <a:pt x="3214" y="1871"/>
                  </a:lnTo>
                  <a:lnTo>
                    <a:pt x="3377" y="1465"/>
                  </a:lnTo>
                  <a:lnTo>
                    <a:pt x="3621" y="1098"/>
                  </a:lnTo>
                  <a:lnTo>
                    <a:pt x="3906" y="814"/>
                  </a:lnTo>
                  <a:lnTo>
                    <a:pt x="4109" y="692"/>
                  </a:lnTo>
                  <a:lnTo>
                    <a:pt x="4272" y="570"/>
                  </a:lnTo>
                  <a:lnTo>
                    <a:pt x="4516" y="488"/>
                  </a:lnTo>
                  <a:lnTo>
                    <a:pt x="4719" y="407"/>
                  </a:lnTo>
                  <a:close/>
                  <a:moveTo>
                    <a:pt x="4882" y="0"/>
                  </a:moveTo>
                  <a:lnTo>
                    <a:pt x="4597" y="41"/>
                  </a:lnTo>
                  <a:lnTo>
                    <a:pt x="4353" y="122"/>
                  </a:lnTo>
                  <a:lnTo>
                    <a:pt x="4069" y="244"/>
                  </a:lnTo>
                  <a:lnTo>
                    <a:pt x="3865" y="366"/>
                  </a:lnTo>
                  <a:lnTo>
                    <a:pt x="3621" y="529"/>
                  </a:lnTo>
                  <a:lnTo>
                    <a:pt x="3458" y="692"/>
                  </a:lnTo>
                  <a:lnTo>
                    <a:pt x="3296" y="895"/>
                  </a:lnTo>
                  <a:lnTo>
                    <a:pt x="3133" y="1098"/>
                  </a:lnTo>
                  <a:lnTo>
                    <a:pt x="3011" y="1342"/>
                  </a:lnTo>
                  <a:lnTo>
                    <a:pt x="2889" y="1587"/>
                  </a:lnTo>
                  <a:lnTo>
                    <a:pt x="2726" y="2115"/>
                  </a:lnTo>
                  <a:lnTo>
                    <a:pt x="2645" y="2644"/>
                  </a:lnTo>
                  <a:lnTo>
                    <a:pt x="2662" y="2878"/>
                  </a:lnTo>
                  <a:lnTo>
                    <a:pt x="2662" y="2878"/>
                  </a:lnTo>
                  <a:lnTo>
                    <a:pt x="2401" y="2766"/>
                  </a:lnTo>
                  <a:lnTo>
                    <a:pt x="2075" y="2685"/>
                  </a:lnTo>
                  <a:lnTo>
                    <a:pt x="1750" y="2685"/>
                  </a:lnTo>
                  <a:lnTo>
                    <a:pt x="1465" y="2725"/>
                  </a:lnTo>
                  <a:lnTo>
                    <a:pt x="1140" y="2847"/>
                  </a:lnTo>
                  <a:lnTo>
                    <a:pt x="855" y="2970"/>
                  </a:lnTo>
                  <a:lnTo>
                    <a:pt x="611" y="3173"/>
                  </a:lnTo>
                  <a:lnTo>
                    <a:pt x="408" y="3376"/>
                  </a:lnTo>
                  <a:lnTo>
                    <a:pt x="245" y="3580"/>
                  </a:lnTo>
                  <a:lnTo>
                    <a:pt x="123" y="3824"/>
                  </a:lnTo>
                  <a:lnTo>
                    <a:pt x="42" y="4068"/>
                  </a:lnTo>
                  <a:lnTo>
                    <a:pt x="1" y="4353"/>
                  </a:lnTo>
                  <a:lnTo>
                    <a:pt x="1" y="4637"/>
                  </a:lnTo>
                  <a:lnTo>
                    <a:pt x="1" y="4881"/>
                  </a:lnTo>
                  <a:lnTo>
                    <a:pt x="42" y="5166"/>
                  </a:lnTo>
                  <a:lnTo>
                    <a:pt x="164" y="5451"/>
                  </a:lnTo>
                  <a:lnTo>
                    <a:pt x="286" y="5695"/>
                  </a:lnTo>
                  <a:lnTo>
                    <a:pt x="448" y="5939"/>
                  </a:lnTo>
                  <a:lnTo>
                    <a:pt x="692" y="6102"/>
                  </a:lnTo>
                  <a:lnTo>
                    <a:pt x="896" y="6264"/>
                  </a:lnTo>
                  <a:lnTo>
                    <a:pt x="1181" y="6346"/>
                  </a:lnTo>
                  <a:lnTo>
                    <a:pt x="1425" y="6468"/>
                  </a:lnTo>
                  <a:lnTo>
                    <a:pt x="1709" y="6508"/>
                  </a:lnTo>
                  <a:lnTo>
                    <a:pt x="2319" y="6590"/>
                  </a:lnTo>
                  <a:lnTo>
                    <a:pt x="4109" y="6590"/>
                  </a:lnTo>
                  <a:lnTo>
                    <a:pt x="6102" y="6508"/>
                  </a:lnTo>
                  <a:lnTo>
                    <a:pt x="8136" y="6346"/>
                  </a:lnTo>
                  <a:lnTo>
                    <a:pt x="8502" y="6305"/>
                  </a:lnTo>
                  <a:lnTo>
                    <a:pt x="8868" y="6224"/>
                  </a:lnTo>
                  <a:lnTo>
                    <a:pt x="9234" y="6102"/>
                  </a:lnTo>
                  <a:lnTo>
                    <a:pt x="9600" y="5939"/>
                  </a:lnTo>
                  <a:lnTo>
                    <a:pt x="9926" y="5735"/>
                  </a:lnTo>
                  <a:lnTo>
                    <a:pt x="10048" y="5613"/>
                  </a:lnTo>
                  <a:lnTo>
                    <a:pt x="10170" y="5451"/>
                  </a:lnTo>
                  <a:lnTo>
                    <a:pt x="10292" y="5329"/>
                  </a:lnTo>
                  <a:lnTo>
                    <a:pt x="10333" y="5125"/>
                  </a:lnTo>
                  <a:lnTo>
                    <a:pt x="10414" y="4963"/>
                  </a:lnTo>
                  <a:lnTo>
                    <a:pt x="10414" y="4759"/>
                  </a:lnTo>
                  <a:lnTo>
                    <a:pt x="10414" y="4556"/>
                  </a:lnTo>
                  <a:lnTo>
                    <a:pt x="10333" y="4353"/>
                  </a:lnTo>
                  <a:lnTo>
                    <a:pt x="10292" y="4149"/>
                  </a:lnTo>
                  <a:lnTo>
                    <a:pt x="10170" y="3986"/>
                  </a:lnTo>
                  <a:lnTo>
                    <a:pt x="10048" y="3824"/>
                  </a:lnTo>
                  <a:lnTo>
                    <a:pt x="9885" y="3661"/>
                  </a:lnTo>
                  <a:lnTo>
                    <a:pt x="9723" y="3539"/>
                  </a:lnTo>
                  <a:lnTo>
                    <a:pt x="9560" y="3458"/>
                  </a:lnTo>
                  <a:lnTo>
                    <a:pt x="9356" y="3376"/>
                  </a:lnTo>
                  <a:lnTo>
                    <a:pt x="9112" y="3336"/>
                  </a:lnTo>
                  <a:lnTo>
                    <a:pt x="8868" y="3295"/>
                  </a:lnTo>
                  <a:lnTo>
                    <a:pt x="8665" y="3336"/>
                  </a:lnTo>
                  <a:lnTo>
                    <a:pt x="8421" y="3376"/>
                  </a:lnTo>
                  <a:lnTo>
                    <a:pt x="8218" y="3417"/>
                  </a:lnTo>
                  <a:lnTo>
                    <a:pt x="8209" y="3421"/>
                  </a:lnTo>
                  <a:lnTo>
                    <a:pt x="8218" y="3376"/>
                  </a:lnTo>
                  <a:lnTo>
                    <a:pt x="8218" y="3173"/>
                  </a:lnTo>
                  <a:lnTo>
                    <a:pt x="8177" y="3010"/>
                  </a:lnTo>
                  <a:lnTo>
                    <a:pt x="8136" y="2847"/>
                  </a:lnTo>
                  <a:lnTo>
                    <a:pt x="8055" y="2685"/>
                  </a:lnTo>
                  <a:lnTo>
                    <a:pt x="7933" y="2522"/>
                  </a:lnTo>
                  <a:lnTo>
                    <a:pt x="7811" y="2400"/>
                  </a:lnTo>
                  <a:lnTo>
                    <a:pt x="7648" y="2278"/>
                  </a:lnTo>
                  <a:lnTo>
                    <a:pt x="7485" y="2237"/>
                  </a:lnTo>
                  <a:lnTo>
                    <a:pt x="7323" y="2156"/>
                  </a:lnTo>
                  <a:lnTo>
                    <a:pt x="6940" y="2156"/>
                  </a:lnTo>
                  <a:lnTo>
                    <a:pt x="6957" y="2075"/>
                  </a:lnTo>
                  <a:lnTo>
                    <a:pt x="6997" y="1831"/>
                  </a:lnTo>
                  <a:lnTo>
                    <a:pt x="6957" y="1587"/>
                  </a:lnTo>
                  <a:lnTo>
                    <a:pt x="6916" y="1342"/>
                  </a:lnTo>
                  <a:lnTo>
                    <a:pt x="6835" y="1139"/>
                  </a:lnTo>
                  <a:lnTo>
                    <a:pt x="6753" y="936"/>
                  </a:lnTo>
                  <a:lnTo>
                    <a:pt x="6590" y="732"/>
                  </a:lnTo>
                  <a:lnTo>
                    <a:pt x="6428" y="529"/>
                  </a:lnTo>
                  <a:lnTo>
                    <a:pt x="6265" y="366"/>
                  </a:lnTo>
                  <a:lnTo>
                    <a:pt x="6062" y="244"/>
                  </a:lnTo>
                  <a:lnTo>
                    <a:pt x="5858" y="122"/>
                  </a:lnTo>
                  <a:lnTo>
                    <a:pt x="5614" y="41"/>
                  </a:lnTo>
                  <a:lnTo>
                    <a:pt x="53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33"/>
          <p:cNvGrpSpPr/>
          <p:nvPr/>
        </p:nvGrpSpPr>
        <p:grpSpPr>
          <a:xfrm>
            <a:off x="6254794" y="328409"/>
            <a:ext cx="474643" cy="301588"/>
            <a:chOff x="7593894" y="395296"/>
            <a:chExt cx="474643" cy="301588"/>
          </a:xfrm>
        </p:grpSpPr>
        <p:sp>
          <p:nvSpPr>
            <p:cNvPr id="1151" name="Google Shape;1151;p33"/>
            <p:cNvSpPr/>
            <p:nvPr/>
          </p:nvSpPr>
          <p:spPr>
            <a:xfrm>
              <a:off x="7603183" y="404585"/>
              <a:ext cx="456065" cy="282964"/>
            </a:xfrm>
            <a:custGeom>
              <a:rect b="b" l="l" r="r" t="t"/>
              <a:pathLst>
                <a:path extrusionOk="0" h="6184" w="9967">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3"/>
            <p:cNvSpPr/>
            <p:nvPr/>
          </p:nvSpPr>
          <p:spPr>
            <a:xfrm>
              <a:off x="7593894" y="395296"/>
              <a:ext cx="474643" cy="301588"/>
            </a:xfrm>
            <a:custGeom>
              <a:rect b="b" l="l" r="r" t="t"/>
              <a:pathLst>
                <a:path extrusionOk="0" h="6591" w="10373">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33"/>
          <p:cNvGrpSpPr/>
          <p:nvPr/>
        </p:nvGrpSpPr>
        <p:grpSpPr>
          <a:xfrm>
            <a:off x="8426093" y="1788930"/>
            <a:ext cx="474643" cy="299712"/>
            <a:chOff x="7729218" y="1694205"/>
            <a:chExt cx="474643" cy="299712"/>
          </a:xfrm>
        </p:grpSpPr>
        <p:sp>
          <p:nvSpPr>
            <p:cNvPr id="1154" name="Google Shape;1154;p33"/>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3"/>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6" name="Google Shape;1156;p33"/>
          <p:cNvSpPr/>
          <p:nvPr/>
        </p:nvSpPr>
        <p:spPr>
          <a:xfrm>
            <a:off x="6755103" y="9021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3"/>
          <p:cNvSpPr/>
          <p:nvPr/>
        </p:nvSpPr>
        <p:spPr>
          <a:xfrm>
            <a:off x="7430937" y="4004868"/>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3"/>
          <p:cNvSpPr/>
          <p:nvPr/>
        </p:nvSpPr>
        <p:spPr>
          <a:xfrm>
            <a:off x="7127498" y="452016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3"/>
          <p:cNvSpPr/>
          <p:nvPr/>
        </p:nvSpPr>
        <p:spPr>
          <a:xfrm>
            <a:off x="3942435" y="4470671"/>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3"/>
          <p:cNvSpPr/>
          <p:nvPr/>
        </p:nvSpPr>
        <p:spPr>
          <a:xfrm>
            <a:off x="5520617" y="4619579"/>
            <a:ext cx="152693" cy="154523"/>
          </a:xfrm>
          <a:custGeom>
            <a:rect b="b" l="l" r="r" t="t"/>
            <a:pathLst>
              <a:path extrusionOk="0" h="3377" w="3337">
                <a:moveTo>
                  <a:pt x="1506" y="1"/>
                </a:moveTo>
                <a:lnTo>
                  <a:pt x="1262" y="41"/>
                </a:lnTo>
                <a:lnTo>
                  <a:pt x="1018" y="123"/>
                </a:lnTo>
                <a:lnTo>
                  <a:pt x="773" y="204"/>
                </a:lnTo>
                <a:lnTo>
                  <a:pt x="570" y="367"/>
                </a:lnTo>
                <a:lnTo>
                  <a:pt x="407" y="529"/>
                </a:lnTo>
                <a:lnTo>
                  <a:pt x="245" y="692"/>
                </a:lnTo>
                <a:lnTo>
                  <a:pt x="163" y="896"/>
                </a:lnTo>
                <a:lnTo>
                  <a:pt x="82" y="1099"/>
                </a:lnTo>
                <a:lnTo>
                  <a:pt x="1" y="1343"/>
                </a:lnTo>
                <a:lnTo>
                  <a:pt x="1" y="1546"/>
                </a:lnTo>
                <a:lnTo>
                  <a:pt x="1" y="1790"/>
                </a:lnTo>
                <a:lnTo>
                  <a:pt x="41" y="1994"/>
                </a:lnTo>
                <a:lnTo>
                  <a:pt x="123" y="2319"/>
                </a:lnTo>
                <a:lnTo>
                  <a:pt x="245" y="2563"/>
                </a:lnTo>
                <a:lnTo>
                  <a:pt x="448" y="2807"/>
                </a:lnTo>
                <a:lnTo>
                  <a:pt x="692" y="3011"/>
                </a:lnTo>
                <a:lnTo>
                  <a:pt x="936" y="3173"/>
                </a:lnTo>
                <a:lnTo>
                  <a:pt x="1221" y="3295"/>
                </a:lnTo>
                <a:lnTo>
                  <a:pt x="1506" y="3377"/>
                </a:lnTo>
                <a:lnTo>
                  <a:pt x="1831" y="3377"/>
                </a:lnTo>
                <a:lnTo>
                  <a:pt x="2075" y="3336"/>
                </a:lnTo>
                <a:lnTo>
                  <a:pt x="2319" y="3255"/>
                </a:lnTo>
                <a:lnTo>
                  <a:pt x="2563" y="3173"/>
                </a:lnTo>
                <a:lnTo>
                  <a:pt x="2767" y="3011"/>
                </a:lnTo>
                <a:lnTo>
                  <a:pt x="2929" y="2848"/>
                </a:lnTo>
                <a:lnTo>
                  <a:pt x="3092" y="2645"/>
                </a:lnTo>
                <a:lnTo>
                  <a:pt x="3214" y="2441"/>
                </a:lnTo>
                <a:lnTo>
                  <a:pt x="3295" y="2197"/>
                </a:lnTo>
                <a:lnTo>
                  <a:pt x="3336" y="1912"/>
                </a:lnTo>
                <a:lnTo>
                  <a:pt x="3336" y="1628"/>
                </a:lnTo>
                <a:lnTo>
                  <a:pt x="3295" y="1343"/>
                </a:lnTo>
                <a:lnTo>
                  <a:pt x="3214" y="1099"/>
                </a:lnTo>
                <a:lnTo>
                  <a:pt x="3092" y="855"/>
                </a:lnTo>
                <a:lnTo>
                  <a:pt x="2929" y="611"/>
                </a:lnTo>
                <a:lnTo>
                  <a:pt x="2726" y="407"/>
                </a:lnTo>
                <a:lnTo>
                  <a:pt x="2482" y="245"/>
                </a:lnTo>
                <a:lnTo>
                  <a:pt x="2238" y="123"/>
                </a:lnTo>
                <a:lnTo>
                  <a:pt x="1994" y="41"/>
                </a:lnTo>
                <a:lnTo>
                  <a:pt x="17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1" name="Google Shape;1161;p33"/>
          <p:cNvGrpSpPr/>
          <p:nvPr/>
        </p:nvGrpSpPr>
        <p:grpSpPr>
          <a:xfrm>
            <a:off x="-421852" y="-181433"/>
            <a:ext cx="1985536" cy="1455081"/>
            <a:chOff x="238125" y="896375"/>
            <a:chExt cx="635575" cy="465775"/>
          </a:xfrm>
        </p:grpSpPr>
        <p:sp>
          <p:nvSpPr>
            <p:cNvPr id="1162" name="Google Shape;1162;p33"/>
            <p:cNvSpPr/>
            <p:nvPr/>
          </p:nvSpPr>
          <p:spPr>
            <a:xfrm>
              <a:off x="258450" y="937050"/>
              <a:ext cx="615250" cy="425100"/>
            </a:xfrm>
            <a:custGeom>
              <a:rect b="b" l="l" r="r" t="t"/>
              <a:pathLst>
                <a:path extrusionOk="0" h="17004" w="2461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3"/>
            <p:cNvSpPr/>
            <p:nvPr/>
          </p:nvSpPr>
          <p:spPr>
            <a:xfrm>
              <a:off x="238125" y="918750"/>
              <a:ext cx="596925" cy="409850"/>
            </a:xfrm>
            <a:custGeom>
              <a:rect b="b" l="l" r="r" t="t"/>
              <a:pathLst>
                <a:path extrusionOk="0" h="16394" w="23877">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3"/>
            <p:cNvSpPr/>
            <p:nvPr/>
          </p:nvSpPr>
          <p:spPr>
            <a:xfrm>
              <a:off x="261500" y="916725"/>
              <a:ext cx="477975" cy="336600"/>
            </a:xfrm>
            <a:custGeom>
              <a:rect b="b" l="l" r="r" t="t"/>
              <a:pathLst>
                <a:path extrusionOk="0" h="13464" w="19119">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3"/>
            <p:cNvSpPr/>
            <p:nvPr/>
          </p:nvSpPr>
          <p:spPr>
            <a:xfrm>
              <a:off x="277775" y="921800"/>
              <a:ext cx="404750" cy="281700"/>
            </a:xfrm>
            <a:custGeom>
              <a:rect b="b" l="l" r="r" t="t"/>
              <a:pathLst>
                <a:path extrusionOk="0" h="11268" w="1619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3"/>
            <p:cNvSpPr/>
            <p:nvPr/>
          </p:nvSpPr>
          <p:spPr>
            <a:xfrm>
              <a:off x="329625" y="896375"/>
              <a:ext cx="264425" cy="187150"/>
            </a:xfrm>
            <a:custGeom>
              <a:rect b="b" l="l" r="r" t="t"/>
              <a:pathLst>
                <a:path extrusionOk="0" h="7486" w="10577">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7" name="Google Shape;1167;p33"/>
          <p:cNvGrpSpPr/>
          <p:nvPr/>
        </p:nvGrpSpPr>
        <p:grpSpPr>
          <a:xfrm>
            <a:off x="8000380" y="-657975"/>
            <a:ext cx="1340699" cy="1721646"/>
            <a:chOff x="2659350" y="1746500"/>
            <a:chExt cx="379350" cy="487125"/>
          </a:xfrm>
        </p:grpSpPr>
        <p:sp>
          <p:nvSpPr>
            <p:cNvPr id="1168" name="Google Shape;1168;p33"/>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3"/>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3"/>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1" name="Google Shape;1171;p33"/>
          <p:cNvGrpSpPr/>
          <p:nvPr/>
        </p:nvGrpSpPr>
        <p:grpSpPr>
          <a:xfrm>
            <a:off x="1251424" y="4362736"/>
            <a:ext cx="476564" cy="301542"/>
            <a:chOff x="591136" y="2177236"/>
            <a:chExt cx="476564" cy="301542"/>
          </a:xfrm>
        </p:grpSpPr>
        <p:sp>
          <p:nvSpPr>
            <p:cNvPr id="1172" name="Google Shape;1172;p33"/>
            <p:cNvSpPr/>
            <p:nvPr/>
          </p:nvSpPr>
          <p:spPr>
            <a:xfrm>
              <a:off x="600471" y="2186525"/>
              <a:ext cx="457895" cy="282964"/>
            </a:xfrm>
            <a:custGeom>
              <a:rect b="b" l="l" r="r" t="t"/>
              <a:pathLst>
                <a:path extrusionOk="0" h="6184" w="10007">
                  <a:moveTo>
                    <a:pt x="4719" y="1"/>
                  </a:moveTo>
                  <a:lnTo>
                    <a:pt x="4393" y="41"/>
                  </a:lnTo>
                  <a:lnTo>
                    <a:pt x="4109" y="163"/>
                  </a:lnTo>
                  <a:lnTo>
                    <a:pt x="3824" y="285"/>
                  </a:lnTo>
                  <a:lnTo>
                    <a:pt x="3580" y="448"/>
                  </a:lnTo>
                  <a:lnTo>
                    <a:pt x="3336" y="651"/>
                  </a:lnTo>
                  <a:lnTo>
                    <a:pt x="3132" y="895"/>
                  </a:lnTo>
                  <a:lnTo>
                    <a:pt x="2970" y="1180"/>
                  </a:lnTo>
                  <a:lnTo>
                    <a:pt x="2848" y="1465"/>
                  </a:lnTo>
                  <a:lnTo>
                    <a:pt x="2766" y="1750"/>
                  </a:lnTo>
                  <a:lnTo>
                    <a:pt x="2685" y="2075"/>
                  </a:lnTo>
                  <a:lnTo>
                    <a:pt x="2644" y="2360"/>
                  </a:lnTo>
                  <a:lnTo>
                    <a:pt x="2644" y="2685"/>
                  </a:lnTo>
                  <a:lnTo>
                    <a:pt x="2685" y="3011"/>
                  </a:lnTo>
                  <a:lnTo>
                    <a:pt x="2441" y="2848"/>
                  </a:lnTo>
                  <a:lnTo>
                    <a:pt x="2197" y="2767"/>
                  </a:lnTo>
                  <a:lnTo>
                    <a:pt x="1953" y="2726"/>
                  </a:lnTo>
                  <a:lnTo>
                    <a:pt x="1709" y="2685"/>
                  </a:lnTo>
                  <a:lnTo>
                    <a:pt x="1424" y="2685"/>
                  </a:lnTo>
                  <a:lnTo>
                    <a:pt x="1180" y="2767"/>
                  </a:lnTo>
                  <a:lnTo>
                    <a:pt x="936" y="2848"/>
                  </a:lnTo>
                  <a:lnTo>
                    <a:pt x="692" y="2970"/>
                  </a:lnTo>
                  <a:lnTo>
                    <a:pt x="529" y="3092"/>
                  </a:lnTo>
                  <a:lnTo>
                    <a:pt x="407" y="3255"/>
                  </a:lnTo>
                  <a:lnTo>
                    <a:pt x="204" y="3539"/>
                  </a:lnTo>
                  <a:lnTo>
                    <a:pt x="41" y="3905"/>
                  </a:lnTo>
                  <a:lnTo>
                    <a:pt x="0" y="4312"/>
                  </a:lnTo>
                  <a:lnTo>
                    <a:pt x="0" y="4678"/>
                  </a:lnTo>
                  <a:lnTo>
                    <a:pt x="82" y="5044"/>
                  </a:lnTo>
                  <a:lnTo>
                    <a:pt x="244" y="5410"/>
                  </a:lnTo>
                  <a:lnTo>
                    <a:pt x="366" y="5532"/>
                  </a:lnTo>
                  <a:lnTo>
                    <a:pt x="529" y="5695"/>
                  </a:lnTo>
                  <a:lnTo>
                    <a:pt x="814" y="5899"/>
                  </a:lnTo>
                  <a:lnTo>
                    <a:pt x="1180" y="6021"/>
                  </a:lnTo>
                  <a:lnTo>
                    <a:pt x="1587" y="6102"/>
                  </a:lnTo>
                  <a:lnTo>
                    <a:pt x="1993" y="6183"/>
                  </a:lnTo>
                  <a:lnTo>
                    <a:pt x="3580" y="6183"/>
                  </a:lnTo>
                  <a:lnTo>
                    <a:pt x="4678" y="6143"/>
                  </a:lnTo>
                  <a:lnTo>
                    <a:pt x="5776" y="6102"/>
                  </a:lnTo>
                  <a:lnTo>
                    <a:pt x="6834" y="6021"/>
                  </a:lnTo>
                  <a:lnTo>
                    <a:pt x="7932" y="5939"/>
                  </a:lnTo>
                  <a:lnTo>
                    <a:pt x="8583" y="5817"/>
                  </a:lnTo>
                  <a:lnTo>
                    <a:pt x="8908" y="5736"/>
                  </a:lnTo>
                  <a:lnTo>
                    <a:pt x="9193" y="5614"/>
                  </a:lnTo>
                  <a:lnTo>
                    <a:pt x="9478" y="5451"/>
                  </a:lnTo>
                  <a:lnTo>
                    <a:pt x="9722" y="5288"/>
                  </a:lnTo>
                  <a:lnTo>
                    <a:pt x="9885" y="5044"/>
                  </a:lnTo>
                  <a:lnTo>
                    <a:pt x="9966" y="4760"/>
                  </a:lnTo>
                  <a:lnTo>
                    <a:pt x="10007" y="4556"/>
                  </a:lnTo>
                  <a:lnTo>
                    <a:pt x="10007" y="4353"/>
                  </a:lnTo>
                  <a:lnTo>
                    <a:pt x="9925" y="4150"/>
                  </a:lnTo>
                  <a:lnTo>
                    <a:pt x="9844" y="3987"/>
                  </a:lnTo>
                  <a:lnTo>
                    <a:pt x="9722" y="3783"/>
                  </a:lnTo>
                  <a:lnTo>
                    <a:pt x="9600" y="3661"/>
                  </a:lnTo>
                  <a:lnTo>
                    <a:pt x="9437" y="3539"/>
                  </a:lnTo>
                  <a:lnTo>
                    <a:pt x="9234" y="3417"/>
                  </a:lnTo>
                  <a:lnTo>
                    <a:pt x="9071" y="3377"/>
                  </a:lnTo>
                  <a:lnTo>
                    <a:pt x="8868" y="3336"/>
                  </a:lnTo>
                  <a:lnTo>
                    <a:pt x="8664" y="3295"/>
                  </a:lnTo>
                  <a:lnTo>
                    <a:pt x="8461" y="3336"/>
                  </a:lnTo>
                  <a:lnTo>
                    <a:pt x="8054" y="3417"/>
                  </a:lnTo>
                  <a:lnTo>
                    <a:pt x="7688" y="3621"/>
                  </a:lnTo>
                  <a:lnTo>
                    <a:pt x="7769" y="3458"/>
                  </a:lnTo>
                  <a:lnTo>
                    <a:pt x="7810" y="3336"/>
                  </a:lnTo>
                  <a:lnTo>
                    <a:pt x="7810" y="3011"/>
                  </a:lnTo>
                  <a:lnTo>
                    <a:pt x="7769" y="2726"/>
                  </a:lnTo>
                  <a:lnTo>
                    <a:pt x="7688" y="2563"/>
                  </a:lnTo>
                  <a:lnTo>
                    <a:pt x="7607" y="2441"/>
                  </a:lnTo>
                  <a:lnTo>
                    <a:pt x="7485" y="2360"/>
                  </a:lnTo>
                  <a:lnTo>
                    <a:pt x="7363" y="2278"/>
                  </a:lnTo>
                  <a:lnTo>
                    <a:pt x="7078" y="2156"/>
                  </a:lnTo>
                  <a:lnTo>
                    <a:pt x="6631" y="2156"/>
                  </a:lnTo>
                  <a:lnTo>
                    <a:pt x="6468" y="2197"/>
                  </a:lnTo>
                  <a:lnTo>
                    <a:pt x="6549" y="1912"/>
                  </a:lnTo>
                  <a:lnTo>
                    <a:pt x="6590" y="1628"/>
                  </a:lnTo>
                  <a:lnTo>
                    <a:pt x="6549" y="1302"/>
                  </a:lnTo>
                  <a:lnTo>
                    <a:pt x="6468" y="1017"/>
                  </a:lnTo>
                  <a:lnTo>
                    <a:pt x="6305" y="733"/>
                  </a:lnTo>
                  <a:lnTo>
                    <a:pt x="6102" y="489"/>
                  </a:lnTo>
                  <a:lnTo>
                    <a:pt x="5898" y="285"/>
                  </a:lnTo>
                  <a:lnTo>
                    <a:pt x="5614" y="123"/>
                  </a:lnTo>
                  <a:lnTo>
                    <a:pt x="5329" y="41"/>
                  </a:lnTo>
                  <a:lnTo>
                    <a:pt x="50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3"/>
            <p:cNvSpPr/>
            <p:nvPr/>
          </p:nvSpPr>
          <p:spPr>
            <a:xfrm>
              <a:off x="591136" y="2177236"/>
              <a:ext cx="476564" cy="301542"/>
            </a:xfrm>
            <a:custGeom>
              <a:rect b="b" l="l" r="r" t="t"/>
              <a:pathLst>
                <a:path extrusionOk="0" h="6590" w="10415">
                  <a:moveTo>
                    <a:pt x="5329" y="407"/>
                  </a:moveTo>
                  <a:lnTo>
                    <a:pt x="5533" y="448"/>
                  </a:lnTo>
                  <a:lnTo>
                    <a:pt x="5736" y="529"/>
                  </a:lnTo>
                  <a:lnTo>
                    <a:pt x="5899" y="610"/>
                  </a:lnTo>
                  <a:lnTo>
                    <a:pt x="6062" y="732"/>
                  </a:lnTo>
                  <a:lnTo>
                    <a:pt x="6224" y="854"/>
                  </a:lnTo>
                  <a:lnTo>
                    <a:pt x="6346" y="1017"/>
                  </a:lnTo>
                  <a:lnTo>
                    <a:pt x="6428" y="1180"/>
                  </a:lnTo>
                  <a:lnTo>
                    <a:pt x="6509" y="1383"/>
                  </a:lnTo>
                  <a:lnTo>
                    <a:pt x="6550" y="1546"/>
                  </a:lnTo>
                  <a:lnTo>
                    <a:pt x="6590" y="1749"/>
                  </a:lnTo>
                  <a:lnTo>
                    <a:pt x="6590" y="1953"/>
                  </a:lnTo>
                  <a:lnTo>
                    <a:pt x="6550" y="2115"/>
                  </a:lnTo>
                  <a:lnTo>
                    <a:pt x="6509" y="2319"/>
                  </a:lnTo>
                  <a:lnTo>
                    <a:pt x="6468" y="2441"/>
                  </a:lnTo>
                  <a:lnTo>
                    <a:pt x="6509" y="2522"/>
                  </a:lnTo>
                  <a:lnTo>
                    <a:pt x="6590" y="2603"/>
                  </a:lnTo>
                  <a:lnTo>
                    <a:pt x="6712" y="2603"/>
                  </a:lnTo>
                  <a:lnTo>
                    <a:pt x="6997" y="2563"/>
                  </a:lnTo>
                  <a:lnTo>
                    <a:pt x="7241" y="2563"/>
                  </a:lnTo>
                  <a:lnTo>
                    <a:pt x="7445" y="2644"/>
                  </a:lnTo>
                  <a:lnTo>
                    <a:pt x="7607" y="2807"/>
                  </a:lnTo>
                  <a:lnTo>
                    <a:pt x="7770" y="2970"/>
                  </a:lnTo>
                  <a:lnTo>
                    <a:pt x="7811" y="3214"/>
                  </a:lnTo>
                  <a:lnTo>
                    <a:pt x="7811" y="3458"/>
                  </a:lnTo>
                  <a:lnTo>
                    <a:pt x="7729" y="3702"/>
                  </a:lnTo>
                  <a:lnTo>
                    <a:pt x="7689" y="3783"/>
                  </a:lnTo>
                  <a:lnTo>
                    <a:pt x="7689" y="3824"/>
                  </a:lnTo>
                  <a:lnTo>
                    <a:pt x="7770" y="3946"/>
                  </a:lnTo>
                  <a:lnTo>
                    <a:pt x="7851" y="3986"/>
                  </a:lnTo>
                  <a:lnTo>
                    <a:pt x="7973" y="3986"/>
                  </a:lnTo>
                  <a:lnTo>
                    <a:pt x="8299" y="3824"/>
                  </a:lnTo>
                  <a:lnTo>
                    <a:pt x="8665" y="3742"/>
                  </a:lnTo>
                  <a:lnTo>
                    <a:pt x="9031" y="3702"/>
                  </a:lnTo>
                  <a:lnTo>
                    <a:pt x="9194" y="3742"/>
                  </a:lnTo>
                  <a:lnTo>
                    <a:pt x="9397" y="3824"/>
                  </a:lnTo>
                  <a:lnTo>
                    <a:pt x="9519" y="3905"/>
                  </a:lnTo>
                  <a:lnTo>
                    <a:pt x="9641" y="3986"/>
                  </a:lnTo>
                  <a:lnTo>
                    <a:pt x="9763" y="4108"/>
                  </a:lnTo>
                  <a:lnTo>
                    <a:pt x="9885" y="4271"/>
                  </a:lnTo>
                  <a:lnTo>
                    <a:pt x="9967" y="4393"/>
                  </a:lnTo>
                  <a:lnTo>
                    <a:pt x="10007" y="4556"/>
                  </a:lnTo>
                  <a:lnTo>
                    <a:pt x="10007" y="4719"/>
                  </a:lnTo>
                  <a:lnTo>
                    <a:pt x="10007" y="4922"/>
                  </a:lnTo>
                  <a:lnTo>
                    <a:pt x="9885" y="5166"/>
                  </a:lnTo>
                  <a:lnTo>
                    <a:pt x="9723" y="5369"/>
                  </a:lnTo>
                  <a:lnTo>
                    <a:pt x="9519" y="5573"/>
                  </a:lnTo>
                  <a:lnTo>
                    <a:pt x="9234" y="5695"/>
                  </a:lnTo>
                  <a:lnTo>
                    <a:pt x="8950" y="5776"/>
                  </a:lnTo>
                  <a:lnTo>
                    <a:pt x="8665" y="5858"/>
                  </a:lnTo>
                  <a:lnTo>
                    <a:pt x="8136" y="5939"/>
                  </a:lnTo>
                  <a:lnTo>
                    <a:pt x="6753" y="6061"/>
                  </a:lnTo>
                  <a:lnTo>
                    <a:pt x="5411" y="6142"/>
                  </a:lnTo>
                  <a:lnTo>
                    <a:pt x="4069" y="6183"/>
                  </a:lnTo>
                  <a:lnTo>
                    <a:pt x="2197" y="6183"/>
                  </a:lnTo>
                  <a:lnTo>
                    <a:pt x="1669" y="6102"/>
                  </a:lnTo>
                  <a:lnTo>
                    <a:pt x="1384" y="6020"/>
                  </a:lnTo>
                  <a:lnTo>
                    <a:pt x="1181" y="5939"/>
                  </a:lnTo>
                  <a:lnTo>
                    <a:pt x="936" y="5817"/>
                  </a:lnTo>
                  <a:lnTo>
                    <a:pt x="733" y="5654"/>
                  </a:lnTo>
                  <a:lnTo>
                    <a:pt x="611" y="5451"/>
                  </a:lnTo>
                  <a:lnTo>
                    <a:pt x="489" y="5247"/>
                  </a:lnTo>
                  <a:lnTo>
                    <a:pt x="408" y="5003"/>
                  </a:lnTo>
                  <a:lnTo>
                    <a:pt x="367" y="4800"/>
                  </a:lnTo>
                  <a:lnTo>
                    <a:pt x="367" y="4556"/>
                  </a:lnTo>
                  <a:lnTo>
                    <a:pt x="408" y="4312"/>
                  </a:lnTo>
                  <a:lnTo>
                    <a:pt x="489" y="4068"/>
                  </a:lnTo>
                  <a:lnTo>
                    <a:pt x="570" y="3864"/>
                  </a:lnTo>
                  <a:lnTo>
                    <a:pt x="733" y="3580"/>
                  </a:lnTo>
                  <a:lnTo>
                    <a:pt x="977" y="3376"/>
                  </a:lnTo>
                  <a:lnTo>
                    <a:pt x="1262" y="3214"/>
                  </a:lnTo>
                  <a:lnTo>
                    <a:pt x="1547" y="3132"/>
                  </a:lnTo>
                  <a:lnTo>
                    <a:pt x="1872" y="3092"/>
                  </a:lnTo>
                  <a:lnTo>
                    <a:pt x="2197" y="3132"/>
                  </a:lnTo>
                  <a:lnTo>
                    <a:pt x="2482" y="3214"/>
                  </a:lnTo>
                  <a:lnTo>
                    <a:pt x="2767" y="3376"/>
                  </a:lnTo>
                  <a:lnTo>
                    <a:pt x="2889" y="3417"/>
                  </a:lnTo>
                  <a:lnTo>
                    <a:pt x="2970" y="3376"/>
                  </a:lnTo>
                  <a:lnTo>
                    <a:pt x="3052" y="3295"/>
                  </a:lnTo>
                  <a:lnTo>
                    <a:pt x="3092" y="3214"/>
                  </a:lnTo>
                  <a:lnTo>
                    <a:pt x="3052" y="2766"/>
                  </a:lnTo>
                  <a:lnTo>
                    <a:pt x="3092" y="2319"/>
                  </a:lnTo>
                  <a:lnTo>
                    <a:pt x="3214" y="1871"/>
                  </a:lnTo>
                  <a:lnTo>
                    <a:pt x="3377" y="1465"/>
                  </a:lnTo>
                  <a:lnTo>
                    <a:pt x="3621" y="1098"/>
                  </a:lnTo>
                  <a:lnTo>
                    <a:pt x="3906" y="814"/>
                  </a:lnTo>
                  <a:lnTo>
                    <a:pt x="4109" y="692"/>
                  </a:lnTo>
                  <a:lnTo>
                    <a:pt x="4272" y="570"/>
                  </a:lnTo>
                  <a:lnTo>
                    <a:pt x="4516" y="488"/>
                  </a:lnTo>
                  <a:lnTo>
                    <a:pt x="4719" y="407"/>
                  </a:lnTo>
                  <a:close/>
                  <a:moveTo>
                    <a:pt x="4882" y="0"/>
                  </a:moveTo>
                  <a:lnTo>
                    <a:pt x="4597" y="41"/>
                  </a:lnTo>
                  <a:lnTo>
                    <a:pt x="4353" y="122"/>
                  </a:lnTo>
                  <a:lnTo>
                    <a:pt x="4069" y="244"/>
                  </a:lnTo>
                  <a:lnTo>
                    <a:pt x="3865" y="366"/>
                  </a:lnTo>
                  <a:lnTo>
                    <a:pt x="3621" y="529"/>
                  </a:lnTo>
                  <a:lnTo>
                    <a:pt x="3458" y="692"/>
                  </a:lnTo>
                  <a:lnTo>
                    <a:pt x="3296" y="895"/>
                  </a:lnTo>
                  <a:lnTo>
                    <a:pt x="3133" y="1098"/>
                  </a:lnTo>
                  <a:lnTo>
                    <a:pt x="3011" y="1342"/>
                  </a:lnTo>
                  <a:lnTo>
                    <a:pt x="2889" y="1587"/>
                  </a:lnTo>
                  <a:lnTo>
                    <a:pt x="2726" y="2115"/>
                  </a:lnTo>
                  <a:lnTo>
                    <a:pt x="2645" y="2644"/>
                  </a:lnTo>
                  <a:lnTo>
                    <a:pt x="2662" y="2878"/>
                  </a:lnTo>
                  <a:lnTo>
                    <a:pt x="2662" y="2878"/>
                  </a:lnTo>
                  <a:lnTo>
                    <a:pt x="2401" y="2766"/>
                  </a:lnTo>
                  <a:lnTo>
                    <a:pt x="2075" y="2685"/>
                  </a:lnTo>
                  <a:lnTo>
                    <a:pt x="1750" y="2685"/>
                  </a:lnTo>
                  <a:lnTo>
                    <a:pt x="1465" y="2725"/>
                  </a:lnTo>
                  <a:lnTo>
                    <a:pt x="1140" y="2847"/>
                  </a:lnTo>
                  <a:lnTo>
                    <a:pt x="855" y="2970"/>
                  </a:lnTo>
                  <a:lnTo>
                    <a:pt x="611" y="3173"/>
                  </a:lnTo>
                  <a:lnTo>
                    <a:pt x="408" y="3376"/>
                  </a:lnTo>
                  <a:lnTo>
                    <a:pt x="245" y="3580"/>
                  </a:lnTo>
                  <a:lnTo>
                    <a:pt x="123" y="3824"/>
                  </a:lnTo>
                  <a:lnTo>
                    <a:pt x="42" y="4068"/>
                  </a:lnTo>
                  <a:lnTo>
                    <a:pt x="1" y="4353"/>
                  </a:lnTo>
                  <a:lnTo>
                    <a:pt x="1" y="4637"/>
                  </a:lnTo>
                  <a:lnTo>
                    <a:pt x="1" y="4881"/>
                  </a:lnTo>
                  <a:lnTo>
                    <a:pt x="42" y="5166"/>
                  </a:lnTo>
                  <a:lnTo>
                    <a:pt x="164" y="5451"/>
                  </a:lnTo>
                  <a:lnTo>
                    <a:pt x="286" y="5695"/>
                  </a:lnTo>
                  <a:lnTo>
                    <a:pt x="448" y="5939"/>
                  </a:lnTo>
                  <a:lnTo>
                    <a:pt x="692" y="6102"/>
                  </a:lnTo>
                  <a:lnTo>
                    <a:pt x="896" y="6264"/>
                  </a:lnTo>
                  <a:lnTo>
                    <a:pt x="1181" y="6346"/>
                  </a:lnTo>
                  <a:lnTo>
                    <a:pt x="1425" y="6468"/>
                  </a:lnTo>
                  <a:lnTo>
                    <a:pt x="1709" y="6508"/>
                  </a:lnTo>
                  <a:lnTo>
                    <a:pt x="2319" y="6590"/>
                  </a:lnTo>
                  <a:lnTo>
                    <a:pt x="4109" y="6590"/>
                  </a:lnTo>
                  <a:lnTo>
                    <a:pt x="6102" y="6508"/>
                  </a:lnTo>
                  <a:lnTo>
                    <a:pt x="8136" y="6346"/>
                  </a:lnTo>
                  <a:lnTo>
                    <a:pt x="8502" y="6305"/>
                  </a:lnTo>
                  <a:lnTo>
                    <a:pt x="8868" y="6224"/>
                  </a:lnTo>
                  <a:lnTo>
                    <a:pt x="9234" y="6102"/>
                  </a:lnTo>
                  <a:lnTo>
                    <a:pt x="9600" y="5939"/>
                  </a:lnTo>
                  <a:lnTo>
                    <a:pt x="9926" y="5735"/>
                  </a:lnTo>
                  <a:lnTo>
                    <a:pt x="10048" y="5613"/>
                  </a:lnTo>
                  <a:lnTo>
                    <a:pt x="10170" y="5451"/>
                  </a:lnTo>
                  <a:lnTo>
                    <a:pt x="10292" y="5329"/>
                  </a:lnTo>
                  <a:lnTo>
                    <a:pt x="10333" y="5125"/>
                  </a:lnTo>
                  <a:lnTo>
                    <a:pt x="10414" y="4963"/>
                  </a:lnTo>
                  <a:lnTo>
                    <a:pt x="10414" y="4759"/>
                  </a:lnTo>
                  <a:lnTo>
                    <a:pt x="10414" y="4556"/>
                  </a:lnTo>
                  <a:lnTo>
                    <a:pt x="10333" y="4353"/>
                  </a:lnTo>
                  <a:lnTo>
                    <a:pt x="10292" y="4149"/>
                  </a:lnTo>
                  <a:lnTo>
                    <a:pt x="10170" y="3986"/>
                  </a:lnTo>
                  <a:lnTo>
                    <a:pt x="10048" y="3824"/>
                  </a:lnTo>
                  <a:lnTo>
                    <a:pt x="9885" y="3661"/>
                  </a:lnTo>
                  <a:lnTo>
                    <a:pt x="9723" y="3539"/>
                  </a:lnTo>
                  <a:lnTo>
                    <a:pt x="9560" y="3458"/>
                  </a:lnTo>
                  <a:lnTo>
                    <a:pt x="9356" y="3376"/>
                  </a:lnTo>
                  <a:lnTo>
                    <a:pt x="9112" y="3336"/>
                  </a:lnTo>
                  <a:lnTo>
                    <a:pt x="8868" y="3295"/>
                  </a:lnTo>
                  <a:lnTo>
                    <a:pt x="8665" y="3336"/>
                  </a:lnTo>
                  <a:lnTo>
                    <a:pt x="8421" y="3376"/>
                  </a:lnTo>
                  <a:lnTo>
                    <a:pt x="8218" y="3417"/>
                  </a:lnTo>
                  <a:lnTo>
                    <a:pt x="8209" y="3421"/>
                  </a:lnTo>
                  <a:lnTo>
                    <a:pt x="8218" y="3376"/>
                  </a:lnTo>
                  <a:lnTo>
                    <a:pt x="8218" y="3173"/>
                  </a:lnTo>
                  <a:lnTo>
                    <a:pt x="8177" y="3010"/>
                  </a:lnTo>
                  <a:lnTo>
                    <a:pt x="8136" y="2847"/>
                  </a:lnTo>
                  <a:lnTo>
                    <a:pt x="8055" y="2685"/>
                  </a:lnTo>
                  <a:lnTo>
                    <a:pt x="7933" y="2522"/>
                  </a:lnTo>
                  <a:lnTo>
                    <a:pt x="7811" y="2400"/>
                  </a:lnTo>
                  <a:lnTo>
                    <a:pt x="7648" y="2278"/>
                  </a:lnTo>
                  <a:lnTo>
                    <a:pt x="7485" y="2237"/>
                  </a:lnTo>
                  <a:lnTo>
                    <a:pt x="7323" y="2156"/>
                  </a:lnTo>
                  <a:lnTo>
                    <a:pt x="6940" y="2156"/>
                  </a:lnTo>
                  <a:lnTo>
                    <a:pt x="6957" y="2075"/>
                  </a:lnTo>
                  <a:lnTo>
                    <a:pt x="6997" y="1831"/>
                  </a:lnTo>
                  <a:lnTo>
                    <a:pt x="6957" y="1587"/>
                  </a:lnTo>
                  <a:lnTo>
                    <a:pt x="6916" y="1342"/>
                  </a:lnTo>
                  <a:lnTo>
                    <a:pt x="6835" y="1139"/>
                  </a:lnTo>
                  <a:lnTo>
                    <a:pt x="6753" y="936"/>
                  </a:lnTo>
                  <a:lnTo>
                    <a:pt x="6590" y="732"/>
                  </a:lnTo>
                  <a:lnTo>
                    <a:pt x="6428" y="529"/>
                  </a:lnTo>
                  <a:lnTo>
                    <a:pt x="6265" y="366"/>
                  </a:lnTo>
                  <a:lnTo>
                    <a:pt x="6062" y="244"/>
                  </a:lnTo>
                  <a:lnTo>
                    <a:pt x="5858" y="122"/>
                  </a:lnTo>
                  <a:lnTo>
                    <a:pt x="5614" y="41"/>
                  </a:lnTo>
                  <a:lnTo>
                    <a:pt x="53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4" name="Google Shape;1174;p33"/>
          <p:cNvGrpSpPr/>
          <p:nvPr/>
        </p:nvGrpSpPr>
        <p:grpSpPr>
          <a:xfrm rot="10800000">
            <a:off x="7879939" y="4171104"/>
            <a:ext cx="1566947" cy="1148322"/>
            <a:chOff x="238125" y="896375"/>
            <a:chExt cx="635575" cy="465775"/>
          </a:xfrm>
        </p:grpSpPr>
        <p:sp>
          <p:nvSpPr>
            <p:cNvPr id="1175" name="Google Shape;1175;p33"/>
            <p:cNvSpPr/>
            <p:nvPr/>
          </p:nvSpPr>
          <p:spPr>
            <a:xfrm>
              <a:off x="258450" y="937050"/>
              <a:ext cx="615250" cy="425100"/>
            </a:xfrm>
            <a:custGeom>
              <a:rect b="b" l="l" r="r" t="t"/>
              <a:pathLst>
                <a:path extrusionOk="0" h="17004" w="2461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3"/>
            <p:cNvSpPr/>
            <p:nvPr/>
          </p:nvSpPr>
          <p:spPr>
            <a:xfrm>
              <a:off x="238125" y="918750"/>
              <a:ext cx="596925" cy="409850"/>
            </a:xfrm>
            <a:custGeom>
              <a:rect b="b" l="l" r="r" t="t"/>
              <a:pathLst>
                <a:path extrusionOk="0" h="16394" w="23877">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3"/>
            <p:cNvSpPr/>
            <p:nvPr/>
          </p:nvSpPr>
          <p:spPr>
            <a:xfrm>
              <a:off x="261500" y="916725"/>
              <a:ext cx="477975" cy="336600"/>
            </a:xfrm>
            <a:custGeom>
              <a:rect b="b" l="l" r="r" t="t"/>
              <a:pathLst>
                <a:path extrusionOk="0" h="13464" w="19119">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3"/>
            <p:cNvSpPr/>
            <p:nvPr/>
          </p:nvSpPr>
          <p:spPr>
            <a:xfrm>
              <a:off x="277775" y="921800"/>
              <a:ext cx="404750" cy="281700"/>
            </a:xfrm>
            <a:custGeom>
              <a:rect b="b" l="l" r="r" t="t"/>
              <a:pathLst>
                <a:path extrusionOk="0" h="11268" w="1619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3"/>
            <p:cNvSpPr/>
            <p:nvPr/>
          </p:nvSpPr>
          <p:spPr>
            <a:xfrm>
              <a:off x="329625" y="896375"/>
              <a:ext cx="264425" cy="187150"/>
            </a:xfrm>
            <a:custGeom>
              <a:rect b="b" l="l" r="r" t="t"/>
              <a:pathLst>
                <a:path extrusionOk="0" h="7486" w="10577">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0" name="Google Shape;1180;p33"/>
          <p:cNvSpPr/>
          <p:nvPr/>
        </p:nvSpPr>
        <p:spPr>
          <a:xfrm>
            <a:off x="444778" y="44706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3"/>
          <p:cNvSpPr/>
          <p:nvPr/>
        </p:nvSpPr>
        <p:spPr>
          <a:xfrm>
            <a:off x="2581987" y="4739780"/>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3"/>
          <p:cNvSpPr/>
          <p:nvPr/>
        </p:nvSpPr>
        <p:spPr>
          <a:xfrm>
            <a:off x="1542479" y="523342"/>
            <a:ext cx="85704" cy="85658"/>
          </a:xfrm>
          <a:custGeom>
            <a:rect b="b" l="l" r="r" t="t"/>
            <a:pathLst>
              <a:path extrusionOk="0" h="1872" w="1873">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3" name="Google Shape;1183;p33"/>
          <p:cNvGrpSpPr/>
          <p:nvPr/>
        </p:nvGrpSpPr>
        <p:grpSpPr>
          <a:xfrm>
            <a:off x="4563981" y="3034877"/>
            <a:ext cx="307124" cy="305294"/>
            <a:chOff x="1026043" y="1162815"/>
            <a:chExt cx="307124" cy="305294"/>
          </a:xfrm>
        </p:grpSpPr>
        <p:sp>
          <p:nvSpPr>
            <p:cNvPr id="1184" name="Google Shape;1184;p33"/>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3"/>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3"/>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3"/>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3"/>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3"/>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3"/>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3"/>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92" name="Shape 1192"/>
        <p:cNvGrpSpPr/>
        <p:nvPr/>
      </p:nvGrpSpPr>
      <p:grpSpPr>
        <a:xfrm>
          <a:off x="0" y="0"/>
          <a:ext cx="0" cy="0"/>
          <a:chOff x="0" y="0"/>
          <a:chExt cx="0" cy="0"/>
        </a:xfrm>
      </p:grpSpPr>
      <p:sp>
        <p:nvSpPr>
          <p:cNvPr id="1193" name="Google Shape;1193;p34"/>
          <p:cNvSpPr/>
          <p:nvPr/>
        </p:nvSpPr>
        <p:spPr>
          <a:xfrm>
            <a:off x="-1801179" y="-32677"/>
            <a:ext cx="4382968" cy="2519262"/>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4"/>
          <p:cNvSpPr txBox="1"/>
          <p:nvPr>
            <p:ph type="title"/>
          </p:nvPr>
        </p:nvSpPr>
        <p:spPr>
          <a:xfrm>
            <a:off x="720000" y="1763625"/>
            <a:ext cx="3739200" cy="191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95" name="Google Shape;1195;p34"/>
          <p:cNvSpPr txBox="1"/>
          <p:nvPr>
            <p:ph hasCustomPrompt="1" idx="2" type="title"/>
          </p:nvPr>
        </p:nvSpPr>
        <p:spPr>
          <a:xfrm>
            <a:off x="720000" y="674750"/>
            <a:ext cx="1056900" cy="1061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62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96" name="Google Shape;1196;p34"/>
          <p:cNvSpPr txBox="1"/>
          <p:nvPr>
            <p:ph idx="1" type="subTitle"/>
          </p:nvPr>
        </p:nvSpPr>
        <p:spPr>
          <a:xfrm>
            <a:off x="720000" y="3679125"/>
            <a:ext cx="30810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97" name="Google Shape;1197;p34"/>
          <p:cNvSpPr/>
          <p:nvPr/>
        </p:nvSpPr>
        <p:spPr>
          <a:xfrm>
            <a:off x="4631173" y="3473499"/>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4"/>
          <p:cNvSpPr/>
          <p:nvPr/>
        </p:nvSpPr>
        <p:spPr>
          <a:xfrm>
            <a:off x="5109037" y="384559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4"/>
          <p:cNvSpPr/>
          <p:nvPr/>
        </p:nvSpPr>
        <p:spPr>
          <a:xfrm>
            <a:off x="6649446" y="6299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0" name="Google Shape;1200;p34"/>
          <p:cNvGrpSpPr/>
          <p:nvPr/>
        </p:nvGrpSpPr>
        <p:grpSpPr>
          <a:xfrm>
            <a:off x="4652169" y="1433409"/>
            <a:ext cx="474643" cy="301588"/>
            <a:chOff x="7593894" y="395296"/>
            <a:chExt cx="474643" cy="301588"/>
          </a:xfrm>
        </p:grpSpPr>
        <p:sp>
          <p:nvSpPr>
            <p:cNvPr id="1201" name="Google Shape;1201;p34"/>
            <p:cNvSpPr/>
            <p:nvPr/>
          </p:nvSpPr>
          <p:spPr>
            <a:xfrm>
              <a:off x="7603183" y="404585"/>
              <a:ext cx="456065" cy="282964"/>
            </a:xfrm>
            <a:custGeom>
              <a:rect b="b" l="l" r="r" t="t"/>
              <a:pathLst>
                <a:path extrusionOk="0" h="6184" w="9967">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4"/>
            <p:cNvSpPr/>
            <p:nvPr/>
          </p:nvSpPr>
          <p:spPr>
            <a:xfrm>
              <a:off x="7593894" y="395296"/>
              <a:ext cx="474643" cy="301588"/>
            </a:xfrm>
            <a:custGeom>
              <a:rect b="b" l="l" r="r" t="t"/>
              <a:pathLst>
                <a:path extrusionOk="0" h="6591" w="10373">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3" name="Google Shape;1203;p34"/>
          <p:cNvGrpSpPr/>
          <p:nvPr/>
        </p:nvGrpSpPr>
        <p:grpSpPr>
          <a:xfrm>
            <a:off x="3810806" y="4287417"/>
            <a:ext cx="474643" cy="299712"/>
            <a:chOff x="7729218" y="1694205"/>
            <a:chExt cx="474643" cy="299712"/>
          </a:xfrm>
        </p:grpSpPr>
        <p:sp>
          <p:nvSpPr>
            <p:cNvPr id="1204" name="Google Shape;1204;p34"/>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4"/>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6" name="Google Shape;1206;p34"/>
          <p:cNvSpPr/>
          <p:nvPr/>
        </p:nvSpPr>
        <p:spPr>
          <a:xfrm>
            <a:off x="8071696" y="34734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7" name="Google Shape;1207;p34"/>
          <p:cNvGrpSpPr/>
          <p:nvPr/>
        </p:nvGrpSpPr>
        <p:grpSpPr>
          <a:xfrm rot="-5400000">
            <a:off x="2853946" y="-1110167"/>
            <a:ext cx="1915490" cy="2459786"/>
            <a:chOff x="2659350" y="1746500"/>
            <a:chExt cx="379350" cy="487125"/>
          </a:xfrm>
        </p:grpSpPr>
        <p:sp>
          <p:nvSpPr>
            <p:cNvPr id="1208" name="Google Shape;1208;p34"/>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4"/>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4"/>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1" name="Google Shape;1211;p34"/>
          <p:cNvSpPr/>
          <p:nvPr/>
        </p:nvSpPr>
        <p:spPr>
          <a:xfrm>
            <a:off x="1727996" y="4019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4"/>
          <p:cNvSpPr/>
          <p:nvPr/>
        </p:nvSpPr>
        <p:spPr>
          <a:xfrm>
            <a:off x="444778" y="44706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3" name="Google Shape;1213;p34"/>
          <p:cNvGrpSpPr/>
          <p:nvPr/>
        </p:nvGrpSpPr>
        <p:grpSpPr>
          <a:xfrm>
            <a:off x="7349044" y="3624409"/>
            <a:ext cx="2408503" cy="2408503"/>
            <a:chOff x="7349044" y="3624409"/>
            <a:chExt cx="2408503" cy="2408503"/>
          </a:xfrm>
        </p:grpSpPr>
        <p:sp>
          <p:nvSpPr>
            <p:cNvPr id="1214" name="Google Shape;1214;p34"/>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4"/>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4"/>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4"/>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34"/>
          <p:cNvGrpSpPr/>
          <p:nvPr/>
        </p:nvGrpSpPr>
        <p:grpSpPr>
          <a:xfrm>
            <a:off x="4418443" y="3066427"/>
            <a:ext cx="307124" cy="305294"/>
            <a:chOff x="1026043" y="1162815"/>
            <a:chExt cx="307124" cy="305294"/>
          </a:xfrm>
        </p:grpSpPr>
        <p:sp>
          <p:nvSpPr>
            <p:cNvPr id="1219" name="Google Shape;1219;p34"/>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4"/>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4"/>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4"/>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4"/>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4"/>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4"/>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4"/>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7" name="Google Shape;1227;p34"/>
          <p:cNvGrpSpPr/>
          <p:nvPr/>
        </p:nvGrpSpPr>
        <p:grpSpPr>
          <a:xfrm>
            <a:off x="8642073" y="187675"/>
            <a:ext cx="309000" cy="305294"/>
            <a:chOff x="8360310" y="1124637"/>
            <a:chExt cx="309000" cy="305294"/>
          </a:xfrm>
        </p:grpSpPr>
        <p:sp>
          <p:nvSpPr>
            <p:cNvPr id="1228" name="Google Shape;1228;p34"/>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4"/>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4"/>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4"/>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4"/>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4"/>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4"/>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4"/>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6" name="Google Shape;1236;p34"/>
          <p:cNvSpPr/>
          <p:nvPr/>
        </p:nvSpPr>
        <p:spPr>
          <a:xfrm>
            <a:off x="3162073" y="107431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4"/>
          <p:cNvSpPr/>
          <p:nvPr/>
        </p:nvSpPr>
        <p:spPr>
          <a:xfrm>
            <a:off x="2437897" y="4587121"/>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38" name="Shape 1238"/>
        <p:cNvGrpSpPr/>
        <p:nvPr/>
      </p:nvGrpSpPr>
      <p:grpSpPr>
        <a:xfrm>
          <a:off x="0" y="0"/>
          <a:ext cx="0" cy="0"/>
          <a:chOff x="0" y="0"/>
          <a:chExt cx="0" cy="0"/>
        </a:xfrm>
      </p:grpSpPr>
      <p:sp>
        <p:nvSpPr>
          <p:cNvPr id="1239" name="Google Shape;1239;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240" name="Google Shape;1240;p35"/>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p:txBody>
      </p:sp>
      <p:sp>
        <p:nvSpPr>
          <p:cNvPr id="1241" name="Google Shape;1241;p35"/>
          <p:cNvSpPr/>
          <p:nvPr/>
        </p:nvSpPr>
        <p:spPr>
          <a:xfrm>
            <a:off x="7611275" y="-1005275"/>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2" name="Google Shape;1242;p35"/>
          <p:cNvGrpSpPr/>
          <p:nvPr/>
        </p:nvGrpSpPr>
        <p:grpSpPr>
          <a:xfrm flipH="1" rot="-1707809">
            <a:off x="-717545" y="-721343"/>
            <a:ext cx="1340703" cy="1721669"/>
            <a:chOff x="2659350" y="1746500"/>
            <a:chExt cx="379350" cy="487125"/>
          </a:xfrm>
        </p:grpSpPr>
        <p:sp>
          <p:nvSpPr>
            <p:cNvPr id="1243" name="Google Shape;1243;p35"/>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5"/>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5"/>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6" name="Google Shape;1246;p35"/>
          <p:cNvSpPr/>
          <p:nvPr/>
        </p:nvSpPr>
        <p:spPr>
          <a:xfrm>
            <a:off x="7371478" y="2061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5"/>
          <p:cNvSpPr/>
          <p:nvPr/>
        </p:nvSpPr>
        <p:spPr>
          <a:xfrm>
            <a:off x="1648337" y="29179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8" name="Google Shape;1248;p35"/>
          <p:cNvGrpSpPr/>
          <p:nvPr/>
        </p:nvGrpSpPr>
        <p:grpSpPr>
          <a:xfrm>
            <a:off x="8116881" y="393465"/>
            <a:ext cx="307124" cy="305294"/>
            <a:chOff x="1026043" y="1162815"/>
            <a:chExt cx="307124" cy="305294"/>
          </a:xfrm>
        </p:grpSpPr>
        <p:sp>
          <p:nvSpPr>
            <p:cNvPr id="1249" name="Google Shape;1249;p35"/>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5"/>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5"/>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5"/>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5"/>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5"/>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5"/>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5"/>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35"/>
          <p:cNvGrpSpPr/>
          <p:nvPr/>
        </p:nvGrpSpPr>
        <p:grpSpPr>
          <a:xfrm>
            <a:off x="886093" y="581517"/>
            <a:ext cx="474643" cy="299712"/>
            <a:chOff x="7729218" y="1694205"/>
            <a:chExt cx="474643" cy="299712"/>
          </a:xfrm>
        </p:grpSpPr>
        <p:sp>
          <p:nvSpPr>
            <p:cNvPr id="1258" name="Google Shape;1258;p35"/>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5"/>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0" name="Google Shape;1260;p35"/>
          <p:cNvSpPr/>
          <p:nvPr/>
        </p:nvSpPr>
        <p:spPr>
          <a:xfrm>
            <a:off x="8772703" y="14091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5"/>
          <p:cNvSpPr/>
          <p:nvPr/>
        </p:nvSpPr>
        <p:spPr>
          <a:xfrm>
            <a:off x="278996" y="30913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5"/>
          <p:cNvSpPr/>
          <p:nvPr/>
        </p:nvSpPr>
        <p:spPr>
          <a:xfrm>
            <a:off x="360072" y="3727134"/>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5"/>
          <p:cNvSpPr/>
          <p:nvPr/>
        </p:nvSpPr>
        <p:spPr>
          <a:xfrm>
            <a:off x="-1614825" y="3831637"/>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4" name="Google Shape;1264;p35"/>
          <p:cNvGrpSpPr/>
          <p:nvPr/>
        </p:nvGrpSpPr>
        <p:grpSpPr>
          <a:xfrm>
            <a:off x="6749493" y="4363642"/>
            <a:ext cx="474643" cy="299712"/>
            <a:chOff x="7729218" y="1694205"/>
            <a:chExt cx="474643" cy="299712"/>
          </a:xfrm>
        </p:grpSpPr>
        <p:sp>
          <p:nvSpPr>
            <p:cNvPr id="1265" name="Google Shape;1265;p35"/>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5"/>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7" name="Google Shape;1267;p35"/>
          <p:cNvSpPr/>
          <p:nvPr/>
        </p:nvSpPr>
        <p:spPr>
          <a:xfrm>
            <a:off x="7739087" y="4470668"/>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5"/>
          <p:cNvSpPr/>
          <p:nvPr/>
        </p:nvSpPr>
        <p:spPr>
          <a:xfrm>
            <a:off x="6054153" y="46633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9" name="Google Shape;1269;p35"/>
          <p:cNvGrpSpPr/>
          <p:nvPr/>
        </p:nvGrpSpPr>
        <p:grpSpPr>
          <a:xfrm rot="10800000">
            <a:off x="7371465" y="3831622"/>
            <a:ext cx="2299701" cy="1685267"/>
            <a:chOff x="238125" y="896375"/>
            <a:chExt cx="635575" cy="465775"/>
          </a:xfrm>
        </p:grpSpPr>
        <p:sp>
          <p:nvSpPr>
            <p:cNvPr id="1270" name="Google Shape;1270;p35"/>
            <p:cNvSpPr/>
            <p:nvPr/>
          </p:nvSpPr>
          <p:spPr>
            <a:xfrm>
              <a:off x="258450" y="937050"/>
              <a:ext cx="615250" cy="425100"/>
            </a:xfrm>
            <a:custGeom>
              <a:rect b="b" l="l" r="r" t="t"/>
              <a:pathLst>
                <a:path extrusionOk="0" h="17004" w="2461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5"/>
            <p:cNvSpPr/>
            <p:nvPr/>
          </p:nvSpPr>
          <p:spPr>
            <a:xfrm>
              <a:off x="277775" y="921800"/>
              <a:ext cx="404750" cy="281700"/>
            </a:xfrm>
            <a:custGeom>
              <a:rect b="b" l="l" r="r" t="t"/>
              <a:pathLst>
                <a:path extrusionOk="0" h="11268" w="1619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5"/>
            <p:cNvSpPr/>
            <p:nvPr/>
          </p:nvSpPr>
          <p:spPr>
            <a:xfrm>
              <a:off x="238125" y="918750"/>
              <a:ext cx="596925" cy="409850"/>
            </a:xfrm>
            <a:custGeom>
              <a:rect b="b" l="l" r="r" t="t"/>
              <a:pathLst>
                <a:path extrusionOk="0" h="16394" w="23877">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5"/>
            <p:cNvSpPr/>
            <p:nvPr/>
          </p:nvSpPr>
          <p:spPr>
            <a:xfrm>
              <a:off x="261500" y="916725"/>
              <a:ext cx="477975" cy="336600"/>
            </a:xfrm>
            <a:custGeom>
              <a:rect b="b" l="l" r="r" t="t"/>
              <a:pathLst>
                <a:path extrusionOk="0" h="13464" w="19119">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5"/>
            <p:cNvSpPr/>
            <p:nvPr/>
          </p:nvSpPr>
          <p:spPr>
            <a:xfrm>
              <a:off x="329625" y="896375"/>
              <a:ext cx="264425" cy="187150"/>
            </a:xfrm>
            <a:custGeom>
              <a:rect b="b" l="l" r="r" t="t"/>
              <a:pathLst>
                <a:path extrusionOk="0" h="7486" w="10577">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75" name="Shape 1275"/>
        <p:cNvGrpSpPr/>
        <p:nvPr/>
      </p:nvGrpSpPr>
      <p:grpSpPr>
        <a:xfrm>
          <a:off x="0" y="0"/>
          <a:ext cx="0" cy="0"/>
          <a:chOff x="0" y="0"/>
          <a:chExt cx="0" cy="0"/>
        </a:xfrm>
      </p:grpSpPr>
      <p:sp>
        <p:nvSpPr>
          <p:cNvPr id="1276" name="Google Shape;1276;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277" name="Google Shape;1277;p36"/>
          <p:cNvSpPr txBox="1"/>
          <p:nvPr>
            <p:ph idx="2" type="title"/>
          </p:nvPr>
        </p:nvSpPr>
        <p:spPr>
          <a:xfrm>
            <a:off x="1784025" y="2798625"/>
            <a:ext cx="2585100" cy="47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2000">
                <a:solidFill>
                  <a:schemeClr val="accent1"/>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278" name="Google Shape;1278;p36"/>
          <p:cNvSpPr txBox="1"/>
          <p:nvPr>
            <p:ph idx="3" type="title"/>
          </p:nvPr>
        </p:nvSpPr>
        <p:spPr>
          <a:xfrm>
            <a:off x="4774325" y="2798625"/>
            <a:ext cx="2585700" cy="47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2000">
                <a:solidFill>
                  <a:schemeClr val="accent1"/>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279" name="Google Shape;1279;p36"/>
          <p:cNvSpPr txBox="1"/>
          <p:nvPr>
            <p:ph idx="1" type="subTitle"/>
          </p:nvPr>
        </p:nvSpPr>
        <p:spPr>
          <a:xfrm>
            <a:off x="4774332" y="3279049"/>
            <a:ext cx="2585700" cy="104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80" name="Google Shape;1280;p36"/>
          <p:cNvSpPr txBox="1"/>
          <p:nvPr>
            <p:ph idx="4" type="subTitle"/>
          </p:nvPr>
        </p:nvSpPr>
        <p:spPr>
          <a:xfrm>
            <a:off x="1784200" y="3279049"/>
            <a:ext cx="2585100" cy="104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281" name="Google Shape;1281;p36"/>
          <p:cNvGrpSpPr/>
          <p:nvPr/>
        </p:nvGrpSpPr>
        <p:grpSpPr>
          <a:xfrm flipH="1" rot="-1707809">
            <a:off x="-565970" y="-611855"/>
            <a:ext cx="1340703" cy="1721669"/>
            <a:chOff x="2659350" y="1746500"/>
            <a:chExt cx="379350" cy="487125"/>
          </a:xfrm>
        </p:grpSpPr>
        <p:sp>
          <p:nvSpPr>
            <p:cNvPr id="1282" name="Google Shape;1282;p36"/>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6"/>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6"/>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5" name="Google Shape;1285;p36"/>
          <p:cNvSpPr/>
          <p:nvPr/>
        </p:nvSpPr>
        <p:spPr>
          <a:xfrm>
            <a:off x="7734425" y="-692675"/>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6"/>
          <p:cNvSpPr/>
          <p:nvPr/>
        </p:nvSpPr>
        <p:spPr>
          <a:xfrm>
            <a:off x="7371478" y="2061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7" name="Google Shape;1287;p36"/>
          <p:cNvGrpSpPr/>
          <p:nvPr/>
        </p:nvGrpSpPr>
        <p:grpSpPr>
          <a:xfrm>
            <a:off x="8202131" y="525790"/>
            <a:ext cx="307124" cy="305294"/>
            <a:chOff x="1026043" y="1162815"/>
            <a:chExt cx="307124" cy="305294"/>
          </a:xfrm>
        </p:grpSpPr>
        <p:sp>
          <p:nvSpPr>
            <p:cNvPr id="1288" name="Google Shape;1288;p36"/>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6"/>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6"/>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6"/>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6"/>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6"/>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6"/>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6"/>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6" name="Google Shape;1296;p36"/>
          <p:cNvSpPr/>
          <p:nvPr/>
        </p:nvSpPr>
        <p:spPr>
          <a:xfrm>
            <a:off x="1600987" y="587168"/>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7" name="Google Shape;1297;p36"/>
          <p:cNvGrpSpPr/>
          <p:nvPr/>
        </p:nvGrpSpPr>
        <p:grpSpPr>
          <a:xfrm>
            <a:off x="435493" y="1215742"/>
            <a:ext cx="474643" cy="299712"/>
            <a:chOff x="7729218" y="1694205"/>
            <a:chExt cx="474643" cy="299712"/>
          </a:xfrm>
        </p:grpSpPr>
        <p:sp>
          <p:nvSpPr>
            <p:cNvPr id="1298" name="Google Shape;1298;p36"/>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6"/>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0" name="Google Shape;1300;p36"/>
          <p:cNvSpPr/>
          <p:nvPr/>
        </p:nvSpPr>
        <p:spPr>
          <a:xfrm>
            <a:off x="8592129" y="2049342"/>
            <a:ext cx="85704" cy="85658"/>
          </a:xfrm>
          <a:custGeom>
            <a:rect b="b" l="l" r="r" t="t"/>
            <a:pathLst>
              <a:path extrusionOk="0" h="1872" w="1873">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1" name="Google Shape;1301;p36"/>
          <p:cNvGrpSpPr/>
          <p:nvPr/>
        </p:nvGrpSpPr>
        <p:grpSpPr>
          <a:xfrm>
            <a:off x="8842893" y="3018742"/>
            <a:ext cx="474643" cy="299712"/>
            <a:chOff x="7729218" y="1694205"/>
            <a:chExt cx="474643" cy="299712"/>
          </a:xfrm>
        </p:grpSpPr>
        <p:sp>
          <p:nvSpPr>
            <p:cNvPr id="1302" name="Google Shape;1302;p36"/>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6"/>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4" name="Google Shape;1304;p36"/>
          <p:cNvSpPr/>
          <p:nvPr/>
        </p:nvSpPr>
        <p:spPr>
          <a:xfrm>
            <a:off x="278996" y="30913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6"/>
          <p:cNvSpPr/>
          <p:nvPr/>
        </p:nvSpPr>
        <p:spPr>
          <a:xfrm>
            <a:off x="521097" y="4210084"/>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6"/>
          <p:cNvSpPr/>
          <p:nvPr/>
        </p:nvSpPr>
        <p:spPr>
          <a:xfrm>
            <a:off x="-1922700" y="4267362"/>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36"/>
          <p:cNvGrpSpPr/>
          <p:nvPr/>
        </p:nvGrpSpPr>
        <p:grpSpPr>
          <a:xfrm rot="10800000">
            <a:off x="7371465" y="3831622"/>
            <a:ext cx="2299701" cy="1685267"/>
            <a:chOff x="238125" y="896375"/>
            <a:chExt cx="635575" cy="465775"/>
          </a:xfrm>
        </p:grpSpPr>
        <p:sp>
          <p:nvSpPr>
            <p:cNvPr id="1308" name="Google Shape;1308;p36"/>
            <p:cNvSpPr/>
            <p:nvPr/>
          </p:nvSpPr>
          <p:spPr>
            <a:xfrm>
              <a:off x="258450" y="937050"/>
              <a:ext cx="615250" cy="425100"/>
            </a:xfrm>
            <a:custGeom>
              <a:rect b="b" l="l" r="r" t="t"/>
              <a:pathLst>
                <a:path extrusionOk="0" h="17004" w="2461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6"/>
            <p:cNvSpPr/>
            <p:nvPr/>
          </p:nvSpPr>
          <p:spPr>
            <a:xfrm>
              <a:off x="277775" y="921800"/>
              <a:ext cx="404750" cy="281700"/>
            </a:xfrm>
            <a:custGeom>
              <a:rect b="b" l="l" r="r" t="t"/>
              <a:pathLst>
                <a:path extrusionOk="0" h="11268" w="1619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6"/>
            <p:cNvSpPr/>
            <p:nvPr/>
          </p:nvSpPr>
          <p:spPr>
            <a:xfrm>
              <a:off x="238125" y="918750"/>
              <a:ext cx="596925" cy="409850"/>
            </a:xfrm>
            <a:custGeom>
              <a:rect b="b" l="l" r="r" t="t"/>
              <a:pathLst>
                <a:path extrusionOk="0" h="16394" w="23877">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6"/>
            <p:cNvSpPr/>
            <p:nvPr/>
          </p:nvSpPr>
          <p:spPr>
            <a:xfrm>
              <a:off x="261500" y="916725"/>
              <a:ext cx="477975" cy="336600"/>
            </a:xfrm>
            <a:custGeom>
              <a:rect b="b" l="l" r="r" t="t"/>
              <a:pathLst>
                <a:path extrusionOk="0" h="13464" w="19119">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6"/>
            <p:cNvSpPr/>
            <p:nvPr/>
          </p:nvSpPr>
          <p:spPr>
            <a:xfrm>
              <a:off x="329625" y="896375"/>
              <a:ext cx="264425" cy="187150"/>
            </a:xfrm>
            <a:custGeom>
              <a:rect b="b" l="l" r="r" t="t"/>
              <a:pathLst>
                <a:path extrusionOk="0" h="7486" w="10577">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3" name="Shape 1313"/>
        <p:cNvGrpSpPr/>
        <p:nvPr/>
      </p:nvGrpSpPr>
      <p:grpSpPr>
        <a:xfrm>
          <a:off x="0" y="0"/>
          <a:ext cx="0" cy="0"/>
          <a:chOff x="0" y="0"/>
          <a:chExt cx="0" cy="0"/>
        </a:xfrm>
      </p:grpSpPr>
      <p:sp>
        <p:nvSpPr>
          <p:cNvPr id="1314" name="Google Shape;1314;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315" name="Google Shape;1315;p37"/>
          <p:cNvSpPr/>
          <p:nvPr/>
        </p:nvSpPr>
        <p:spPr>
          <a:xfrm flipH="1">
            <a:off x="7851625" y="4251062"/>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7"/>
          <p:cNvSpPr/>
          <p:nvPr/>
        </p:nvSpPr>
        <p:spPr>
          <a:xfrm flipH="1">
            <a:off x="-2479325" y="-1234000"/>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7" name="Google Shape;1317;p37"/>
          <p:cNvGrpSpPr/>
          <p:nvPr/>
        </p:nvGrpSpPr>
        <p:grpSpPr>
          <a:xfrm flipH="1" rot="-2699931">
            <a:off x="-718506" y="3871142"/>
            <a:ext cx="1340695" cy="1721696"/>
            <a:chOff x="2659350" y="1746500"/>
            <a:chExt cx="379350" cy="487125"/>
          </a:xfrm>
        </p:grpSpPr>
        <p:sp>
          <p:nvSpPr>
            <p:cNvPr id="1318" name="Google Shape;1318;p37"/>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7"/>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7"/>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1" name="Google Shape;1321;p37"/>
          <p:cNvSpPr/>
          <p:nvPr/>
        </p:nvSpPr>
        <p:spPr>
          <a:xfrm>
            <a:off x="340385" y="196246"/>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7"/>
          <p:cNvSpPr/>
          <p:nvPr/>
        </p:nvSpPr>
        <p:spPr>
          <a:xfrm flipH="1">
            <a:off x="2376748" y="47317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7"/>
          <p:cNvSpPr/>
          <p:nvPr/>
        </p:nvSpPr>
        <p:spPr>
          <a:xfrm flipH="1">
            <a:off x="340368" y="170012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4" name="Google Shape;1324;p37"/>
          <p:cNvGrpSpPr/>
          <p:nvPr/>
        </p:nvGrpSpPr>
        <p:grpSpPr>
          <a:xfrm flipH="1">
            <a:off x="-114098" y="3244642"/>
            <a:ext cx="474643" cy="299712"/>
            <a:chOff x="7729218" y="1694205"/>
            <a:chExt cx="474643" cy="299712"/>
          </a:xfrm>
        </p:grpSpPr>
        <p:sp>
          <p:nvSpPr>
            <p:cNvPr id="1325" name="Google Shape;1325;p37"/>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7"/>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7" name="Google Shape;1327;p37"/>
          <p:cNvSpPr/>
          <p:nvPr/>
        </p:nvSpPr>
        <p:spPr>
          <a:xfrm flipH="1">
            <a:off x="8423998" y="159336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7"/>
          <p:cNvSpPr/>
          <p:nvPr/>
        </p:nvSpPr>
        <p:spPr>
          <a:xfrm flipH="1">
            <a:off x="7327631" y="457032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9" name="Google Shape;1329;p37"/>
          <p:cNvGrpSpPr/>
          <p:nvPr/>
        </p:nvGrpSpPr>
        <p:grpSpPr>
          <a:xfrm>
            <a:off x="8577781" y="246952"/>
            <a:ext cx="307124" cy="305294"/>
            <a:chOff x="1026043" y="1162815"/>
            <a:chExt cx="307124" cy="305294"/>
          </a:xfrm>
        </p:grpSpPr>
        <p:sp>
          <p:nvSpPr>
            <p:cNvPr id="1330" name="Google Shape;1330;p37"/>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7"/>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7"/>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7"/>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7"/>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7"/>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7"/>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7"/>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8" name="Google Shape;1338;p37"/>
          <p:cNvSpPr/>
          <p:nvPr/>
        </p:nvSpPr>
        <p:spPr>
          <a:xfrm>
            <a:off x="8579623" y="313906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39" name="Shape 1339"/>
        <p:cNvGrpSpPr/>
        <p:nvPr/>
      </p:nvGrpSpPr>
      <p:grpSpPr>
        <a:xfrm>
          <a:off x="0" y="0"/>
          <a:ext cx="0" cy="0"/>
          <a:chOff x="0" y="0"/>
          <a:chExt cx="0" cy="0"/>
        </a:xfrm>
      </p:grpSpPr>
      <p:sp>
        <p:nvSpPr>
          <p:cNvPr id="1340" name="Google Shape;1340;p38"/>
          <p:cNvSpPr txBox="1"/>
          <p:nvPr>
            <p:ph type="title"/>
          </p:nvPr>
        </p:nvSpPr>
        <p:spPr>
          <a:xfrm>
            <a:off x="720000" y="1054625"/>
            <a:ext cx="341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341" name="Google Shape;1341;p38"/>
          <p:cNvSpPr txBox="1"/>
          <p:nvPr>
            <p:ph idx="1" type="body"/>
          </p:nvPr>
        </p:nvSpPr>
        <p:spPr>
          <a:xfrm>
            <a:off x="720000" y="2282551"/>
            <a:ext cx="4413900" cy="19860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Char char="●"/>
              <a:defRPr>
                <a:solidFill>
                  <a:srgbClr val="434343"/>
                </a:solidFill>
              </a:defRPr>
            </a:lvl1pPr>
            <a:lvl2pPr indent="-317500" lvl="1" marL="914400" rtl="0">
              <a:lnSpc>
                <a:spcPct val="115000"/>
              </a:lnSpc>
              <a:spcBef>
                <a:spcPts val="1600"/>
              </a:spcBef>
              <a:spcAft>
                <a:spcPts val="0"/>
              </a:spcAft>
              <a:buSzPts val="1400"/>
              <a:buChar char="○"/>
              <a:defRPr>
                <a:solidFill>
                  <a:srgbClr val="434343"/>
                </a:solidFill>
              </a:defRPr>
            </a:lvl2pPr>
            <a:lvl3pPr indent="-317500" lvl="2" marL="1371600" rtl="0">
              <a:lnSpc>
                <a:spcPct val="115000"/>
              </a:lnSpc>
              <a:spcBef>
                <a:spcPts val="1600"/>
              </a:spcBef>
              <a:spcAft>
                <a:spcPts val="0"/>
              </a:spcAft>
              <a:buSzPts val="1400"/>
              <a:buChar char="■"/>
              <a:defRPr>
                <a:solidFill>
                  <a:srgbClr val="434343"/>
                </a:solidFill>
              </a:defRPr>
            </a:lvl3pPr>
            <a:lvl4pPr indent="-317500" lvl="3" marL="1828800" rtl="0">
              <a:lnSpc>
                <a:spcPct val="115000"/>
              </a:lnSpc>
              <a:spcBef>
                <a:spcPts val="1600"/>
              </a:spcBef>
              <a:spcAft>
                <a:spcPts val="0"/>
              </a:spcAft>
              <a:buSzPts val="1400"/>
              <a:buChar char="●"/>
              <a:defRPr>
                <a:solidFill>
                  <a:srgbClr val="434343"/>
                </a:solidFill>
              </a:defRPr>
            </a:lvl4pPr>
            <a:lvl5pPr indent="-317500" lvl="4" marL="2286000" rtl="0">
              <a:lnSpc>
                <a:spcPct val="115000"/>
              </a:lnSpc>
              <a:spcBef>
                <a:spcPts val="1600"/>
              </a:spcBef>
              <a:spcAft>
                <a:spcPts val="0"/>
              </a:spcAft>
              <a:buSzPts val="1400"/>
              <a:buChar char="○"/>
              <a:defRPr>
                <a:solidFill>
                  <a:srgbClr val="434343"/>
                </a:solidFill>
              </a:defRPr>
            </a:lvl5pPr>
            <a:lvl6pPr indent="-317500" lvl="5" marL="2743200" rtl="0">
              <a:lnSpc>
                <a:spcPct val="115000"/>
              </a:lnSpc>
              <a:spcBef>
                <a:spcPts val="1600"/>
              </a:spcBef>
              <a:spcAft>
                <a:spcPts val="0"/>
              </a:spcAft>
              <a:buSzPts val="1400"/>
              <a:buChar char="■"/>
              <a:defRPr>
                <a:solidFill>
                  <a:srgbClr val="434343"/>
                </a:solidFill>
              </a:defRPr>
            </a:lvl6pPr>
            <a:lvl7pPr indent="-317500" lvl="6" marL="3200400" rtl="0">
              <a:lnSpc>
                <a:spcPct val="115000"/>
              </a:lnSpc>
              <a:spcBef>
                <a:spcPts val="1600"/>
              </a:spcBef>
              <a:spcAft>
                <a:spcPts val="0"/>
              </a:spcAft>
              <a:buSzPts val="1400"/>
              <a:buChar char="●"/>
              <a:defRPr>
                <a:solidFill>
                  <a:srgbClr val="434343"/>
                </a:solidFill>
              </a:defRPr>
            </a:lvl7pPr>
            <a:lvl8pPr indent="-317500" lvl="7" marL="3657600" rtl="0">
              <a:lnSpc>
                <a:spcPct val="115000"/>
              </a:lnSpc>
              <a:spcBef>
                <a:spcPts val="1600"/>
              </a:spcBef>
              <a:spcAft>
                <a:spcPts val="0"/>
              </a:spcAft>
              <a:buSzPts val="1400"/>
              <a:buChar char="○"/>
              <a:defRPr>
                <a:solidFill>
                  <a:srgbClr val="434343"/>
                </a:solidFill>
              </a:defRPr>
            </a:lvl8pPr>
            <a:lvl9pPr indent="-317500" lvl="8" marL="4114800" rtl="0">
              <a:lnSpc>
                <a:spcPct val="115000"/>
              </a:lnSpc>
              <a:spcBef>
                <a:spcPts val="1600"/>
              </a:spcBef>
              <a:spcAft>
                <a:spcPts val="1600"/>
              </a:spcAft>
              <a:buSzPts val="1400"/>
              <a:buChar char="■"/>
              <a:defRPr>
                <a:solidFill>
                  <a:srgbClr val="434343"/>
                </a:solidFill>
              </a:defRPr>
            </a:lvl9pPr>
          </a:lstStyle>
          <a:p/>
        </p:txBody>
      </p:sp>
      <p:sp>
        <p:nvSpPr>
          <p:cNvPr id="1342" name="Google Shape;1342;p38"/>
          <p:cNvSpPr/>
          <p:nvPr/>
        </p:nvSpPr>
        <p:spPr>
          <a:xfrm>
            <a:off x="6652416" y="3473499"/>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8"/>
          <p:cNvSpPr/>
          <p:nvPr/>
        </p:nvSpPr>
        <p:spPr>
          <a:xfrm>
            <a:off x="6154010" y="1035642"/>
            <a:ext cx="152693" cy="154523"/>
          </a:xfrm>
          <a:custGeom>
            <a:rect b="b" l="l" r="r" t="t"/>
            <a:pathLst>
              <a:path extrusionOk="0" h="3377" w="3337">
                <a:moveTo>
                  <a:pt x="1506" y="1"/>
                </a:moveTo>
                <a:lnTo>
                  <a:pt x="1262" y="41"/>
                </a:lnTo>
                <a:lnTo>
                  <a:pt x="1018" y="123"/>
                </a:lnTo>
                <a:lnTo>
                  <a:pt x="773" y="204"/>
                </a:lnTo>
                <a:lnTo>
                  <a:pt x="570" y="367"/>
                </a:lnTo>
                <a:lnTo>
                  <a:pt x="407" y="529"/>
                </a:lnTo>
                <a:lnTo>
                  <a:pt x="245" y="692"/>
                </a:lnTo>
                <a:lnTo>
                  <a:pt x="163" y="896"/>
                </a:lnTo>
                <a:lnTo>
                  <a:pt x="82" y="1099"/>
                </a:lnTo>
                <a:lnTo>
                  <a:pt x="1" y="1343"/>
                </a:lnTo>
                <a:lnTo>
                  <a:pt x="1" y="1546"/>
                </a:lnTo>
                <a:lnTo>
                  <a:pt x="1" y="1790"/>
                </a:lnTo>
                <a:lnTo>
                  <a:pt x="41" y="1994"/>
                </a:lnTo>
                <a:lnTo>
                  <a:pt x="123" y="2319"/>
                </a:lnTo>
                <a:lnTo>
                  <a:pt x="245" y="2563"/>
                </a:lnTo>
                <a:lnTo>
                  <a:pt x="448" y="2807"/>
                </a:lnTo>
                <a:lnTo>
                  <a:pt x="692" y="3011"/>
                </a:lnTo>
                <a:lnTo>
                  <a:pt x="936" y="3173"/>
                </a:lnTo>
                <a:lnTo>
                  <a:pt x="1221" y="3295"/>
                </a:lnTo>
                <a:lnTo>
                  <a:pt x="1506" y="3377"/>
                </a:lnTo>
                <a:lnTo>
                  <a:pt x="1831" y="3377"/>
                </a:lnTo>
                <a:lnTo>
                  <a:pt x="2075" y="3336"/>
                </a:lnTo>
                <a:lnTo>
                  <a:pt x="2319" y="3255"/>
                </a:lnTo>
                <a:lnTo>
                  <a:pt x="2563" y="3173"/>
                </a:lnTo>
                <a:lnTo>
                  <a:pt x="2767" y="3011"/>
                </a:lnTo>
                <a:lnTo>
                  <a:pt x="2929" y="2848"/>
                </a:lnTo>
                <a:lnTo>
                  <a:pt x="3092" y="2645"/>
                </a:lnTo>
                <a:lnTo>
                  <a:pt x="3214" y="2441"/>
                </a:lnTo>
                <a:lnTo>
                  <a:pt x="3295" y="2197"/>
                </a:lnTo>
                <a:lnTo>
                  <a:pt x="3336" y="1912"/>
                </a:lnTo>
                <a:lnTo>
                  <a:pt x="3336" y="1628"/>
                </a:lnTo>
                <a:lnTo>
                  <a:pt x="3295" y="1343"/>
                </a:lnTo>
                <a:lnTo>
                  <a:pt x="3214" y="1099"/>
                </a:lnTo>
                <a:lnTo>
                  <a:pt x="3092" y="855"/>
                </a:lnTo>
                <a:lnTo>
                  <a:pt x="2929" y="611"/>
                </a:lnTo>
                <a:lnTo>
                  <a:pt x="2726" y="407"/>
                </a:lnTo>
                <a:lnTo>
                  <a:pt x="2482" y="245"/>
                </a:lnTo>
                <a:lnTo>
                  <a:pt x="2238" y="123"/>
                </a:lnTo>
                <a:lnTo>
                  <a:pt x="1994" y="41"/>
                </a:lnTo>
                <a:lnTo>
                  <a:pt x="17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8"/>
          <p:cNvSpPr/>
          <p:nvPr/>
        </p:nvSpPr>
        <p:spPr>
          <a:xfrm>
            <a:off x="2005792" y="55644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8"/>
          <p:cNvSpPr/>
          <p:nvPr/>
        </p:nvSpPr>
        <p:spPr>
          <a:xfrm>
            <a:off x="8518014" y="72466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6" name="Google Shape;1346;p38"/>
          <p:cNvGrpSpPr/>
          <p:nvPr/>
        </p:nvGrpSpPr>
        <p:grpSpPr>
          <a:xfrm>
            <a:off x="4838762" y="1325734"/>
            <a:ext cx="474643" cy="301588"/>
            <a:chOff x="7593894" y="395296"/>
            <a:chExt cx="474643" cy="301588"/>
          </a:xfrm>
        </p:grpSpPr>
        <p:sp>
          <p:nvSpPr>
            <p:cNvPr id="1347" name="Google Shape;1347;p38"/>
            <p:cNvSpPr/>
            <p:nvPr/>
          </p:nvSpPr>
          <p:spPr>
            <a:xfrm>
              <a:off x="7603183" y="404585"/>
              <a:ext cx="456065" cy="282964"/>
            </a:xfrm>
            <a:custGeom>
              <a:rect b="b" l="l" r="r" t="t"/>
              <a:pathLst>
                <a:path extrusionOk="0" h="6184" w="9967">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8"/>
            <p:cNvSpPr/>
            <p:nvPr/>
          </p:nvSpPr>
          <p:spPr>
            <a:xfrm>
              <a:off x="7593894" y="395296"/>
              <a:ext cx="474643" cy="301588"/>
            </a:xfrm>
            <a:custGeom>
              <a:rect b="b" l="l" r="r" t="t"/>
              <a:pathLst>
                <a:path extrusionOk="0" h="6591" w="10373">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9" name="Google Shape;1349;p38"/>
          <p:cNvSpPr/>
          <p:nvPr/>
        </p:nvSpPr>
        <p:spPr>
          <a:xfrm>
            <a:off x="291289" y="4666101"/>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0" name="Google Shape;1350;p38"/>
          <p:cNvGrpSpPr/>
          <p:nvPr/>
        </p:nvGrpSpPr>
        <p:grpSpPr>
          <a:xfrm rot="-5400000">
            <a:off x="-1004624" y="-1403142"/>
            <a:ext cx="1915490" cy="2459786"/>
            <a:chOff x="2659350" y="1746500"/>
            <a:chExt cx="379350" cy="487125"/>
          </a:xfrm>
        </p:grpSpPr>
        <p:sp>
          <p:nvSpPr>
            <p:cNvPr id="1351" name="Google Shape;1351;p38"/>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8"/>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8"/>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4" name="Google Shape;1354;p38"/>
          <p:cNvSpPr/>
          <p:nvPr/>
        </p:nvSpPr>
        <p:spPr>
          <a:xfrm>
            <a:off x="3564896" y="46660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5" name="Google Shape;1355;p38"/>
          <p:cNvGrpSpPr/>
          <p:nvPr/>
        </p:nvGrpSpPr>
        <p:grpSpPr>
          <a:xfrm>
            <a:off x="7693887" y="3395809"/>
            <a:ext cx="2408503" cy="2408503"/>
            <a:chOff x="7349044" y="3624409"/>
            <a:chExt cx="2408503" cy="2408503"/>
          </a:xfrm>
        </p:grpSpPr>
        <p:sp>
          <p:nvSpPr>
            <p:cNvPr id="1356" name="Google Shape;1356;p38"/>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8"/>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8"/>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8"/>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0" name="Google Shape;1360;p38"/>
          <p:cNvGrpSpPr/>
          <p:nvPr/>
        </p:nvGrpSpPr>
        <p:grpSpPr>
          <a:xfrm>
            <a:off x="8440811" y="1702902"/>
            <a:ext cx="307124" cy="305294"/>
            <a:chOff x="1026043" y="1162815"/>
            <a:chExt cx="307124" cy="305294"/>
          </a:xfrm>
        </p:grpSpPr>
        <p:sp>
          <p:nvSpPr>
            <p:cNvPr id="1361" name="Google Shape;1361;p38"/>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8"/>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8"/>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8"/>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8"/>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8"/>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8"/>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8"/>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38"/>
          <p:cNvGrpSpPr/>
          <p:nvPr/>
        </p:nvGrpSpPr>
        <p:grpSpPr>
          <a:xfrm>
            <a:off x="3755816" y="324700"/>
            <a:ext cx="309000" cy="305294"/>
            <a:chOff x="8360310" y="1124637"/>
            <a:chExt cx="309000" cy="305294"/>
          </a:xfrm>
        </p:grpSpPr>
        <p:sp>
          <p:nvSpPr>
            <p:cNvPr id="1370" name="Google Shape;1370;p38"/>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8"/>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8"/>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8"/>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8"/>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8"/>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8"/>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8"/>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8" name="Google Shape;1378;p38"/>
          <p:cNvSpPr/>
          <p:nvPr/>
        </p:nvSpPr>
        <p:spPr>
          <a:xfrm>
            <a:off x="5185141" y="25116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8"/>
          <p:cNvSpPr/>
          <p:nvPr/>
        </p:nvSpPr>
        <p:spPr>
          <a:xfrm>
            <a:off x="5185140" y="4448334"/>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8"/>
          <p:cNvSpPr/>
          <p:nvPr/>
        </p:nvSpPr>
        <p:spPr>
          <a:xfrm>
            <a:off x="5588575" y="3765557"/>
            <a:ext cx="58" cy="58"/>
          </a:xfrm>
          <a:custGeom>
            <a:rect b="b" l="l" r="r" t="t"/>
            <a:pathLst>
              <a:path extrusionOk="0" h="1" w="1">
                <a:moveTo>
                  <a:pt x="0" y="1"/>
                </a:moveTo>
                <a:lnTo>
                  <a:pt x="0" y="1"/>
                </a:lnTo>
                <a:lnTo>
                  <a:pt x="0" y="1"/>
                </a:lnTo>
                <a:lnTo>
                  <a:pt x="0" y="1"/>
                </a:lnTo>
                <a:lnTo>
                  <a:pt x="0" y="1"/>
                </a:lnTo>
                <a:lnTo>
                  <a:pt x="0" y="1"/>
                </a:lnTo>
                <a:lnTo>
                  <a:pt x="0" y="1"/>
                </a:lnTo>
                <a:lnTo>
                  <a:pt x="0" y="1"/>
                </a:lnTo>
                <a:lnTo>
                  <a:pt x="0"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8"/>
          <p:cNvSpPr/>
          <p:nvPr/>
        </p:nvSpPr>
        <p:spPr>
          <a:xfrm>
            <a:off x="215042" y="228254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82" name="Shape 1382"/>
        <p:cNvGrpSpPr/>
        <p:nvPr/>
      </p:nvGrpSpPr>
      <p:grpSpPr>
        <a:xfrm>
          <a:off x="0" y="0"/>
          <a:ext cx="0" cy="0"/>
          <a:chOff x="0" y="0"/>
          <a:chExt cx="0" cy="0"/>
        </a:xfrm>
      </p:grpSpPr>
      <p:sp>
        <p:nvSpPr>
          <p:cNvPr id="1383" name="Google Shape;1383;p39"/>
          <p:cNvSpPr txBox="1"/>
          <p:nvPr>
            <p:ph type="title"/>
          </p:nvPr>
        </p:nvSpPr>
        <p:spPr>
          <a:xfrm>
            <a:off x="1813950" y="1078500"/>
            <a:ext cx="55161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84" name="Google Shape;1384;p39"/>
          <p:cNvSpPr/>
          <p:nvPr/>
        </p:nvSpPr>
        <p:spPr>
          <a:xfrm>
            <a:off x="-3165309" y="-1785701"/>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9"/>
          <p:cNvSpPr/>
          <p:nvPr/>
        </p:nvSpPr>
        <p:spPr>
          <a:xfrm>
            <a:off x="6652416" y="3473499"/>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9"/>
          <p:cNvSpPr/>
          <p:nvPr/>
        </p:nvSpPr>
        <p:spPr>
          <a:xfrm>
            <a:off x="2005792" y="55644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9"/>
          <p:cNvSpPr/>
          <p:nvPr/>
        </p:nvSpPr>
        <p:spPr>
          <a:xfrm>
            <a:off x="7971064" y="8677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9"/>
          <p:cNvSpPr/>
          <p:nvPr/>
        </p:nvSpPr>
        <p:spPr>
          <a:xfrm>
            <a:off x="501639" y="44362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9" name="Google Shape;1389;p39"/>
          <p:cNvGrpSpPr/>
          <p:nvPr/>
        </p:nvGrpSpPr>
        <p:grpSpPr>
          <a:xfrm rot="-5400000">
            <a:off x="-1004624" y="-1403142"/>
            <a:ext cx="1915490" cy="2459786"/>
            <a:chOff x="2659350" y="1746500"/>
            <a:chExt cx="379350" cy="487125"/>
          </a:xfrm>
        </p:grpSpPr>
        <p:sp>
          <p:nvSpPr>
            <p:cNvPr id="1390" name="Google Shape;1390;p39"/>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9"/>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9"/>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3" name="Google Shape;1393;p39"/>
          <p:cNvSpPr/>
          <p:nvPr/>
        </p:nvSpPr>
        <p:spPr>
          <a:xfrm>
            <a:off x="3564896" y="46660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4" name="Google Shape;1394;p39"/>
          <p:cNvGrpSpPr/>
          <p:nvPr/>
        </p:nvGrpSpPr>
        <p:grpSpPr>
          <a:xfrm>
            <a:off x="7693887" y="3395809"/>
            <a:ext cx="2408503" cy="2408503"/>
            <a:chOff x="7349044" y="3624409"/>
            <a:chExt cx="2408503" cy="2408503"/>
          </a:xfrm>
        </p:grpSpPr>
        <p:sp>
          <p:nvSpPr>
            <p:cNvPr id="1395" name="Google Shape;1395;p39"/>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9"/>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9"/>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9"/>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9" name="Google Shape;1399;p39"/>
          <p:cNvGrpSpPr/>
          <p:nvPr/>
        </p:nvGrpSpPr>
        <p:grpSpPr>
          <a:xfrm>
            <a:off x="1143011" y="3531102"/>
            <a:ext cx="307124" cy="305294"/>
            <a:chOff x="1026043" y="1162815"/>
            <a:chExt cx="307124" cy="305294"/>
          </a:xfrm>
        </p:grpSpPr>
        <p:sp>
          <p:nvSpPr>
            <p:cNvPr id="1400" name="Google Shape;1400;p39"/>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9"/>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9"/>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9"/>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9"/>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9"/>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9"/>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9"/>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8" name="Google Shape;1408;p39"/>
          <p:cNvGrpSpPr/>
          <p:nvPr/>
        </p:nvGrpSpPr>
        <p:grpSpPr>
          <a:xfrm>
            <a:off x="7573991" y="2828100"/>
            <a:ext cx="309000" cy="305294"/>
            <a:chOff x="8360310" y="1124637"/>
            <a:chExt cx="309000" cy="305294"/>
          </a:xfrm>
        </p:grpSpPr>
        <p:sp>
          <p:nvSpPr>
            <p:cNvPr id="1409" name="Google Shape;1409;p39"/>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9"/>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9"/>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9"/>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9"/>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9"/>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9"/>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9"/>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7" name="Google Shape;1417;p39"/>
          <p:cNvSpPr/>
          <p:nvPr/>
        </p:nvSpPr>
        <p:spPr>
          <a:xfrm>
            <a:off x="3880866" y="47736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9"/>
          <p:cNvSpPr/>
          <p:nvPr/>
        </p:nvSpPr>
        <p:spPr>
          <a:xfrm>
            <a:off x="5521740" y="4132834"/>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9"/>
          <p:cNvSpPr/>
          <p:nvPr/>
        </p:nvSpPr>
        <p:spPr>
          <a:xfrm>
            <a:off x="215042" y="228254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9"/>
          <p:cNvSpPr/>
          <p:nvPr/>
        </p:nvSpPr>
        <p:spPr>
          <a:xfrm>
            <a:off x="6247071" y="7844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21" name="Shape 1421"/>
        <p:cNvGrpSpPr/>
        <p:nvPr/>
      </p:nvGrpSpPr>
      <p:grpSpPr>
        <a:xfrm>
          <a:off x="0" y="0"/>
          <a:ext cx="0" cy="0"/>
          <a:chOff x="0" y="0"/>
          <a:chExt cx="0" cy="0"/>
        </a:xfrm>
      </p:grpSpPr>
      <p:sp>
        <p:nvSpPr>
          <p:cNvPr id="1422" name="Google Shape;1422;p40"/>
          <p:cNvSpPr/>
          <p:nvPr/>
        </p:nvSpPr>
        <p:spPr>
          <a:xfrm flipH="1">
            <a:off x="4980018" y="1257073"/>
            <a:ext cx="6248884" cy="3591762"/>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0"/>
          <p:cNvSpPr txBox="1"/>
          <p:nvPr>
            <p:ph idx="1" type="subTitle"/>
          </p:nvPr>
        </p:nvSpPr>
        <p:spPr>
          <a:xfrm>
            <a:off x="4353425" y="2391750"/>
            <a:ext cx="4070700" cy="132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900"/>
              <a:buNone/>
              <a:defRPr sz="1500"/>
            </a:lvl1pPr>
            <a:lvl2pPr lvl="1" rtl="0" algn="ctr">
              <a:lnSpc>
                <a:spcPct val="100000"/>
              </a:lnSpc>
              <a:spcBef>
                <a:spcPts val="1600"/>
              </a:spcBef>
              <a:spcAft>
                <a:spcPts val="0"/>
              </a:spcAft>
              <a:buSzPts val="1900"/>
              <a:buNone/>
              <a:defRPr sz="1900"/>
            </a:lvl2pPr>
            <a:lvl3pPr lvl="2" rtl="0" algn="ctr">
              <a:lnSpc>
                <a:spcPct val="100000"/>
              </a:lnSpc>
              <a:spcBef>
                <a:spcPts val="1600"/>
              </a:spcBef>
              <a:spcAft>
                <a:spcPts val="0"/>
              </a:spcAft>
              <a:buSzPts val="1900"/>
              <a:buNone/>
              <a:defRPr sz="1900"/>
            </a:lvl3pPr>
            <a:lvl4pPr lvl="3" rtl="0" algn="ctr">
              <a:lnSpc>
                <a:spcPct val="100000"/>
              </a:lnSpc>
              <a:spcBef>
                <a:spcPts val="1600"/>
              </a:spcBef>
              <a:spcAft>
                <a:spcPts val="0"/>
              </a:spcAft>
              <a:buSzPts val="1900"/>
              <a:buNone/>
              <a:defRPr sz="1900"/>
            </a:lvl4pPr>
            <a:lvl5pPr lvl="4" rtl="0" algn="ctr">
              <a:lnSpc>
                <a:spcPct val="100000"/>
              </a:lnSpc>
              <a:spcBef>
                <a:spcPts val="1600"/>
              </a:spcBef>
              <a:spcAft>
                <a:spcPts val="0"/>
              </a:spcAft>
              <a:buSzPts val="1900"/>
              <a:buNone/>
              <a:defRPr sz="1900"/>
            </a:lvl5pPr>
            <a:lvl6pPr lvl="5" rtl="0" algn="ctr">
              <a:lnSpc>
                <a:spcPct val="100000"/>
              </a:lnSpc>
              <a:spcBef>
                <a:spcPts val="1600"/>
              </a:spcBef>
              <a:spcAft>
                <a:spcPts val="0"/>
              </a:spcAft>
              <a:buSzPts val="1900"/>
              <a:buNone/>
              <a:defRPr sz="1900"/>
            </a:lvl6pPr>
            <a:lvl7pPr lvl="6" rtl="0" algn="ctr">
              <a:lnSpc>
                <a:spcPct val="100000"/>
              </a:lnSpc>
              <a:spcBef>
                <a:spcPts val="1600"/>
              </a:spcBef>
              <a:spcAft>
                <a:spcPts val="0"/>
              </a:spcAft>
              <a:buSzPts val="1900"/>
              <a:buNone/>
              <a:defRPr sz="1900"/>
            </a:lvl7pPr>
            <a:lvl8pPr lvl="7" rtl="0" algn="ctr">
              <a:lnSpc>
                <a:spcPct val="100000"/>
              </a:lnSpc>
              <a:spcBef>
                <a:spcPts val="1600"/>
              </a:spcBef>
              <a:spcAft>
                <a:spcPts val="0"/>
              </a:spcAft>
              <a:buSzPts val="1900"/>
              <a:buNone/>
              <a:defRPr sz="1900"/>
            </a:lvl8pPr>
            <a:lvl9pPr lvl="8" rtl="0" algn="ctr">
              <a:lnSpc>
                <a:spcPct val="100000"/>
              </a:lnSpc>
              <a:spcBef>
                <a:spcPts val="1600"/>
              </a:spcBef>
              <a:spcAft>
                <a:spcPts val="1600"/>
              </a:spcAft>
              <a:buSzPts val="1900"/>
              <a:buNone/>
              <a:defRPr sz="1900"/>
            </a:lvl9pPr>
          </a:lstStyle>
          <a:p/>
        </p:txBody>
      </p:sp>
      <p:sp>
        <p:nvSpPr>
          <p:cNvPr id="1424" name="Google Shape;1424;p40"/>
          <p:cNvSpPr txBox="1"/>
          <p:nvPr>
            <p:ph type="title"/>
          </p:nvPr>
        </p:nvSpPr>
        <p:spPr>
          <a:xfrm>
            <a:off x="4353450" y="1629175"/>
            <a:ext cx="4070700" cy="62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42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1425" name="Google Shape;1425;p40"/>
          <p:cNvSpPr/>
          <p:nvPr/>
        </p:nvSpPr>
        <p:spPr>
          <a:xfrm flipH="1">
            <a:off x="-1801179" y="3473499"/>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0"/>
          <p:cNvSpPr/>
          <p:nvPr/>
        </p:nvSpPr>
        <p:spPr>
          <a:xfrm flipH="1">
            <a:off x="3543498" y="5527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7" name="Google Shape;1427;p40"/>
          <p:cNvGrpSpPr/>
          <p:nvPr/>
        </p:nvGrpSpPr>
        <p:grpSpPr>
          <a:xfrm flipH="1">
            <a:off x="4505376" y="672834"/>
            <a:ext cx="474643" cy="301588"/>
            <a:chOff x="7593894" y="395296"/>
            <a:chExt cx="474643" cy="301588"/>
          </a:xfrm>
        </p:grpSpPr>
        <p:sp>
          <p:nvSpPr>
            <p:cNvPr id="1428" name="Google Shape;1428;p40"/>
            <p:cNvSpPr/>
            <p:nvPr/>
          </p:nvSpPr>
          <p:spPr>
            <a:xfrm>
              <a:off x="7603183" y="404585"/>
              <a:ext cx="456065" cy="282964"/>
            </a:xfrm>
            <a:custGeom>
              <a:rect b="b" l="l" r="r" t="t"/>
              <a:pathLst>
                <a:path extrusionOk="0" h="6184" w="9967">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0"/>
            <p:cNvSpPr/>
            <p:nvPr/>
          </p:nvSpPr>
          <p:spPr>
            <a:xfrm>
              <a:off x="7593894" y="395296"/>
              <a:ext cx="474643" cy="301588"/>
            </a:xfrm>
            <a:custGeom>
              <a:rect b="b" l="l" r="r" t="t"/>
              <a:pathLst>
                <a:path extrusionOk="0" h="6591" w="10373">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0" name="Google Shape;1430;p40"/>
          <p:cNvGrpSpPr/>
          <p:nvPr/>
        </p:nvGrpSpPr>
        <p:grpSpPr>
          <a:xfrm flipH="1">
            <a:off x="4295452" y="4470667"/>
            <a:ext cx="474643" cy="299712"/>
            <a:chOff x="7729218" y="1694205"/>
            <a:chExt cx="474643" cy="299712"/>
          </a:xfrm>
        </p:grpSpPr>
        <p:sp>
          <p:nvSpPr>
            <p:cNvPr id="1431" name="Google Shape;1431;p40"/>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0"/>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3" name="Google Shape;1433;p40"/>
          <p:cNvSpPr/>
          <p:nvPr/>
        </p:nvSpPr>
        <p:spPr>
          <a:xfrm flipH="1">
            <a:off x="741543" y="5871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0"/>
          <p:cNvSpPr/>
          <p:nvPr/>
        </p:nvSpPr>
        <p:spPr>
          <a:xfrm flipH="1">
            <a:off x="497936" y="162916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5" name="Google Shape;1435;p40"/>
          <p:cNvGrpSpPr/>
          <p:nvPr/>
        </p:nvGrpSpPr>
        <p:grpSpPr>
          <a:xfrm flipH="1" rot="5400000">
            <a:off x="7605726" y="-1041792"/>
            <a:ext cx="1915490" cy="2459786"/>
            <a:chOff x="2659350" y="1746500"/>
            <a:chExt cx="379350" cy="487125"/>
          </a:xfrm>
        </p:grpSpPr>
        <p:sp>
          <p:nvSpPr>
            <p:cNvPr id="1436" name="Google Shape;1436;p40"/>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0"/>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0"/>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9" name="Google Shape;1439;p40"/>
          <p:cNvSpPr/>
          <p:nvPr/>
        </p:nvSpPr>
        <p:spPr>
          <a:xfrm flipH="1">
            <a:off x="8231373" y="178366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0" name="Google Shape;1440;p40"/>
          <p:cNvGrpSpPr/>
          <p:nvPr/>
        </p:nvGrpSpPr>
        <p:grpSpPr>
          <a:xfrm flipH="1">
            <a:off x="-1340959" y="3558109"/>
            <a:ext cx="2408503" cy="2408503"/>
            <a:chOff x="7349044" y="3624409"/>
            <a:chExt cx="2408503" cy="2408503"/>
          </a:xfrm>
        </p:grpSpPr>
        <p:sp>
          <p:nvSpPr>
            <p:cNvPr id="1441" name="Google Shape;1441;p40"/>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0"/>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0"/>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0"/>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5" name="Google Shape;1445;p40"/>
          <p:cNvSpPr/>
          <p:nvPr/>
        </p:nvSpPr>
        <p:spPr>
          <a:xfrm>
            <a:off x="2548754" y="356767"/>
            <a:ext cx="85704" cy="85658"/>
          </a:xfrm>
          <a:custGeom>
            <a:rect b="b" l="l" r="r" t="t"/>
            <a:pathLst>
              <a:path extrusionOk="0" h="1872" w="1873">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0"/>
          <p:cNvSpPr/>
          <p:nvPr/>
        </p:nvSpPr>
        <p:spPr>
          <a:xfrm>
            <a:off x="6077516" y="4470667"/>
            <a:ext cx="85704" cy="85658"/>
          </a:xfrm>
          <a:custGeom>
            <a:rect b="b" l="l" r="r" t="t"/>
            <a:pathLst>
              <a:path extrusionOk="0" h="1872" w="1873">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7" name="Google Shape;1447;p40"/>
          <p:cNvGrpSpPr/>
          <p:nvPr/>
        </p:nvGrpSpPr>
        <p:grpSpPr>
          <a:xfrm>
            <a:off x="6412456" y="442427"/>
            <a:ext cx="307124" cy="305294"/>
            <a:chOff x="1026043" y="1162815"/>
            <a:chExt cx="307124" cy="305294"/>
          </a:xfrm>
        </p:grpSpPr>
        <p:sp>
          <p:nvSpPr>
            <p:cNvPr id="1448" name="Google Shape;1448;p40"/>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0"/>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0"/>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0"/>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0"/>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0"/>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0"/>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0"/>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40"/>
          <p:cNvGrpSpPr/>
          <p:nvPr/>
        </p:nvGrpSpPr>
        <p:grpSpPr>
          <a:xfrm>
            <a:off x="3712948" y="1762875"/>
            <a:ext cx="309000" cy="305294"/>
            <a:chOff x="8360310" y="1124637"/>
            <a:chExt cx="309000" cy="305294"/>
          </a:xfrm>
        </p:grpSpPr>
        <p:sp>
          <p:nvSpPr>
            <p:cNvPr id="1457" name="Google Shape;1457;p40"/>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0"/>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0"/>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0"/>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0"/>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0"/>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0"/>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0"/>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5" name="Google Shape;1465;p40"/>
          <p:cNvSpPr/>
          <p:nvPr/>
        </p:nvSpPr>
        <p:spPr>
          <a:xfrm>
            <a:off x="8120573" y="402546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0"/>
          <p:cNvSpPr/>
          <p:nvPr/>
        </p:nvSpPr>
        <p:spPr>
          <a:xfrm>
            <a:off x="318460" y="2731446"/>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67" name="Shape 1467"/>
        <p:cNvGrpSpPr/>
        <p:nvPr/>
      </p:nvGrpSpPr>
      <p:grpSpPr>
        <a:xfrm>
          <a:off x="0" y="0"/>
          <a:ext cx="0" cy="0"/>
          <a:chOff x="0" y="0"/>
          <a:chExt cx="0" cy="0"/>
        </a:xfrm>
      </p:grpSpPr>
      <p:sp>
        <p:nvSpPr>
          <p:cNvPr id="1468" name="Google Shape;1468;p41"/>
          <p:cNvSpPr txBox="1"/>
          <p:nvPr>
            <p:ph type="title"/>
          </p:nvPr>
        </p:nvSpPr>
        <p:spPr>
          <a:xfrm>
            <a:off x="1643050" y="436544"/>
            <a:ext cx="5857800" cy="118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4" name="Shape 154"/>
        <p:cNvGrpSpPr/>
        <p:nvPr/>
      </p:nvGrpSpPr>
      <p:grpSpPr>
        <a:xfrm>
          <a:off x="0" y="0"/>
          <a:ext cx="0" cy="0"/>
          <a:chOff x="0" y="0"/>
          <a:chExt cx="0" cy="0"/>
        </a:xfrm>
      </p:grpSpPr>
      <p:sp>
        <p:nvSpPr>
          <p:cNvPr id="155" name="Google Shape;15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56" name="Google Shape;156;p5"/>
          <p:cNvSpPr txBox="1"/>
          <p:nvPr>
            <p:ph idx="2" type="title"/>
          </p:nvPr>
        </p:nvSpPr>
        <p:spPr>
          <a:xfrm>
            <a:off x="1784025" y="2798625"/>
            <a:ext cx="2585100" cy="47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2000">
                <a:solidFill>
                  <a:schemeClr val="accent1"/>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57" name="Google Shape;157;p5"/>
          <p:cNvSpPr txBox="1"/>
          <p:nvPr>
            <p:ph idx="3" type="title"/>
          </p:nvPr>
        </p:nvSpPr>
        <p:spPr>
          <a:xfrm>
            <a:off x="4774325" y="2798625"/>
            <a:ext cx="2585700" cy="47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2000">
                <a:solidFill>
                  <a:schemeClr val="accent1"/>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58" name="Google Shape;158;p5"/>
          <p:cNvSpPr txBox="1"/>
          <p:nvPr>
            <p:ph idx="1" type="subTitle"/>
          </p:nvPr>
        </p:nvSpPr>
        <p:spPr>
          <a:xfrm>
            <a:off x="4774332" y="3279049"/>
            <a:ext cx="2585700" cy="104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9" name="Google Shape;159;p5"/>
          <p:cNvSpPr txBox="1"/>
          <p:nvPr>
            <p:ph idx="4" type="subTitle"/>
          </p:nvPr>
        </p:nvSpPr>
        <p:spPr>
          <a:xfrm>
            <a:off x="1784200" y="3279049"/>
            <a:ext cx="2585100" cy="104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60" name="Google Shape;160;p5"/>
          <p:cNvGrpSpPr/>
          <p:nvPr/>
        </p:nvGrpSpPr>
        <p:grpSpPr>
          <a:xfrm flipH="1" rot="-1707809">
            <a:off x="-565970" y="-611855"/>
            <a:ext cx="1340703" cy="1721669"/>
            <a:chOff x="2659350" y="1746500"/>
            <a:chExt cx="379350" cy="487125"/>
          </a:xfrm>
        </p:grpSpPr>
        <p:sp>
          <p:nvSpPr>
            <p:cNvPr id="161" name="Google Shape;161;p5"/>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5"/>
          <p:cNvSpPr/>
          <p:nvPr/>
        </p:nvSpPr>
        <p:spPr>
          <a:xfrm>
            <a:off x="7734425" y="-692675"/>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7371478" y="2061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5"/>
          <p:cNvGrpSpPr/>
          <p:nvPr/>
        </p:nvGrpSpPr>
        <p:grpSpPr>
          <a:xfrm>
            <a:off x="8202131" y="525790"/>
            <a:ext cx="307124" cy="305294"/>
            <a:chOff x="1026043" y="1162815"/>
            <a:chExt cx="307124" cy="305294"/>
          </a:xfrm>
        </p:grpSpPr>
        <p:sp>
          <p:nvSpPr>
            <p:cNvPr id="167" name="Google Shape;167;p5"/>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5"/>
          <p:cNvSpPr/>
          <p:nvPr/>
        </p:nvSpPr>
        <p:spPr>
          <a:xfrm>
            <a:off x="1600987" y="587168"/>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 name="Google Shape;176;p5"/>
          <p:cNvGrpSpPr/>
          <p:nvPr/>
        </p:nvGrpSpPr>
        <p:grpSpPr>
          <a:xfrm>
            <a:off x="435493" y="1215742"/>
            <a:ext cx="474643" cy="299712"/>
            <a:chOff x="7729218" y="1694205"/>
            <a:chExt cx="474643" cy="299712"/>
          </a:xfrm>
        </p:grpSpPr>
        <p:sp>
          <p:nvSpPr>
            <p:cNvPr id="177" name="Google Shape;177;p5"/>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5"/>
          <p:cNvSpPr/>
          <p:nvPr/>
        </p:nvSpPr>
        <p:spPr>
          <a:xfrm>
            <a:off x="8592129" y="2049342"/>
            <a:ext cx="85704" cy="85658"/>
          </a:xfrm>
          <a:custGeom>
            <a:rect b="b" l="l" r="r" t="t"/>
            <a:pathLst>
              <a:path extrusionOk="0" h="1872" w="1873">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5"/>
          <p:cNvGrpSpPr/>
          <p:nvPr/>
        </p:nvGrpSpPr>
        <p:grpSpPr>
          <a:xfrm>
            <a:off x="8842893" y="3018742"/>
            <a:ext cx="474643" cy="299712"/>
            <a:chOff x="7729218" y="1694205"/>
            <a:chExt cx="474643" cy="299712"/>
          </a:xfrm>
        </p:grpSpPr>
        <p:sp>
          <p:nvSpPr>
            <p:cNvPr id="181" name="Google Shape;181;p5"/>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5"/>
          <p:cNvSpPr/>
          <p:nvPr/>
        </p:nvSpPr>
        <p:spPr>
          <a:xfrm>
            <a:off x="278996" y="30913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521097" y="4210084"/>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1922700" y="4267362"/>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5"/>
          <p:cNvGrpSpPr/>
          <p:nvPr/>
        </p:nvGrpSpPr>
        <p:grpSpPr>
          <a:xfrm rot="10800000">
            <a:off x="7371465" y="3831622"/>
            <a:ext cx="2299701" cy="1685267"/>
            <a:chOff x="238125" y="896375"/>
            <a:chExt cx="635575" cy="465775"/>
          </a:xfrm>
        </p:grpSpPr>
        <p:sp>
          <p:nvSpPr>
            <p:cNvPr id="187" name="Google Shape;187;p5"/>
            <p:cNvSpPr/>
            <p:nvPr/>
          </p:nvSpPr>
          <p:spPr>
            <a:xfrm>
              <a:off x="258450" y="937050"/>
              <a:ext cx="615250" cy="425100"/>
            </a:xfrm>
            <a:custGeom>
              <a:rect b="b" l="l" r="r" t="t"/>
              <a:pathLst>
                <a:path extrusionOk="0" h="17004" w="2461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277775" y="921800"/>
              <a:ext cx="404750" cy="281700"/>
            </a:xfrm>
            <a:custGeom>
              <a:rect b="b" l="l" r="r" t="t"/>
              <a:pathLst>
                <a:path extrusionOk="0" h="11268" w="1619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238125" y="918750"/>
              <a:ext cx="596925" cy="409850"/>
            </a:xfrm>
            <a:custGeom>
              <a:rect b="b" l="l" r="r" t="t"/>
              <a:pathLst>
                <a:path extrusionOk="0" h="16394" w="23877">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261500" y="916725"/>
              <a:ext cx="477975" cy="336600"/>
            </a:xfrm>
            <a:custGeom>
              <a:rect b="b" l="l" r="r" t="t"/>
              <a:pathLst>
                <a:path extrusionOk="0" h="13464" w="19119">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329625" y="896375"/>
              <a:ext cx="264425" cy="187150"/>
            </a:xfrm>
            <a:custGeom>
              <a:rect b="b" l="l" r="r" t="t"/>
              <a:pathLst>
                <a:path extrusionOk="0" h="7486" w="10577">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69" name="Shape 1469"/>
        <p:cNvGrpSpPr/>
        <p:nvPr/>
      </p:nvGrpSpPr>
      <p:grpSpPr>
        <a:xfrm>
          <a:off x="0" y="0"/>
          <a:ext cx="0" cy="0"/>
          <a:chOff x="0" y="0"/>
          <a:chExt cx="0" cy="0"/>
        </a:xfrm>
      </p:grpSpPr>
      <p:sp>
        <p:nvSpPr>
          <p:cNvPr id="1470" name="Google Shape;1470;p42"/>
          <p:cNvSpPr txBox="1"/>
          <p:nvPr>
            <p:ph hasCustomPrompt="1" type="title"/>
          </p:nvPr>
        </p:nvSpPr>
        <p:spPr>
          <a:xfrm>
            <a:off x="1284000" y="1082500"/>
            <a:ext cx="6576000" cy="210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13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471" name="Google Shape;1471;p42"/>
          <p:cNvSpPr txBox="1"/>
          <p:nvPr>
            <p:ph idx="1" type="subTitle"/>
          </p:nvPr>
        </p:nvSpPr>
        <p:spPr>
          <a:xfrm>
            <a:off x="1284000" y="34876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472" name="Google Shape;1472;p42"/>
          <p:cNvSpPr/>
          <p:nvPr/>
        </p:nvSpPr>
        <p:spPr>
          <a:xfrm>
            <a:off x="-2217921" y="-1766113"/>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2"/>
          <p:cNvSpPr/>
          <p:nvPr/>
        </p:nvSpPr>
        <p:spPr>
          <a:xfrm>
            <a:off x="6652416" y="3473499"/>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2"/>
          <p:cNvSpPr/>
          <p:nvPr/>
        </p:nvSpPr>
        <p:spPr>
          <a:xfrm>
            <a:off x="2005792" y="55644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2"/>
          <p:cNvSpPr/>
          <p:nvPr/>
        </p:nvSpPr>
        <p:spPr>
          <a:xfrm>
            <a:off x="8423989" y="224811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2"/>
          <p:cNvSpPr/>
          <p:nvPr/>
        </p:nvSpPr>
        <p:spPr>
          <a:xfrm>
            <a:off x="291289" y="4666101"/>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7" name="Google Shape;1477;p42"/>
          <p:cNvGrpSpPr/>
          <p:nvPr/>
        </p:nvGrpSpPr>
        <p:grpSpPr>
          <a:xfrm rot="-5400000">
            <a:off x="-1004624" y="-1403142"/>
            <a:ext cx="1915490" cy="2459786"/>
            <a:chOff x="2659350" y="1746500"/>
            <a:chExt cx="379350" cy="487125"/>
          </a:xfrm>
        </p:grpSpPr>
        <p:sp>
          <p:nvSpPr>
            <p:cNvPr id="1478" name="Google Shape;1478;p42"/>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2"/>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2"/>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1" name="Google Shape;1481;p42"/>
          <p:cNvSpPr/>
          <p:nvPr/>
        </p:nvSpPr>
        <p:spPr>
          <a:xfrm>
            <a:off x="3733196" y="44278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2" name="Google Shape;1482;p42"/>
          <p:cNvGrpSpPr/>
          <p:nvPr/>
        </p:nvGrpSpPr>
        <p:grpSpPr>
          <a:xfrm>
            <a:off x="7693887" y="3395809"/>
            <a:ext cx="2408503" cy="2408503"/>
            <a:chOff x="7349044" y="3624409"/>
            <a:chExt cx="2408503" cy="2408503"/>
          </a:xfrm>
        </p:grpSpPr>
        <p:sp>
          <p:nvSpPr>
            <p:cNvPr id="1483" name="Google Shape;1483;p42"/>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2"/>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2"/>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2"/>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7" name="Google Shape;1487;p42"/>
          <p:cNvGrpSpPr/>
          <p:nvPr/>
        </p:nvGrpSpPr>
        <p:grpSpPr>
          <a:xfrm>
            <a:off x="7441561" y="724677"/>
            <a:ext cx="307124" cy="305294"/>
            <a:chOff x="1026043" y="1162815"/>
            <a:chExt cx="307124" cy="305294"/>
          </a:xfrm>
        </p:grpSpPr>
        <p:sp>
          <p:nvSpPr>
            <p:cNvPr id="1488" name="Google Shape;1488;p42"/>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2"/>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2"/>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2"/>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2"/>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2"/>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2"/>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2"/>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42"/>
          <p:cNvGrpSpPr/>
          <p:nvPr/>
        </p:nvGrpSpPr>
        <p:grpSpPr>
          <a:xfrm>
            <a:off x="974991" y="3806300"/>
            <a:ext cx="309000" cy="305294"/>
            <a:chOff x="8360310" y="1124637"/>
            <a:chExt cx="309000" cy="305294"/>
          </a:xfrm>
        </p:grpSpPr>
        <p:sp>
          <p:nvSpPr>
            <p:cNvPr id="1497" name="Google Shape;1497;p42"/>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2"/>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2"/>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2"/>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2"/>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2"/>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2"/>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2"/>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5" name="Google Shape;1505;p42"/>
          <p:cNvSpPr/>
          <p:nvPr/>
        </p:nvSpPr>
        <p:spPr>
          <a:xfrm>
            <a:off x="4490941" y="47736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2"/>
          <p:cNvSpPr/>
          <p:nvPr/>
        </p:nvSpPr>
        <p:spPr>
          <a:xfrm>
            <a:off x="5563790" y="4210084"/>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2"/>
          <p:cNvSpPr/>
          <p:nvPr/>
        </p:nvSpPr>
        <p:spPr>
          <a:xfrm>
            <a:off x="215042" y="228254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508" name="Shape 1508"/>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509" name="Shape 1509"/>
        <p:cNvGrpSpPr/>
        <p:nvPr/>
      </p:nvGrpSpPr>
      <p:grpSpPr>
        <a:xfrm>
          <a:off x="0" y="0"/>
          <a:ext cx="0" cy="0"/>
          <a:chOff x="0" y="0"/>
          <a:chExt cx="0" cy="0"/>
        </a:xfrm>
      </p:grpSpPr>
      <p:sp>
        <p:nvSpPr>
          <p:cNvPr id="1510" name="Google Shape;1510;p44"/>
          <p:cNvSpPr txBox="1"/>
          <p:nvPr>
            <p:ph type="title"/>
          </p:nvPr>
        </p:nvSpPr>
        <p:spPr>
          <a:xfrm>
            <a:off x="1927125" y="1442375"/>
            <a:ext cx="2297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solidFill>
                  <a:schemeClr val="accen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11" name="Google Shape;1511;p44"/>
          <p:cNvSpPr txBox="1"/>
          <p:nvPr>
            <p:ph idx="1" type="subTitle"/>
          </p:nvPr>
        </p:nvSpPr>
        <p:spPr>
          <a:xfrm>
            <a:off x="1927125" y="1970069"/>
            <a:ext cx="22974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12" name="Google Shape;1512;p44"/>
          <p:cNvSpPr txBox="1"/>
          <p:nvPr>
            <p:ph idx="2" type="title"/>
          </p:nvPr>
        </p:nvSpPr>
        <p:spPr>
          <a:xfrm>
            <a:off x="5780475" y="1442375"/>
            <a:ext cx="2297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solidFill>
                  <a:schemeClr val="accen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13" name="Google Shape;1513;p44"/>
          <p:cNvSpPr txBox="1"/>
          <p:nvPr>
            <p:ph idx="3" type="subTitle"/>
          </p:nvPr>
        </p:nvSpPr>
        <p:spPr>
          <a:xfrm>
            <a:off x="5780477" y="1970069"/>
            <a:ext cx="22974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14" name="Google Shape;1514;p44"/>
          <p:cNvSpPr txBox="1"/>
          <p:nvPr>
            <p:ph idx="4" type="title"/>
          </p:nvPr>
        </p:nvSpPr>
        <p:spPr>
          <a:xfrm>
            <a:off x="1927125" y="3074271"/>
            <a:ext cx="2297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solidFill>
                  <a:schemeClr val="accen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15" name="Google Shape;1515;p44"/>
          <p:cNvSpPr txBox="1"/>
          <p:nvPr>
            <p:ph idx="5" type="subTitle"/>
          </p:nvPr>
        </p:nvSpPr>
        <p:spPr>
          <a:xfrm>
            <a:off x="1927125" y="3601976"/>
            <a:ext cx="22974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16" name="Google Shape;1516;p44"/>
          <p:cNvSpPr txBox="1"/>
          <p:nvPr>
            <p:ph idx="6" type="title"/>
          </p:nvPr>
        </p:nvSpPr>
        <p:spPr>
          <a:xfrm>
            <a:off x="5780475" y="3074271"/>
            <a:ext cx="2297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solidFill>
                  <a:schemeClr val="accen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17" name="Google Shape;1517;p44"/>
          <p:cNvSpPr txBox="1"/>
          <p:nvPr>
            <p:ph idx="7" type="subTitle"/>
          </p:nvPr>
        </p:nvSpPr>
        <p:spPr>
          <a:xfrm>
            <a:off x="5780477" y="3601976"/>
            <a:ext cx="22974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18" name="Google Shape;1518;p44"/>
          <p:cNvSpPr txBox="1"/>
          <p:nvPr>
            <p:ph hasCustomPrompt="1" idx="8" type="title"/>
          </p:nvPr>
        </p:nvSpPr>
        <p:spPr>
          <a:xfrm>
            <a:off x="878925" y="1521275"/>
            <a:ext cx="1048200" cy="10482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6000"/>
              <a:buNone/>
              <a:defRPr sz="47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19" name="Google Shape;1519;p44"/>
          <p:cNvSpPr txBox="1"/>
          <p:nvPr>
            <p:ph hasCustomPrompt="1" idx="9" type="title"/>
          </p:nvPr>
        </p:nvSpPr>
        <p:spPr>
          <a:xfrm>
            <a:off x="878925" y="3153175"/>
            <a:ext cx="1048200" cy="10482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6000"/>
              <a:buNone/>
              <a:defRPr sz="47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20" name="Google Shape;1520;p44"/>
          <p:cNvSpPr txBox="1"/>
          <p:nvPr>
            <p:ph hasCustomPrompt="1" idx="13" type="title"/>
          </p:nvPr>
        </p:nvSpPr>
        <p:spPr>
          <a:xfrm>
            <a:off x="4732275" y="1521275"/>
            <a:ext cx="1048200" cy="10482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6000"/>
              <a:buNone/>
              <a:defRPr sz="47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21" name="Google Shape;1521;p44"/>
          <p:cNvSpPr txBox="1"/>
          <p:nvPr>
            <p:ph hasCustomPrompt="1" idx="14" type="title"/>
          </p:nvPr>
        </p:nvSpPr>
        <p:spPr>
          <a:xfrm>
            <a:off x="4732275" y="3153175"/>
            <a:ext cx="1048200" cy="10482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6000"/>
              <a:buNone/>
              <a:defRPr sz="47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22" name="Google Shape;1522;p44"/>
          <p:cNvSpPr txBox="1"/>
          <p:nvPr>
            <p:ph idx="15"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523" name="Google Shape;1523;p44"/>
          <p:cNvSpPr/>
          <p:nvPr/>
        </p:nvSpPr>
        <p:spPr>
          <a:xfrm>
            <a:off x="8649796" y="215576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4" name="Google Shape;1524;p44"/>
          <p:cNvGrpSpPr/>
          <p:nvPr/>
        </p:nvGrpSpPr>
        <p:grpSpPr>
          <a:xfrm>
            <a:off x="353535" y="4510712"/>
            <a:ext cx="309000" cy="305294"/>
            <a:chOff x="8360310" y="1124637"/>
            <a:chExt cx="309000" cy="305294"/>
          </a:xfrm>
        </p:grpSpPr>
        <p:sp>
          <p:nvSpPr>
            <p:cNvPr id="1525" name="Google Shape;1525;p44"/>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4"/>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4"/>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4"/>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4"/>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4"/>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4"/>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4"/>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3" name="Google Shape;1533;p44"/>
          <p:cNvGrpSpPr/>
          <p:nvPr/>
        </p:nvGrpSpPr>
        <p:grpSpPr>
          <a:xfrm>
            <a:off x="1272319" y="559784"/>
            <a:ext cx="474643" cy="301588"/>
            <a:chOff x="7593894" y="395296"/>
            <a:chExt cx="474643" cy="301588"/>
          </a:xfrm>
        </p:grpSpPr>
        <p:sp>
          <p:nvSpPr>
            <p:cNvPr id="1534" name="Google Shape;1534;p44"/>
            <p:cNvSpPr/>
            <p:nvPr/>
          </p:nvSpPr>
          <p:spPr>
            <a:xfrm>
              <a:off x="7603183" y="404585"/>
              <a:ext cx="456065" cy="282964"/>
            </a:xfrm>
            <a:custGeom>
              <a:rect b="b" l="l" r="r" t="t"/>
              <a:pathLst>
                <a:path extrusionOk="0" h="6184" w="9967">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4"/>
            <p:cNvSpPr/>
            <p:nvPr/>
          </p:nvSpPr>
          <p:spPr>
            <a:xfrm>
              <a:off x="7593894" y="395296"/>
              <a:ext cx="474643" cy="301588"/>
            </a:xfrm>
            <a:custGeom>
              <a:rect b="b" l="l" r="r" t="t"/>
              <a:pathLst>
                <a:path extrusionOk="0" h="6591" w="10373">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6" name="Google Shape;1536;p44"/>
          <p:cNvGrpSpPr/>
          <p:nvPr/>
        </p:nvGrpSpPr>
        <p:grpSpPr>
          <a:xfrm>
            <a:off x="8341181" y="4513505"/>
            <a:ext cx="474643" cy="299712"/>
            <a:chOff x="7729218" y="1694205"/>
            <a:chExt cx="474643" cy="299712"/>
          </a:xfrm>
        </p:grpSpPr>
        <p:sp>
          <p:nvSpPr>
            <p:cNvPr id="1537" name="Google Shape;1537;p44"/>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4"/>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9" name="Google Shape;1539;p44"/>
          <p:cNvSpPr/>
          <p:nvPr/>
        </p:nvSpPr>
        <p:spPr>
          <a:xfrm>
            <a:off x="7493953" y="5443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0" name="Google Shape;1540;p44"/>
          <p:cNvGrpSpPr/>
          <p:nvPr/>
        </p:nvGrpSpPr>
        <p:grpSpPr>
          <a:xfrm>
            <a:off x="-421852" y="-181433"/>
            <a:ext cx="1985536" cy="1455081"/>
            <a:chOff x="238125" y="896375"/>
            <a:chExt cx="635575" cy="465775"/>
          </a:xfrm>
        </p:grpSpPr>
        <p:sp>
          <p:nvSpPr>
            <p:cNvPr id="1541" name="Google Shape;1541;p44"/>
            <p:cNvSpPr/>
            <p:nvPr/>
          </p:nvSpPr>
          <p:spPr>
            <a:xfrm>
              <a:off x="258450" y="937050"/>
              <a:ext cx="615250" cy="425100"/>
            </a:xfrm>
            <a:custGeom>
              <a:rect b="b" l="l" r="r" t="t"/>
              <a:pathLst>
                <a:path extrusionOk="0" h="17004" w="2461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4"/>
            <p:cNvSpPr/>
            <p:nvPr/>
          </p:nvSpPr>
          <p:spPr>
            <a:xfrm>
              <a:off x="238125" y="918750"/>
              <a:ext cx="596925" cy="409850"/>
            </a:xfrm>
            <a:custGeom>
              <a:rect b="b" l="l" r="r" t="t"/>
              <a:pathLst>
                <a:path extrusionOk="0" h="16394" w="23877">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4"/>
            <p:cNvSpPr/>
            <p:nvPr/>
          </p:nvSpPr>
          <p:spPr>
            <a:xfrm>
              <a:off x="261500" y="916725"/>
              <a:ext cx="477975" cy="336600"/>
            </a:xfrm>
            <a:custGeom>
              <a:rect b="b" l="l" r="r" t="t"/>
              <a:pathLst>
                <a:path extrusionOk="0" h="13464" w="19119">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4"/>
            <p:cNvSpPr/>
            <p:nvPr/>
          </p:nvSpPr>
          <p:spPr>
            <a:xfrm>
              <a:off x="277775" y="921800"/>
              <a:ext cx="404750" cy="281700"/>
            </a:xfrm>
            <a:custGeom>
              <a:rect b="b" l="l" r="r" t="t"/>
              <a:pathLst>
                <a:path extrusionOk="0" h="11268" w="1619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4"/>
            <p:cNvSpPr/>
            <p:nvPr/>
          </p:nvSpPr>
          <p:spPr>
            <a:xfrm>
              <a:off x="329625" y="896375"/>
              <a:ext cx="264425" cy="187150"/>
            </a:xfrm>
            <a:custGeom>
              <a:rect b="b" l="l" r="r" t="t"/>
              <a:pathLst>
                <a:path extrusionOk="0" h="7486" w="10577">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6" name="Google Shape;1546;p44"/>
          <p:cNvGrpSpPr/>
          <p:nvPr/>
        </p:nvGrpSpPr>
        <p:grpSpPr>
          <a:xfrm>
            <a:off x="8151930" y="-741100"/>
            <a:ext cx="1340699" cy="1721646"/>
            <a:chOff x="2659350" y="1746500"/>
            <a:chExt cx="379350" cy="487125"/>
          </a:xfrm>
        </p:grpSpPr>
        <p:sp>
          <p:nvSpPr>
            <p:cNvPr id="1547" name="Google Shape;1547;p44"/>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4"/>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4"/>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44"/>
          <p:cNvSpPr/>
          <p:nvPr/>
        </p:nvSpPr>
        <p:spPr>
          <a:xfrm>
            <a:off x="192328" y="17283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4"/>
          <p:cNvSpPr/>
          <p:nvPr/>
        </p:nvSpPr>
        <p:spPr>
          <a:xfrm>
            <a:off x="8779428" y="35748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4"/>
          <p:cNvSpPr/>
          <p:nvPr/>
        </p:nvSpPr>
        <p:spPr>
          <a:xfrm>
            <a:off x="353529" y="3868042"/>
            <a:ext cx="85704" cy="85658"/>
          </a:xfrm>
          <a:custGeom>
            <a:rect b="b" l="l" r="r" t="t"/>
            <a:pathLst>
              <a:path extrusionOk="0" h="1872" w="1873">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4"/>
          <p:cNvSpPr/>
          <p:nvPr/>
        </p:nvSpPr>
        <p:spPr>
          <a:xfrm>
            <a:off x="4349721" y="46176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4"/>
          <p:cNvSpPr/>
          <p:nvPr/>
        </p:nvSpPr>
        <p:spPr>
          <a:xfrm>
            <a:off x="6850353" y="47721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4"/>
          <p:cNvSpPr/>
          <p:nvPr/>
        </p:nvSpPr>
        <p:spPr>
          <a:xfrm>
            <a:off x="2463266" y="473942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556" name="Shape 1556"/>
        <p:cNvGrpSpPr/>
        <p:nvPr/>
      </p:nvGrpSpPr>
      <p:grpSpPr>
        <a:xfrm>
          <a:off x="0" y="0"/>
          <a:ext cx="0" cy="0"/>
          <a:chOff x="0" y="0"/>
          <a:chExt cx="0" cy="0"/>
        </a:xfrm>
      </p:grpSpPr>
      <p:sp>
        <p:nvSpPr>
          <p:cNvPr id="1557" name="Google Shape;1557;p45"/>
          <p:cNvSpPr txBox="1"/>
          <p:nvPr>
            <p:ph type="title"/>
          </p:nvPr>
        </p:nvSpPr>
        <p:spPr>
          <a:xfrm>
            <a:off x="2391900" y="3259013"/>
            <a:ext cx="4360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58" name="Google Shape;1558;p45"/>
          <p:cNvSpPr txBox="1"/>
          <p:nvPr>
            <p:ph idx="1" type="subTitle"/>
          </p:nvPr>
        </p:nvSpPr>
        <p:spPr>
          <a:xfrm>
            <a:off x="1866525" y="1343450"/>
            <a:ext cx="5411100" cy="1836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30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59" name="Google Shape;1559;p45"/>
          <p:cNvSpPr/>
          <p:nvPr/>
        </p:nvSpPr>
        <p:spPr>
          <a:xfrm flipH="1">
            <a:off x="7278850" y="4417387"/>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5"/>
          <p:cNvSpPr/>
          <p:nvPr/>
        </p:nvSpPr>
        <p:spPr>
          <a:xfrm flipH="1">
            <a:off x="-2842213" y="-431438"/>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1" name="Google Shape;1561;p45"/>
          <p:cNvGrpSpPr/>
          <p:nvPr/>
        </p:nvGrpSpPr>
        <p:grpSpPr>
          <a:xfrm flipH="1">
            <a:off x="1477141" y="3821115"/>
            <a:ext cx="307124" cy="305294"/>
            <a:chOff x="1026043" y="1162815"/>
            <a:chExt cx="307124" cy="305294"/>
          </a:xfrm>
        </p:grpSpPr>
        <p:sp>
          <p:nvSpPr>
            <p:cNvPr id="1562" name="Google Shape;1562;p45"/>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5"/>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5"/>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5"/>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5"/>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5"/>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5"/>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5"/>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0" name="Google Shape;1570;p45"/>
          <p:cNvGrpSpPr/>
          <p:nvPr/>
        </p:nvGrpSpPr>
        <p:grpSpPr>
          <a:xfrm flipH="1">
            <a:off x="619460" y="3008242"/>
            <a:ext cx="474643" cy="299712"/>
            <a:chOff x="7729218" y="1694205"/>
            <a:chExt cx="474643" cy="299712"/>
          </a:xfrm>
        </p:grpSpPr>
        <p:sp>
          <p:nvSpPr>
            <p:cNvPr id="1571" name="Google Shape;1571;p45"/>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5"/>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3" name="Google Shape;1573;p45"/>
          <p:cNvSpPr/>
          <p:nvPr/>
        </p:nvSpPr>
        <p:spPr>
          <a:xfrm flipH="1">
            <a:off x="7610581" y="3400184"/>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4" name="Google Shape;1574;p45"/>
          <p:cNvGrpSpPr/>
          <p:nvPr/>
        </p:nvGrpSpPr>
        <p:grpSpPr>
          <a:xfrm flipH="1" rot="10800000">
            <a:off x="-459595" y="3821122"/>
            <a:ext cx="2299701" cy="1685267"/>
            <a:chOff x="238125" y="896375"/>
            <a:chExt cx="635575" cy="465775"/>
          </a:xfrm>
        </p:grpSpPr>
        <p:sp>
          <p:nvSpPr>
            <p:cNvPr id="1575" name="Google Shape;1575;p45"/>
            <p:cNvSpPr/>
            <p:nvPr/>
          </p:nvSpPr>
          <p:spPr>
            <a:xfrm>
              <a:off x="258450" y="937050"/>
              <a:ext cx="615250" cy="425100"/>
            </a:xfrm>
            <a:custGeom>
              <a:rect b="b" l="l" r="r" t="t"/>
              <a:pathLst>
                <a:path extrusionOk="0" h="17004" w="2461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5"/>
            <p:cNvSpPr/>
            <p:nvPr/>
          </p:nvSpPr>
          <p:spPr>
            <a:xfrm>
              <a:off x="238125" y="918750"/>
              <a:ext cx="596925" cy="409850"/>
            </a:xfrm>
            <a:custGeom>
              <a:rect b="b" l="l" r="r" t="t"/>
              <a:pathLst>
                <a:path extrusionOk="0" h="16394" w="23877">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5"/>
            <p:cNvSpPr/>
            <p:nvPr/>
          </p:nvSpPr>
          <p:spPr>
            <a:xfrm>
              <a:off x="261500" y="916725"/>
              <a:ext cx="477975" cy="336600"/>
            </a:xfrm>
            <a:custGeom>
              <a:rect b="b" l="l" r="r" t="t"/>
              <a:pathLst>
                <a:path extrusionOk="0" h="13464" w="19119">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5"/>
            <p:cNvSpPr/>
            <p:nvPr/>
          </p:nvSpPr>
          <p:spPr>
            <a:xfrm>
              <a:off x="277775" y="921800"/>
              <a:ext cx="404750" cy="281700"/>
            </a:xfrm>
            <a:custGeom>
              <a:rect b="b" l="l" r="r" t="t"/>
              <a:pathLst>
                <a:path extrusionOk="0" h="11268" w="1619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5"/>
            <p:cNvSpPr/>
            <p:nvPr/>
          </p:nvSpPr>
          <p:spPr>
            <a:xfrm>
              <a:off x="329625" y="896375"/>
              <a:ext cx="264425" cy="187150"/>
            </a:xfrm>
            <a:custGeom>
              <a:rect b="b" l="l" r="r" t="t"/>
              <a:pathLst>
                <a:path extrusionOk="0" h="7486" w="10577">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45"/>
          <p:cNvGrpSpPr/>
          <p:nvPr/>
        </p:nvGrpSpPr>
        <p:grpSpPr>
          <a:xfrm rot="1707809">
            <a:off x="8436837" y="-622355"/>
            <a:ext cx="1340703" cy="1721669"/>
            <a:chOff x="2659350" y="1746500"/>
            <a:chExt cx="379350" cy="487125"/>
          </a:xfrm>
        </p:grpSpPr>
        <p:sp>
          <p:nvSpPr>
            <p:cNvPr id="1581" name="Google Shape;1581;p45"/>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5"/>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5"/>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4" name="Google Shape;1584;p45"/>
          <p:cNvGrpSpPr/>
          <p:nvPr/>
        </p:nvGrpSpPr>
        <p:grpSpPr>
          <a:xfrm flipH="1">
            <a:off x="5387835" y="576667"/>
            <a:ext cx="474643" cy="299712"/>
            <a:chOff x="7729218" y="1694205"/>
            <a:chExt cx="474643" cy="299712"/>
          </a:xfrm>
        </p:grpSpPr>
        <p:sp>
          <p:nvSpPr>
            <p:cNvPr id="1585" name="Google Shape;1585;p45"/>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5"/>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7" name="Google Shape;1587;p45"/>
          <p:cNvSpPr/>
          <p:nvPr/>
        </p:nvSpPr>
        <p:spPr>
          <a:xfrm flipH="1">
            <a:off x="8653657" y="352391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5"/>
          <p:cNvSpPr/>
          <p:nvPr/>
        </p:nvSpPr>
        <p:spPr>
          <a:xfrm flipH="1">
            <a:off x="1754389" y="1956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5"/>
          <p:cNvSpPr/>
          <p:nvPr/>
        </p:nvSpPr>
        <p:spPr>
          <a:xfrm flipH="1">
            <a:off x="7524926" y="576668"/>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5"/>
          <p:cNvSpPr/>
          <p:nvPr/>
        </p:nvSpPr>
        <p:spPr>
          <a:xfrm flipH="1">
            <a:off x="533738" y="2038842"/>
            <a:ext cx="85704" cy="85658"/>
          </a:xfrm>
          <a:custGeom>
            <a:rect b="b" l="l" r="r" t="t"/>
            <a:pathLst>
              <a:path extrusionOk="0" h="1872" w="1873">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5"/>
          <p:cNvSpPr/>
          <p:nvPr/>
        </p:nvSpPr>
        <p:spPr>
          <a:xfrm flipH="1">
            <a:off x="4718006" y="4512059"/>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5"/>
          <p:cNvSpPr/>
          <p:nvPr/>
        </p:nvSpPr>
        <p:spPr>
          <a:xfrm flipH="1">
            <a:off x="2839281" y="574821"/>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3" name="Google Shape;1593;p45"/>
          <p:cNvGrpSpPr/>
          <p:nvPr/>
        </p:nvGrpSpPr>
        <p:grpSpPr>
          <a:xfrm flipH="1">
            <a:off x="7949360" y="2354292"/>
            <a:ext cx="474643" cy="299712"/>
            <a:chOff x="7729218" y="1694205"/>
            <a:chExt cx="474643" cy="299712"/>
          </a:xfrm>
        </p:grpSpPr>
        <p:sp>
          <p:nvSpPr>
            <p:cNvPr id="1594" name="Google Shape;1594;p45"/>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5"/>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6" name="Google Shape;1596;p45"/>
          <p:cNvSpPr/>
          <p:nvPr/>
        </p:nvSpPr>
        <p:spPr>
          <a:xfrm flipH="1">
            <a:off x="6557226" y="4331718"/>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5"/>
          <p:cNvSpPr/>
          <p:nvPr/>
        </p:nvSpPr>
        <p:spPr>
          <a:xfrm flipH="1">
            <a:off x="2948126" y="44706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5"/>
          <p:cNvSpPr/>
          <p:nvPr/>
        </p:nvSpPr>
        <p:spPr>
          <a:xfrm flipH="1">
            <a:off x="4126888" y="62999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ONE_COLUMN_TEXT_1">
    <p:spTree>
      <p:nvGrpSpPr>
        <p:cNvPr id="1599" name="Shape 1599"/>
        <p:cNvGrpSpPr/>
        <p:nvPr/>
      </p:nvGrpSpPr>
      <p:grpSpPr>
        <a:xfrm>
          <a:off x="0" y="0"/>
          <a:ext cx="0" cy="0"/>
          <a:chOff x="0" y="0"/>
          <a:chExt cx="0" cy="0"/>
        </a:xfrm>
      </p:grpSpPr>
      <p:sp>
        <p:nvSpPr>
          <p:cNvPr id="1600" name="Google Shape;1600;p46"/>
          <p:cNvSpPr txBox="1"/>
          <p:nvPr>
            <p:ph type="title"/>
          </p:nvPr>
        </p:nvSpPr>
        <p:spPr>
          <a:xfrm>
            <a:off x="1991650" y="1223250"/>
            <a:ext cx="5183700" cy="172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400"/>
              <a:buNone/>
              <a:defRPr sz="10000">
                <a:solidFill>
                  <a:schemeClr val="lt1"/>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601" name="Google Shape;1601;p46"/>
          <p:cNvSpPr txBox="1"/>
          <p:nvPr>
            <p:ph idx="1" type="subTitle"/>
          </p:nvPr>
        </p:nvSpPr>
        <p:spPr>
          <a:xfrm>
            <a:off x="2009650" y="3187900"/>
            <a:ext cx="5147700" cy="6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02" name="Google Shape;1602;p46"/>
          <p:cNvSpPr/>
          <p:nvPr/>
        </p:nvSpPr>
        <p:spPr>
          <a:xfrm>
            <a:off x="-1108350" y="4178737"/>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6"/>
          <p:cNvSpPr/>
          <p:nvPr/>
        </p:nvSpPr>
        <p:spPr>
          <a:xfrm>
            <a:off x="7464025" y="-1156875"/>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4" name="Google Shape;1604;p46"/>
          <p:cNvGrpSpPr/>
          <p:nvPr/>
        </p:nvGrpSpPr>
        <p:grpSpPr>
          <a:xfrm>
            <a:off x="7371481" y="1494790"/>
            <a:ext cx="307124" cy="305294"/>
            <a:chOff x="1026043" y="1162815"/>
            <a:chExt cx="307124" cy="305294"/>
          </a:xfrm>
        </p:grpSpPr>
        <p:sp>
          <p:nvSpPr>
            <p:cNvPr id="1605" name="Google Shape;1605;p46"/>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6"/>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6"/>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6"/>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6"/>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6"/>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6"/>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6"/>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3" name="Google Shape;1613;p46"/>
          <p:cNvGrpSpPr/>
          <p:nvPr/>
        </p:nvGrpSpPr>
        <p:grpSpPr>
          <a:xfrm>
            <a:off x="4025218" y="4363642"/>
            <a:ext cx="474643" cy="299712"/>
            <a:chOff x="7729218" y="1694205"/>
            <a:chExt cx="474643" cy="299712"/>
          </a:xfrm>
        </p:grpSpPr>
        <p:sp>
          <p:nvSpPr>
            <p:cNvPr id="1614" name="Google Shape;1614;p46"/>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6"/>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6" name="Google Shape;1616;p46"/>
          <p:cNvSpPr/>
          <p:nvPr/>
        </p:nvSpPr>
        <p:spPr>
          <a:xfrm>
            <a:off x="833397" y="3727134"/>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7" name="Google Shape;1617;p46"/>
          <p:cNvGrpSpPr/>
          <p:nvPr/>
        </p:nvGrpSpPr>
        <p:grpSpPr>
          <a:xfrm rot="10800000">
            <a:off x="7371465" y="3831622"/>
            <a:ext cx="2299701" cy="1685267"/>
            <a:chOff x="238125" y="896375"/>
            <a:chExt cx="635575" cy="465775"/>
          </a:xfrm>
        </p:grpSpPr>
        <p:sp>
          <p:nvSpPr>
            <p:cNvPr id="1618" name="Google Shape;1618;p46"/>
            <p:cNvSpPr/>
            <p:nvPr/>
          </p:nvSpPr>
          <p:spPr>
            <a:xfrm>
              <a:off x="258450" y="937050"/>
              <a:ext cx="615250" cy="425100"/>
            </a:xfrm>
            <a:custGeom>
              <a:rect b="b" l="l" r="r" t="t"/>
              <a:pathLst>
                <a:path extrusionOk="0" h="17004" w="2461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6"/>
            <p:cNvSpPr/>
            <p:nvPr/>
          </p:nvSpPr>
          <p:spPr>
            <a:xfrm>
              <a:off x="238125" y="918750"/>
              <a:ext cx="596925" cy="409850"/>
            </a:xfrm>
            <a:custGeom>
              <a:rect b="b" l="l" r="r" t="t"/>
              <a:pathLst>
                <a:path extrusionOk="0" h="16394" w="23877">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6"/>
            <p:cNvSpPr/>
            <p:nvPr/>
          </p:nvSpPr>
          <p:spPr>
            <a:xfrm>
              <a:off x="261500" y="916725"/>
              <a:ext cx="477975" cy="336600"/>
            </a:xfrm>
            <a:custGeom>
              <a:rect b="b" l="l" r="r" t="t"/>
              <a:pathLst>
                <a:path extrusionOk="0" h="13464" w="19119">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6"/>
            <p:cNvSpPr/>
            <p:nvPr/>
          </p:nvSpPr>
          <p:spPr>
            <a:xfrm>
              <a:off x="277775" y="921800"/>
              <a:ext cx="404750" cy="281700"/>
            </a:xfrm>
            <a:custGeom>
              <a:rect b="b" l="l" r="r" t="t"/>
              <a:pathLst>
                <a:path extrusionOk="0" h="11268" w="1619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6"/>
            <p:cNvSpPr/>
            <p:nvPr/>
          </p:nvSpPr>
          <p:spPr>
            <a:xfrm>
              <a:off x="329625" y="896375"/>
              <a:ext cx="264425" cy="187150"/>
            </a:xfrm>
            <a:custGeom>
              <a:rect b="b" l="l" r="r" t="t"/>
              <a:pathLst>
                <a:path extrusionOk="0" h="7486" w="10577">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3" name="Google Shape;1623;p46"/>
          <p:cNvGrpSpPr/>
          <p:nvPr/>
        </p:nvGrpSpPr>
        <p:grpSpPr>
          <a:xfrm flipH="1" rot="-1707809">
            <a:off x="-612370" y="-270768"/>
            <a:ext cx="1340703" cy="1721669"/>
            <a:chOff x="2659350" y="1746500"/>
            <a:chExt cx="379350" cy="487125"/>
          </a:xfrm>
        </p:grpSpPr>
        <p:sp>
          <p:nvSpPr>
            <p:cNvPr id="1624" name="Google Shape;1624;p46"/>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6"/>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6"/>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7" name="Google Shape;1627;p46"/>
          <p:cNvGrpSpPr/>
          <p:nvPr/>
        </p:nvGrpSpPr>
        <p:grpSpPr>
          <a:xfrm>
            <a:off x="1320893" y="1409142"/>
            <a:ext cx="474643" cy="299712"/>
            <a:chOff x="7729218" y="1694205"/>
            <a:chExt cx="474643" cy="299712"/>
          </a:xfrm>
        </p:grpSpPr>
        <p:sp>
          <p:nvSpPr>
            <p:cNvPr id="1628" name="Google Shape;1628;p46"/>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6"/>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0" name="Google Shape;1630;p46"/>
          <p:cNvSpPr/>
          <p:nvPr/>
        </p:nvSpPr>
        <p:spPr>
          <a:xfrm>
            <a:off x="567296" y="284526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6"/>
          <p:cNvSpPr/>
          <p:nvPr/>
        </p:nvSpPr>
        <p:spPr>
          <a:xfrm>
            <a:off x="6054153" y="46633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6"/>
          <p:cNvSpPr/>
          <p:nvPr/>
        </p:nvSpPr>
        <p:spPr>
          <a:xfrm>
            <a:off x="7371487" y="436364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6"/>
          <p:cNvSpPr/>
          <p:nvPr/>
        </p:nvSpPr>
        <p:spPr>
          <a:xfrm>
            <a:off x="8659703" y="18000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6"/>
          <p:cNvSpPr/>
          <p:nvPr/>
        </p:nvSpPr>
        <p:spPr>
          <a:xfrm>
            <a:off x="6814003" y="5443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6"/>
          <p:cNvSpPr/>
          <p:nvPr/>
        </p:nvSpPr>
        <p:spPr>
          <a:xfrm>
            <a:off x="1648337" y="29179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6"/>
          <p:cNvSpPr/>
          <p:nvPr/>
        </p:nvSpPr>
        <p:spPr>
          <a:xfrm>
            <a:off x="5461497" y="571609"/>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6"/>
          <p:cNvSpPr/>
          <p:nvPr/>
        </p:nvSpPr>
        <p:spPr>
          <a:xfrm>
            <a:off x="7824747" y="3306409"/>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6"/>
          <p:cNvSpPr/>
          <p:nvPr/>
        </p:nvSpPr>
        <p:spPr>
          <a:xfrm>
            <a:off x="3053403" y="680485"/>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2">
    <p:spTree>
      <p:nvGrpSpPr>
        <p:cNvPr id="1639" name="Shape 1639"/>
        <p:cNvGrpSpPr/>
        <p:nvPr/>
      </p:nvGrpSpPr>
      <p:grpSpPr>
        <a:xfrm>
          <a:off x="0" y="0"/>
          <a:ext cx="0" cy="0"/>
          <a:chOff x="0" y="0"/>
          <a:chExt cx="0" cy="0"/>
        </a:xfrm>
      </p:grpSpPr>
      <p:sp>
        <p:nvSpPr>
          <p:cNvPr id="1640" name="Google Shape;1640;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641" name="Google Shape;1641;p47"/>
          <p:cNvSpPr txBox="1"/>
          <p:nvPr>
            <p:ph idx="1" type="body"/>
          </p:nvPr>
        </p:nvSpPr>
        <p:spPr>
          <a:xfrm>
            <a:off x="720000" y="1215750"/>
            <a:ext cx="6317100" cy="657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Arial"/>
              <a:buChar char="●"/>
              <a:defRPr/>
            </a:lvl1pPr>
            <a:lvl2pPr indent="-317500" lvl="1" marL="914400" rtl="0">
              <a:lnSpc>
                <a:spcPct val="115000"/>
              </a:lnSpc>
              <a:spcBef>
                <a:spcPts val="1600"/>
              </a:spcBef>
              <a:spcAft>
                <a:spcPts val="0"/>
              </a:spcAft>
              <a:buSzPts val="1400"/>
              <a:buFont typeface="Arial"/>
              <a:buChar char="○"/>
              <a:defRPr>
                <a:solidFill>
                  <a:srgbClr val="434343"/>
                </a:solidFill>
              </a:defRPr>
            </a:lvl2pPr>
            <a:lvl3pPr indent="-317500" lvl="2" marL="1371600" rtl="0">
              <a:lnSpc>
                <a:spcPct val="115000"/>
              </a:lnSpc>
              <a:spcBef>
                <a:spcPts val="1600"/>
              </a:spcBef>
              <a:spcAft>
                <a:spcPts val="0"/>
              </a:spcAft>
              <a:buSzPts val="1400"/>
              <a:buFont typeface="Arial"/>
              <a:buChar char="■"/>
              <a:defRPr>
                <a:solidFill>
                  <a:srgbClr val="434343"/>
                </a:solidFill>
              </a:defRPr>
            </a:lvl3pPr>
            <a:lvl4pPr indent="-317500" lvl="3" marL="1828800" rtl="0">
              <a:lnSpc>
                <a:spcPct val="115000"/>
              </a:lnSpc>
              <a:spcBef>
                <a:spcPts val="1600"/>
              </a:spcBef>
              <a:spcAft>
                <a:spcPts val="0"/>
              </a:spcAft>
              <a:buSzPts val="1400"/>
              <a:buFont typeface="Arial"/>
              <a:buChar char="●"/>
              <a:defRPr>
                <a:solidFill>
                  <a:srgbClr val="434343"/>
                </a:solidFill>
              </a:defRPr>
            </a:lvl4pPr>
            <a:lvl5pPr indent="-317500" lvl="4" marL="2286000" rtl="0">
              <a:lnSpc>
                <a:spcPct val="115000"/>
              </a:lnSpc>
              <a:spcBef>
                <a:spcPts val="1600"/>
              </a:spcBef>
              <a:spcAft>
                <a:spcPts val="0"/>
              </a:spcAft>
              <a:buSzPts val="1400"/>
              <a:buFont typeface="Arial"/>
              <a:buChar char="○"/>
              <a:defRPr>
                <a:solidFill>
                  <a:srgbClr val="434343"/>
                </a:solidFill>
              </a:defRPr>
            </a:lvl5pPr>
            <a:lvl6pPr indent="-317500" lvl="5" marL="2743200" rtl="0">
              <a:lnSpc>
                <a:spcPct val="115000"/>
              </a:lnSpc>
              <a:spcBef>
                <a:spcPts val="1600"/>
              </a:spcBef>
              <a:spcAft>
                <a:spcPts val="0"/>
              </a:spcAft>
              <a:buSzPts val="1400"/>
              <a:buFont typeface="Arial"/>
              <a:buChar char="■"/>
              <a:defRPr>
                <a:solidFill>
                  <a:srgbClr val="434343"/>
                </a:solidFill>
              </a:defRPr>
            </a:lvl6pPr>
            <a:lvl7pPr indent="-317500" lvl="6" marL="3200400" rtl="0">
              <a:lnSpc>
                <a:spcPct val="115000"/>
              </a:lnSpc>
              <a:spcBef>
                <a:spcPts val="1600"/>
              </a:spcBef>
              <a:spcAft>
                <a:spcPts val="0"/>
              </a:spcAft>
              <a:buSzPts val="1400"/>
              <a:buFont typeface="Arial"/>
              <a:buChar char="●"/>
              <a:defRPr>
                <a:solidFill>
                  <a:srgbClr val="434343"/>
                </a:solidFill>
              </a:defRPr>
            </a:lvl7pPr>
            <a:lvl8pPr indent="-317500" lvl="7" marL="3657600" rtl="0">
              <a:lnSpc>
                <a:spcPct val="115000"/>
              </a:lnSpc>
              <a:spcBef>
                <a:spcPts val="1600"/>
              </a:spcBef>
              <a:spcAft>
                <a:spcPts val="0"/>
              </a:spcAft>
              <a:buSzPts val="1400"/>
              <a:buFont typeface="Arial"/>
              <a:buChar char="○"/>
              <a:defRPr>
                <a:solidFill>
                  <a:srgbClr val="434343"/>
                </a:solidFill>
              </a:defRPr>
            </a:lvl8pPr>
            <a:lvl9pPr indent="-317500" lvl="8" marL="4114800" rtl="0">
              <a:lnSpc>
                <a:spcPct val="115000"/>
              </a:lnSpc>
              <a:spcBef>
                <a:spcPts val="1600"/>
              </a:spcBef>
              <a:spcAft>
                <a:spcPts val="1600"/>
              </a:spcAft>
              <a:buSzPts val="1400"/>
              <a:buFont typeface="Arial"/>
              <a:buChar char="■"/>
              <a:defRPr>
                <a:solidFill>
                  <a:srgbClr val="434343"/>
                </a:solidFill>
              </a:defRPr>
            </a:lvl9pPr>
          </a:lstStyle>
          <a:p/>
        </p:txBody>
      </p:sp>
      <p:sp>
        <p:nvSpPr>
          <p:cNvPr id="1642" name="Google Shape;1642;p47"/>
          <p:cNvSpPr/>
          <p:nvPr/>
        </p:nvSpPr>
        <p:spPr>
          <a:xfrm>
            <a:off x="-4215659" y="-1503776"/>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7"/>
          <p:cNvSpPr/>
          <p:nvPr/>
        </p:nvSpPr>
        <p:spPr>
          <a:xfrm>
            <a:off x="7283516" y="3395799"/>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7"/>
          <p:cNvSpPr/>
          <p:nvPr/>
        </p:nvSpPr>
        <p:spPr>
          <a:xfrm>
            <a:off x="2005792" y="55644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7"/>
          <p:cNvSpPr/>
          <p:nvPr/>
        </p:nvSpPr>
        <p:spPr>
          <a:xfrm>
            <a:off x="291289" y="3183026"/>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6" name="Google Shape;1646;p47"/>
          <p:cNvGrpSpPr/>
          <p:nvPr/>
        </p:nvGrpSpPr>
        <p:grpSpPr>
          <a:xfrm rot="-5400000">
            <a:off x="-1004624" y="-1403142"/>
            <a:ext cx="1915490" cy="2459786"/>
            <a:chOff x="2659350" y="1746500"/>
            <a:chExt cx="379350" cy="487125"/>
          </a:xfrm>
        </p:grpSpPr>
        <p:sp>
          <p:nvSpPr>
            <p:cNvPr id="1647" name="Google Shape;1647;p47"/>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7"/>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7"/>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0" name="Google Shape;1650;p47"/>
          <p:cNvSpPr/>
          <p:nvPr/>
        </p:nvSpPr>
        <p:spPr>
          <a:xfrm>
            <a:off x="3564896" y="46660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1" name="Google Shape;1651;p47"/>
          <p:cNvGrpSpPr/>
          <p:nvPr/>
        </p:nvGrpSpPr>
        <p:grpSpPr>
          <a:xfrm>
            <a:off x="8424012" y="3504684"/>
            <a:ext cx="2408503" cy="2408503"/>
            <a:chOff x="7349044" y="3624409"/>
            <a:chExt cx="2408503" cy="2408503"/>
          </a:xfrm>
        </p:grpSpPr>
        <p:sp>
          <p:nvSpPr>
            <p:cNvPr id="1652" name="Google Shape;1652;p47"/>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7"/>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7"/>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7"/>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6" name="Google Shape;1656;p47"/>
          <p:cNvGrpSpPr/>
          <p:nvPr/>
        </p:nvGrpSpPr>
        <p:grpSpPr>
          <a:xfrm>
            <a:off x="8493386" y="578727"/>
            <a:ext cx="307124" cy="305294"/>
            <a:chOff x="1026043" y="1162815"/>
            <a:chExt cx="307124" cy="305294"/>
          </a:xfrm>
        </p:grpSpPr>
        <p:sp>
          <p:nvSpPr>
            <p:cNvPr id="1657" name="Google Shape;1657;p47"/>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7"/>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7"/>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7"/>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7"/>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7"/>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7"/>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7"/>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5" name="Google Shape;1665;p47"/>
          <p:cNvGrpSpPr/>
          <p:nvPr/>
        </p:nvGrpSpPr>
        <p:grpSpPr>
          <a:xfrm>
            <a:off x="443966" y="4447400"/>
            <a:ext cx="309000" cy="305294"/>
            <a:chOff x="8360310" y="1124637"/>
            <a:chExt cx="309000" cy="305294"/>
          </a:xfrm>
        </p:grpSpPr>
        <p:sp>
          <p:nvSpPr>
            <p:cNvPr id="1666" name="Google Shape;1666;p47"/>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7"/>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7"/>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7"/>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7"/>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7"/>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7"/>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7"/>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4" name="Google Shape;1674;p47"/>
          <p:cNvSpPr/>
          <p:nvPr/>
        </p:nvSpPr>
        <p:spPr>
          <a:xfrm>
            <a:off x="8621291" y="270296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675" name="Shape 1675"/>
        <p:cNvGrpSpPr/>
        <p:nvPr/>
      </p:nvGrpSpPr>
      <p:grpSpPr>
        <a:xfrm>
          <a:off x="0" y="0"/>
          <a:ext cx="0" cy="0"/>
          <a:chOff x="0" y="0"/>
          <a:chExt cx="0" cy="0"/>
        </a:xfrm>
      </p:grpSpPr>
      <p:sp>
        <p:nvSpPr>
          <p:cNvPr id="1676" name="Google Shape;1676;p48"/>
          <p:cNvSpPr/>
          <p:nvPr/>
        </p:nvSpPr>
        <p:spPr>
          <a:xfrm flipH="1">
            <a:off x="6640724" y="-468227"/>
            <a:ext cx="4382968" cy="2519262"/>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8"/>
          <p:cNvSpPr txBox="1"/>
          <p:nvPr>
            <p:ph type="title"/>
          </p:nvPr>
        </p:nvSpPr>
        <p:spPr>
          <a:xfrm>
            <a:off x="4477750" y="1763625"/>
            <a:ext cx="3827400" cy="1915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3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678" name="Google Shape;1678;p48"/>
          <p:cNvSpPr txBox="1"/>
          <p:nvPr>
            <p:ph hasCustomPrompt="1" idx="2" type="title"/>
          </p:nvPr>
        </p:nvSpPr>
        <p:spPr>
          <a:xfrm>
            <a:off x="7119300" y="674750"/>
            <a:ext cx="1185900" cy="10611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6000"/>
              <a:buNone/>
              <a:defRPr sz="6200">
                <a:solidFill>
                  <a:schemeClr val="lt1"/>
                </a:solidFill>
              </a:defRPr>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1679" name="Google Shape;1679;p48"/>
          <p:cNvSpPr txBox="1"/>
          <p:nvPr>
            <p:ph idx="1" type="subTitle"/>
          </p:nvPr>
        </p:nvSpPr>
        <p:spPr>
          <a:xfrm>
            <a:off x="5224125" y="3679125"/>
            <a:ext cx="30810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r">
              <a:lnSpc>
                <a:spcPct val="100000"/>
              </a:lnSpc>
              <a:spcBef>
                <a:spcPts val="160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680" name="Google Shape;1680;p48"/>
          <p:cNvSpPr/>
          <p:nvPr/>
        </p:nvSpPr>
        <p:spPr>
          <a:xfrm flipH="1">
            <a:off x="-1801179" y="3473499"/>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8"/>
          <p:cNvSpPr/>
          <p:nvPr/>
        </p:nvSpPr>
        <p:spPr>
          <a:xfrm flipH="1">
            <a:off x="2361306" y="9021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8"/>
          <p:cNvSpPr/>
          <p:nvPr/>
        </p:nvSpPr>
        <p:spPr>
          <a:xfrm flipH="1">
            <a:off x="1198973" y="6299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3" name="Google Shape;1683;p48"/>
          <p:cNvGrpSpPr/>
          <p:nvPr/>
        </p:nvGrpSpPr>
        <p:grpSpPr>
          <a:xfrm flipH="1">
            <a:off x="3334126" y="1507034"/>
            <a:ext cx="474643" cy="301588"/>
            <a:chOff x="7593894" y="395296"/>
            <a:chExt cx="474643" cy="301588"/>
          </a:xfrm>
        </p:grpSpPr>
        <p:sp>
          <p:nvSpPr>
            <p:cNvPr id="1684" name="Google Shape;1684;p48"/>
            <p:cNvSpPr/>
            <p:nvPr/>
          </p:nvSpPr>
          <p:spPr>
            <a:xfrm>
              <a:off x="7603183" y="404585"/>
              <a:ext cx="456065" cy="282964"/>
            </a:xfrm>
            <a:custGeom>
              <a:rect b="b" l="l" r="r" t="t"/>
              <a:pathLst>
                <a:path extrusionOk="0" h="6184" w="9967">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8"/>
            <p:cNvSpPr/>
            <p:nvPr/>
          </p:nvSpPr>
          <p:spPr>
            <a:xfrm>
              <a:off x="7593894" y="395296"/>
              <a:ext cx="474643" cy="301588"/>
            </a:xfrm>
            <a:custGeom>
              <a:rect b="b" l="l" r="r" t="t"/>
              <a:pathLst>
                <a:path extrusionOk="0" h="6591" w="10373">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6" name="Google Shape;1686;p48"/>
          <p:cNvGrpSpPr/>
          <p:nvPr/>
        </p:nvGrpSpPr>
        <p:grpSpPr>
          <a:xfrm flipH="1">
            <a:off x="4059714" y="4365267"/>
            <a:ext cx="474643" cy="299712"/>
            <a:chOff x="7729218" y="1694205"/>
            <a:chExt cx="474643" cy="299712"/>
          </a:xfrm>
        </p:grpSpPr>
        <p:sp>
          <p:nvSpPr>
            <p:cNvPr id="1687" name="Google Shape;1687;p48"/>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8"/>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9" name="Google Shape;1689;p48"/>
          <p:cNvSpPr/>
          <p:nvPr/>
        </p:nvSpPr>
        <p:spPr>
          <a:xfrm flipH="1">
            <a:off x="677156" y="26785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8"/>
          <p:cNvSpPr/>
          <p:nvPr/>
        </p:nvSpPr>
        <p:spPr>
          <a:xfrm flipH="1">
            <a:off x="-223277" y="34734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1" name="Google Shape;1691;p48"/>
          <p:cNvGrpSpPr/>
          <p:nvPr/>
        </p:nvGrpSpPr>
        <p:grpSpPr>
          <a:xfrm flipH="1" rot="5400000">
            <a:off x="3231676" y="-1110167"/>
            <a:ext cx="1915490" cy="2459786"/>
            <a:chOff x="2659350" y="1746500"/>
            <a:chExt cx="379350" cy="487125"/>
          </a:xfrm>
        </p:grpSpPr>
        <p:sp>
          <p:nvSpPr>
            <p:cNvPr id="1692" name="Google Shape;1692;p48"/>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8"/>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8"/>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5" name="Google Shape;1695;p48"/>
          <p:cNvSpPr/>
          <p:nvPr/>
        </p:nvSpPr>
        <p:spPr>
          <a:xfrm flipH="1">
            <a:off x="8423998" y="3177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8"/>
          <p:cNvSpPr/>
          <p:nvPr/>
        </p:nvSpPr>
        <p:spPr>
          <a:xfrm flipH="1">
            <a:off x="5694081" y="4660085"/>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7" name="Google Shape;1697;p48"/>
          <p:cNvGrpSpPr/>
          <p:nvPr/>
        </p:nvGrpSpPr>
        <p:grpSpPr>
          <a:xfrm flipH="1">
            <a:off x="-1756434" y="3624409"/>
            <a:ext cx="2408503" cy="2408503"/>
            <a:chOff x="7349044" y="3624409"/>
            <a:chExt cx="2408503" cy="2408503"/>
          </a:xfrm>
        </p:grpSpPr>
        <p:sp>
          <p:nvSpPr>
            <p:cNvPr id="1698" name="Google Shape;1698;p48"/>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8"/>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8"/>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8"/>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2" name="Google Shape;1702;p48"/>
          <p:cNvGrpSpPr/>
          <p:nvPr/>
        </p:nvGrpSpPr>
        <p:grpSpPr>
          <a:xfrm flipH="1">
            <a:off x="3770282" y="3148752"/>
            <a:ext cx="307124" cy="305294"/>
            <a:chOff x="1026043" y="1162815"/>
            <a:chExt cx="307124" cy="305294"/>
          </a:xfrm>
        </p:grpSpPr>
        <p:sp>
          <p:nvSpPr>
            <p:cNvPr id="1703" name="Google Shape;1703;p48"/>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8"/>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8"/>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8"/>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8"/>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8"/>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8"/>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8"/>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1" name="Google Shape;1711;p48"/>
          <p:cNvSpPr/>
          <p:nvPr/>
        </p:nvSpPr>
        <p:spPr>
          <a:xfrm flipH="1">
            <a:off x="4535621" y="107431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8"/>
          <p:cNvSpPr/>
          <p:nvPr/>
        </p:nvSpPr>
        <p:spPr>
          <a:xfrm flipH="1">
            <a:off x="8534397" y="4551209"/>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3" name="Google Shape;1713;p48"/>
          <p:cNvGrpSpPr/>
          <p:nvPr/>
        </p:nvGrpSpPr>
        <p:grpSpPr>
          <a:xfrm flipH="1">
            <a:off x="6114802" y="477350"/>
            <a:ext cx="309000" cy="305294"/>
            <a:chOff x="8360310" y="1124637"/>
            <a:chExt cx="309000" cy="305294"/>
          </a:xfrm>
        </p:grpSpPr>
        <p:sp>
          <p:nvSpPr>
            <p:cNvPr id="1714" name="Google Shape;1714;p48"/>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8"/>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8"/>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8"/>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8"/>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8"/>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8"/>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8"/>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722" name="Shape 1722"/>
        <p:cNvGrpSpPr/>
        <p:nvPr/>
      </p:nvGrpSpPr>
      <p:grpSpPr>
        <a:xfrm>
          <a:off x="0" y="0"/>
          <a:ext cx="0" cy="0"/>
          <a:chOff x="0" y="0"/>
          <a:chExt cx="0" cy="0"/>
        </a:xfrm>
      </p:grpSpPr>
      <p:sp>
        <p:nvSpPr>
          <p:cNvPr id="1723" name="Google Shape;1723;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724" name="Google Shape;1724;p49"/>
          <p:cNvSpPr txBox="1"/>
          <p:nvPr>
            <p:ph idx="2" type="title"/>
          </p:nvPr>
        </p:nvSpPr>
        <p:spPr>
          <a:xfrm>
            <a:off x="2251900" y="1516291"/>
            <a:ext cx="2179800" cy="52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25" name="Google Shape;1725;p49"/>
          <p:cNvSpPr txBox="1"/>
          <p:nvPr>
            <p:ph idx="1" type="subTitle"/>
          </p:nvPr>
        </p:nvSpPr>
        <p:spPr>
          <a:xfrm>
            <a:off x="2251900" y="2021641"/>
            <a:ext cx="2179800" cy="47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26" name="Google Shape;1726;p49"/>
          <p:cNvSpPr txBox="1"/>
          <p:nvPr>
            <p:ph idx="3" type="title"/>
          </p:nvPr>
        </p:nvSpPr>
        <p:spPr>
          <a:xfrm>
            <a:off x="5931855" y="1516291"/>
            <a:ext cx="2179800" cy="52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27" name="Google Shape;1727;p49"/>
          <p:cNvSpPr txBox="1"/>
          <p:nvPr>
            <p:ph idx="4" type="subTitle"/>
          </p:nvPr>
        </p:nvSpPr>
        <p:spPr>
          <a:xfrm>
            <a:off x="5931850" y="2021641"/>
            <a:ext cx="2179800" cy="47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28" name="Google Shape;1728;p49"/>
          <p:cNvSpPr txBox="1"/>
          <p:nvPr>
            <p:ph idx="5" type="title"/>
          </p:nvPr>
        </p:nvSpPr>
        <p:spPr>
          <a:xfrm>
            <a:off x="2251900" y="2963771"/>
            <a:ext cx="2179800" cy="52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29" name="Google Shape;1729;p49"/>
          <p:cNvSpPr txBox="1"/>
          <p:nvPr>
            <p:ph idx="6" type="subTitle"/>
          </p:nvPr>
        </p:nvSpPr>
        <p:spPr>
          <a:xfrm>
            <a:off x="2251900" y="3469115"/>
            <a:ext cx="2179800" cy="47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30" name="Google Shape;1730;p49"/>
          <p:cNvSpPr txBox="1"/>
          <p:nvPr>
            <p:ph idx="7" type="title"/>
          </p:nvPr>
        </p:nvSpPr>
        <p:spPr>
          <a:xfrm>
            <a:off x="5931855" y="2963771"/>
            <a:ext cx="2179800" cy="52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31" name="Google Shape;1731;p49"/>
          <p:cNvSpPr txBox="1"/>
          <p:nvPr>
            <p:ph idx="8" type="subTitle"/>
          </p:nvPr>
        </p:nvSpPr>
        <p:spPr>
          <a:xfrm>
            <a:off x="5931850" y="3469115"/>
            <a:ext cx="2179800" cy="47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32" name="Google Shape;1732;p49"/>
          <p:cNvSpPr/>
          <p:nvPr/>
        </p:nvSpPr>
        <p:spPr>
          <a:xfrm>
            <a:off x="8649796" y="215576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3" name="Google Shape;1733;p49"/>
          <p:cNvGrpSpPr/>
          <p:nvPr/>
        </p:nvGrpSpPr>
        <p:grpSpPr>
          <a:xfrm>
            <a:off x="7680381" y="1216202"/>
            <a:ext cx="307124" cy="305294"/>
            <a:chOff x="1026043" y="1162815"/>
            <a:chExt cx="307124" cy="305294"/>
          </a:xfrm>
        </p:grpSpPr>
        <p:sp>
          <p:nvSpPr>
            <p:cNvPr id="1734" name="Google Shape;1734;p49"/>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9"/>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9"/>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9"/>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9"/>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9"/>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9"/>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9"/>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2" name="Google Shape;1742;p49"/>
          <p:cNvGrpSpPr/>
          <p:nvPr/>
        </p:nvGrpSpPr>
        <p:grpSpPr>
          <a:xfrm>
            <a:off x="353535" y="4510712"/>
            <a:ext cx="309000" cy="305294"/>
            <a:chOff x="8360310" y="1124637"/>
            <a:chExt cx="309000" cy="305294"/>
          </a:xfrm>
        </p:grpSpPr>
        <p:sp>
          <p:nvSpPr>
            <p:cNvPr id="1743" name="Google Shape;1743;p49"/>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9"/>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9"/>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9"/>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9"/>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9"/>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9"/>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9"/>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1" name="Google Shape;1751;p49"/>
          <p:cNvGrpSpPr/>
          <p:nvPr/>
        </p:nvGrpSpPr>
        <p:grpSpPr>
          <a:xfrm>
            <a:off x="1272319" y="559784"/>
            <a:ext cx="474643" cy="301588"/>
            <a:chOff x="7593894" y="395296"/>
            <a:chExt cx="474643" cy="301588"/>
          </a:xfrm>
        </p:grpSpPr>
        <p:sp>
          <p:nvSpPr>
            <p:cNvPr id="1752" name="Google Shape;1752;p49"/>
            <p:cNvSpPr/>
            <p:nvPr/>
          </p:nvSpPr>
          <p:spPr>
            <a:xfrm>
              <a:off x="7603183" y="404585"/>
              <a:ext cx="456065" cy="282964"/>
            </a:xfrm>
            <a:custGeom>
              <a:rect b="b" l="l" r="r" t="t"/>
              <a:pathLst>
                <a:path extrusionOk="0" h="6184" w="9967">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9"/>
            <p:cNvSpPr/>
            <p:nvPr/>
          </p:nvSpPr>
          <p:spPr>
            <a:xfrm>
              <a:off x="7593894" y="395296"/>
              <a:ext cx="474643" cy="301588"/>
            </a:xfrm>
            <a:custGeom>
              <a:rect b="b" l="l" r="r" t="t"/>
              <a:pathLst>
                <a:path extrusionOk="0" h="6591" w="10373">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4" name="Google Shape;1754;p49"/>
          <p:cNvGrpSpPr/>
          <p:nvPr/>
        </p:nvGrpSpPr>
        <p:grpSpPr>
          <a:xfrm>
            <a:off x="8341181" y="4513505"/>
            <a:ext cx="474643" cy="299712"/>
            <a:chOff x="7729218" y="1694205"/>
            <a:chExt cx="474643" cy="299712"/>
          </a:xfrm>
        </p:grpSpPr>
        <p:sp>
          <p:nvSpPr>
            <p:cNvPr id="1755" name="Google Shape;1755;p49"/>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9"/>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7" name="Google Shape;1757;p49"/>
          <p:cNvSpPr/>
          <p:nvPr/>
        </p:nvSpPr>
        <p:spPr>
          <a:xfrm>
            <a:off x="7493953" y="5443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9"/>
          <p:cNvSpPr/>
          <p:nvPr/>
        </p:nvSpPr>
        <p:spPr>
          <a:xfrm>
            <a:off x="5524672" y="4511646"/>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9" name="Google Shape;1759;p49"/>
          <p:cNvGrpSpPr/>
          <p:nvPr/>
        </p:nvGrpSpPr>
        <p:grpSpPr>
          <a:xfrm>
            <a:off x="-421852" y="-181433"/>
            <a:ext cx="1985536" cy="1455081"/>
            <a:chOff x="238125" y="896375"/>
            <a:chExt cx="635575" cy="465775"/>
          </a:xfrm>
        </p:grpSpPr>
        <p:sp>
          <p:nvSpPr>
            <p:cNvPr id="1760" name="Google Shape;1760;p49"/>
            <p:cNvSpPr/>
            <p:nvPr/>
          </p:nvSpPr>
          <p:spPr>
            <a:xfrm>
              <a:off x="258450" y="937050"/>
              <a:ext cx="615250" cy="425100"/>
            </a:xfrm>
            <a:custGeom>
              <a:rect b="b" l="l" r="r" t="t"/>
              <a:pathLst>
                <a:path extrusionOk="0" h="17004" w="2461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9"/>
            <p:cNvSpPr/>
            <p:nvPr/>
          </p:nvSpPr>
          <p:spPr>
            <a:xfrm>
              <a:off x="238125" y="918750"/>
              <a:ext cx="596925" cy="409850"/>
            </a:xfrm>
            <a:custGeom>
              <a:rect b="b" l="l" r="r" t="t"/>
              <a:pathLst>
                <a:path extrusionOk="0" h="16394" w="23877">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9"/>
            <p:cNvSpPr/>
            <p:nvPr/>
          </p:nvSpPr>
          <p:spPr>
            <a:xfrm>
              <a:off x="261500" y="916725"/>
              <a:ext cx="477975" cy="336600"/>
            </a:xfrm>
            <a:custGeom>
              <a:rect b="b" l="l" r="r" t="t"/>
              <a:pathLst>
                <a:path extrusionOk="0" h="13464" w="19119">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9"/>
            <p:cNvSpPr/>
            <p:nvPr/>
          </p:nvSpPr>
          <p:spPr>
            <a:xfrm>
              <a:off x="277775" y="921800"/>
              <a:ext cx="404750" cy="281700"/>
            </a:xfrm>
            <a:custGeom>
              <a:rect b="b" l="l" r="r" t="t"/>
              <a:pathLst>
                <a:path extrusionOk="0" h="11268" w="1619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9"/>
            <p:cNvSpPr/>
            <p:nvPr/>
          </p:nvSpPr>
          <p:spPr>
            <a:xfrm>
              <a:off x="329625" y="896375"/>
              <a:ext cx="264425" cy="187150"/>
            </a:xfrm>
            <a:custGeom>
              <a:rect b="b" l="l" r="r" t="t"/>
              <a:pathLst>
                <a:path extrusionOk="0" h="7486" w="10577">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5" name="Google Shape;1765;p49"/>
          <p:cNvSpPr/>
          <p:nvPr/>
        </p:nvSpPr>
        <p:spPr>
          <a:xfrm>
            <a:off x="4349721" y="46176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9"/>
          <p:cNvSpPr/>
          <p:nvPr/>
        </p:nvSpPr>
        <p:spPr>
          <a:xfrm>
            <a:off x="8779428" y="35748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9"/>
          <p:cNvSpPr/>
          <p:nvPr/>
        </p:nvSpPr>
        <p:spPr>
          <a:xfrm>
            <a:off x="6850353" y="47721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9"/>
          <p:cNvSpPr/>
          <p:nvPr/>
        </p:nvSpPr>
        <p:spPr>
          <a:xfrm>
            <a:off x="2463266" y="473942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9"/>
          <p:cNvSpPr/>
          <p:nvPr/>
        </p:nvSpPr>
        <p:spPr>
          <a:xfrm>
            <a:off x="192328" y="17283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9"/>
          <p:cNvSpPr/>
          <p:nvPr/>
        </p:nvSpPr>
        <p:spPr>
          <a:xfrm>
            <a:off x="353529" y="3868042"/>
            <a:ext cx="85704" cy="85658"/>
          </a:xfrm>
          <a:custGeom>
            <a:rect b="b" l="l" r="r" t="t"/>
            <a:pathLst>
              <a:path extrusionOk="0" h="1872" w="1873">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1771" name="Shape 1771"/>
        <p:cNvGrpSpPr/>
        <p:nvPr/>
      </p:nvGrpSpPr>
      <p:grpSpPr>
        <a:xfrm>
          <a:off x="0" y="0"/>
          <a:ext cx="0" cy="0"/>
          <a:chOff x="0" y="0"/>
          <a:chExt cx="0" cy="0"/>
        </a:xfrm>
      </p:grpSpPr>
      <p:sp>
        <p:nvSpPr>
          <p:cNvPr id="1772" name="Google Shape;1772;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773" name="Google Shape;1773;p50"/>
          <p:cNvSpPr txBox="1"/>
          <p:nvPr>
            <p:ph idx="2" type="title"/>
          </p:nvPr>
        </p:nvSpPr>
        <p:spPr>
          <a:xfrm>
            <a:off x="2207852" y="1731300"/>
            <a:ext cx="2299800" cy="52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74" name="Google Shape;1774;p50"/>
          <p:cNvSpPr txBox="1"/>
          <p:nvPr>
            <p:ph idx="1" type="subTitle"/>
          </p:nvPr>
        </p:nvSpPr>
        <p:spPr>
          <a:xfrm>
            <a:off x="2207838" y="2160433"/>
            <a:ext cx="1978200" cy="65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75" name="Google Shape;1775;p50"/>
          <p:cNvSpPr txBox="1"/>
          <p:nvPr>
            <p:ph idx="3" type="title"/>
          </p:nvPr>
        </p:nvSpPr>
        <p:spPr>
          <a:xfrm flipH="1">
            <a:off x="5888875" y="1731300"/>
            <a:ext cx="2299800" cy="52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76" name="Google Shape;1776;p50"/>
          <p:cNvSpPr txBox="1"/>
          <p:nvPr>
            <p:ph idx="4" type="subTitle"/>
          </p:nvPr>
        </p:nvSpPr>
        <p:spPr>
          <a:xfrm flipH="1">
            <a:off x="5888878" y="2160433"/>
            <a:ext cx="1978200" cy="65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77" name="Google Shape;1777;p50"/>
          <p:cNvSpPr txBox="1"/>
          <p:nvPr>
            <p:ph idx="5" type="title"/>
          </p:nvPr>
        </p:nvSpPr>
        <p:spPr>
          <a:xfrm>
            <a:off x="2207852" y="3102575"/>
            <a:ext cx="2299800" cy="52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78" name="Google Shape;1778;p50"/>
          <p:cNvSpPr txBox="1"/>
          <p:nvPr>
            <p:ph idx="6" type="subTitle"/>
          </p:nvPr>
        </p:nvSpPr>
        <p:spPr>
          <a:xfrm>
            <a:off x="2207838" y="3531708"/>
            <a:ext cx="1978200" cy="65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79" name="Google Shape;1779;p50"/>
          <p:cNvSpPr txBox="1"/>
          <p:nvPr>
            <p:ph idx="7" type="title"/>
          </p:nvPr>
        </p:nvSpPr>
        <p:spPr>
          <a:xfrm flipH="1">
            <a:off x="5888762" y="3102568"/>
            <a:ext cx="2299800" cy="52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80" name="Google Shape;1780;p50"/>
          <p:cNvSpPr txBox="1"/>
          <p:nvPr>
            <p:ph idx="8" type="subTitle"/>
          </p:nvPr>
        </p:nvSpPr>
        <p:spPr>
          <a:xfrm flipH="1">
            <a:off x="5888878" y="3531708"/>
            <a:ext cx="1978200" cy="65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81" name="Google Shape;1781;p50"/>
          <p:cNvSpPr/>
          <p:nvPr/>
        </p:nvSpPr>
        <p:spPr>
          <a:xfrm>
            <a:off x="-2376825" y="4212637"/>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0"/>
          <p:cNvSpPr/>
          <p:nvPr/>
        </p:nvSpPr>
        <p:spPr>
          <a:xfrm>
            <a:off x="8144675" y="-1157675"/>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3" name="Google Shape;1783;p50"/>
          <p:cNvGrpSpPr/>
          <p:nvPr/>
        </p:nvGrpSpPr>
        <p:grpSpPr>
          <a:xfrm>
            <a:off x="8497881" y="241065"/>
            <a:ext cx="307124" cy="305294"/>
            <a:chOff x="1026043" y="1162815"/>
            <a:chExt cx="307124" cy="305294"/>
          </a:xfrm>
        </p:grpSpPr>
        <p:sp>
          <p:nvSpPr>
            <p:cNvPr id="1784" name="Google Shape;1784;p50"/>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0"/>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0"/>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0"/>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0"/>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0"/>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0"/>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0"/>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2" name="Google Shape;1792;p50"/>
          <p:cNvGrpSpPr/>
          <p:nvPr/>
        </p:nvGrpSpPr>
        <p:grpSpPr>
          <a:xfrm>
            <a:off x="6749493" y="4363642"/>
            <a:ext cx="474643" cy="299712"/>
            <a:chOff x="7729218" y="1694205"/>
            <a:chExt cx="474643" cy="299712"/>
          </a:xfrm>
        </p:grpSpPr>
        <p:sp>
          <p:nvSpPr>
            <p:cNvPr id="1793" name="Google Shape;1793;p50"/>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0"/>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5" name="Google Shape;1795;p50"/>
          <p:cNvSpPr/>
          <p:nvPr/>
        </p:nvSpPr>
        <p:spPr>
          <a:xfrm>
            <a:off x="436272" y="4489134"/>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6" name="Google Shape;1796;p50"/>
          <p:cNvGrpSpPr/>
          <p:nvPr/>
        </p:nvGrpSpPr>
        <p:grpSpPr>
          <a:xfrm rot="10800000">
            <a:off x="7371465" y="3831622"/>
            <a:ext cx="2299701" cy="1685267"/>
            <a:chOff x="238125" y="896375"/>
            <a:chExt cx="635575" cy="465775"/>
          </a:xfrm>
        </p:grpSpPr>
        <p:sp>
          <p:nvSpPr>
            <p:cNvPr id="1797" name="Google Shape;1797;p50"/>
            <p:cNvSpPr/>
            <p:nvPr/>
          </p:nvSpPr>
          <p:spPr>
            <a:xfrm>
              <a:off x="258450" y="937050"/>
              <a:ext cx="615250" cy="425100"/>
            </a:xfrm>
            <a:custGeom>
              <a:rect b="b" l="l" r="r" t="t"/>
              <a:pathLst>
                <a:path extrusionOk="0" h="17004" w="2461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0"/>
            <p:cNvSpPr/>
            <p:nvPr/>
          </p:nvSpPr>
          <p:spPr>
            <a:xfrm>
              <a:off x="238125" y="918750"/>
              <a:ext cx="596925" cy="409850"/>
            </a:xfrm>
            <a:custGeom>
              <a:rect b="b" l="l" r="r" t="t"/>
              <a:pathLst>
                <a:path extrusionOk="0" h="16394" w="23877">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0"/>
            <p:cNvSpPr/>
            <p:nvPr/>
          </p:nvSpPr>
          <p:spPr>
            <a:xfrm>
              <a:off x="261500" y="916725"/>
              <a:ext cx="477975" cy="336600"/>
            </a:xfrm>
            <a:custGeom>
              <a:rect b="b" l="l" r="r" t="t"/>
              <a:pathLst>
                <a:path extrusionOk="0" h="13464" w="19119">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0"/>
            <p:cNvSpPr/>
            <p:nvPr/>
          </p:nvSpPr>
          <p:spPr>
            <a:xfrm>
              <a:off x="277775" y="921800"/>
              <a:ext cx="404750" cy="281700"/>
            </a:xfrm>
            <a:custGeom>
              <a:rect b="b" l="l" r="r" t="t"/>
              <a:pathLst>
                <a:path extrusionOk="0" h="11268" w="1619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0"/>
            <p:cNvSpPr/>
            <p:nvPr/>
          </p:nvSpPr>
          <p:spPr>
            <a:xfrm>
              <a:off x="329625" y="896375"/>
              <a:ext cx="264425" cy="187150"/>
            </a:xfrm>
            <a:custGeom>
              <a:rect b="b" l="l" r="r" t="t"/>
              <a:pathLst>
                <a:path extrusionOk="0" h="7486" w="10577">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2" name="Google Shape;1802;p50"/>
          <p:cNvGrpSpPr/>
          <p:nvPr/>
        </p:nvGrpSpPr>
        <p:grpSpPr>
          <a:xfrm flipH="1" rot="-1707809">
            <a:off x="-717545" y="-721343"/>
            <a:ext cx="1340703" cy="1721669"/>
            <a:chOff x="2659350" y="1746500"/>
            <a:chExt cx="379350" cy="487125"/>
          </a:xfrm>
        </p:grpSpPr>
        <p:sp>
          <p:nvSpPr>
            <p:cNvPr id="1803" name="Google Shape;1803;p50"/>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0"/>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0"/>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6" name="Google Shape;1806;p50"/>
          <p:cNvGrpSpPr/>
          <p:nvPr/>
        </p:nvGrpSpPr>
        <p:grpSpPr>
          <a:xfrm>
            <a:off x="505093" y="1267317"/>
            <a:ext cx="474643" cy="299712"/>
            <a:chOff x="7729218" y="1694205"/>
            <a:chExt cx="474643" cy="299712"/>
          </a:xfrm>
        </p:grpSpPr>
        <p:sp>
          <p:nvSpPr>
            <p:cNvPr id="1807" name="Google Shape;1807;p50"/>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0"/>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9" name="Google Shape;1809;p50"/>
          <p:cNvSpPr/>
          <p:nvPr/>
        </p:nvSpPr>
        <p:spPr>
          <a:xfrm>
            <a:off x="6054153" y="46633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0"/>
          <p:cNvSpPr/>
          <p:nvPr/>
        </p:nvSpPr>
        <p:spPr>
          <a:xfrm>
            <a:off x="7739087" y="4470668"/>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0"/>
          <p:cNvSpPr/>
          <p:nvPr/>
        </p:nvSpPr>
        <p:spPr>
          <a:xfrm>
            <a:off x="8772703" y="14091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0"/>
          <p:cNvSpPr/>
          <p:nvPr/>
        </p:nvSpPr>
        <p:spPr>
          <a:xfrm>
            <a:off x="7371478" y="2061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0"/>
          <p:cNvSpPr/>
          <p:nvPr/>
        </p:nvSpPr>
        <p:spPr>
          <a:xfrm>
            <a:off x="1648337" y="29179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0"/>
          <p:cNvSpPr/>
          <p:nvPr/>
        </p:nvSpPr>
        <p:spPr>
          <a:xfrm>
            <a:off x="278996" y="30913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spTree>
      <p:nvGrpSpPr>
        <p:cNvPr id="1815" name="Shape 1815"/>
        <p:cNvGrpSpPr/>
        <p:nvPr/>
      </p:nvGrpSpPr>
      <p:grpSpPr>
        <a:xfrm>
          <a:off x="0" y="0"/>
          <a:ext cx="0" cy="0"/>
          <a:chOff x="0" y="0"/>
          <a:chExt cx="0" cy="0"/>
        </a:xfrm>
      </p:grpSpPr>
      <p:sp>
        <p:nvSpPr>
          <p:cNvPr id="1816" name="Google Shape;1816;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817" name="Google Shape;1817;p51"/>
          <p:cNvSpPr txBox="1"/>
          <p:nvPr>
            <p:ph idx="2" type="title"/>
          </p:nvPr>
        </p:nvSpPr>
        <p:spPr>
          <a:xfrm>
            <a:off x="1154800" y="2738353"/>
            <a:ext cx="2098800" cy="73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18" name="Google Shape;1818;p51"/>
          <p:cNvSpPr txBox="1"/>
          <p:nvPr>
            <p:ph idx="1" type="subTitle"/>
          </p:nvPr>
        </p:nvSpPr>
        <p:spPr>
          <a:xfrm>
            <a:off x="1154800" y="3446270"/>
            <a:ext cx="20988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19" name="Google Shape;1819;p51"/>
          <p:cNvSpPr txBox="1"/>
          <p:nvPr>
            <p:ph idx="3" type="title"/>
          </p:nvPr>
        </p:nvSpPr>
        <p:spPr>
          <a:xfrm>
            <a:off x="3522601" y="2738353"/>
            <a:ext cx="2098800" cy="73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20" name="Google Shape;1820;p51"/>
          <p:cNvSpPr txBox="1"/>
          <p:nvPr>
            <p:ph idx="4" type="subTitle"/>
          </p:nvPr>
        </p:nvSpPr>
        <p:spPr>
          <a:xfrm>
            <a:off x="3522603" y="3446270"/>
            <a:ext cx="20988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21" name="Google Shape;1821;p51"/>
          <p:cNvSpPr txBox="1"/>
          <p:nvPr>
            <p:ph idx="5" type="title"/>
          </p:nvPr>
        </p:nvSpPr>
        <p:spPr>
          <a:xfrm>
            <a:off x="5890403" y="2738353"/>
            <a:ext cx="2098800" cy="73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22" name="Google Shape;1822;p51"/>
          <p:cNvSpPr txBox="1"/>
          <p:nvPr>
            <p:ph idx="6" type="subTitle"/>
          </p:nvPr>
        </p:nvSpPr>
        <p:spPr>
          <a:xfrm>
            <a:off x="5890412" y="3446270"/>
            <a:ext cx="20988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823" name="Google Shape;1823;p51"/>
          <p:cNvGrpSpPr/>
          <p:nvPr/>
        </p:nvGrpSpPr>
        <p:grpSpPr>
          <a:xfrm flipH="1">
            <a:off x="3743376" y="4635234"/>
            <a:ext cx="474643" cy="301588"/>
            <a:chOff x="7593894" y="395296"/>
            <a:chExt cx="474643" cy="301588"/>
          </a:xfrm>
        </p:grpSpPr>
        <p:sp>
          <p:nvSpPr>
            <p:cNvPr id="1824" name="Google Shape;1824;p51"/>
            <p:cNvSpPr/>
            <p:nvPr/>
          </p:nvSpPr>
          <p:spPr>
            <a:xfrm>
              <a:off x="7603183" y="404585"/>
              <a:ext cx="456065" cy="282964"/>
            </a:xfrm>
            <a:custGeom>
              <a:rect b="b" l="l" r="r" t="t"/>
              <a:pathLst>
                <a:path extrusionOk="0" h="6184" w="9967">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1"/>
            <p:cNvSpPr/>
            <p:nvPr/>
          </p:nvSpPr>
          <p:spPr>
            <a:xfrm>
              <a:off x="7593894" y="395296"/>
              <a:ext cx="474643" cy="301588"/>
            </a:xfrm>
            <a:custGeom>
              <a:rect b="b" l="l" r="r" t="t"/>
              <a:pathLst>
                <a:path extrusionOk="0" h="6591" w="10373">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6" name="Google Shape;1826;p51"/>
          <p:cNvGrpSpPr/>
          <p:nvPr/>
        </p:nvGrpSpPr>
        <p:grpSpPr>
          <a:xfrm flipH="1">
            <a:off x="8410252" y="4623067"/>
            <a:ext cx="474643" cy="299712"/>
            <a:chOff x="7729218" y="1694205"/>
            <a:chExt cx="474643" cy="299712"/>
          </a:xfrm>
        </p:grpSpPr>
        <p:sp>
          <p:nvSpPr>
            <p:cNvPr id="1827" name="Google Shape;1827;p51"/>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1"/>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9" name="Google Shape;1829;p51"/>
          <p:cNvSpPr/>
          <p:nvPr/>
        </p:nvSpPr>
        <p:spPr>
          <a:xfrm flipH="1">
            <a:off x="393823" y="16449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0" name="Google Shape;1830;p51"/>
          <p:cNvGrpSpPr/>
          <p:nvPr/>
        </p:nvGrpSpPr>
        <p:grpSpPr>
          <a:xfrm flipH="1" rot="5400000">
            <a:off x="8139126" y="-1346592"/>
            <a:ext cx="1915490" cy="2459786"/>
            <a:chOff x="2659350" y="1746500"/>
            <a:chExt cx="379350" cy="487125"/>
          </a:xfrm>
        </p:grpSpPr>
        <p:sp>
          <p:nvSpPr>
            <p:cNvPr id="1831" name="Google Shape;1831;p51"/>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1"/>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1"/>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4" name="Google Shape;1834;p51"/>
          <p:cNvSpPr/>
          <p:nvPr/>
        </p:nvSpPr>
        <p:spPr>
          <a:xfrm flipH="1">
            <a:off x="7866981" y="471952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5" name="Google Shape;1835;p51"/>
          <p:cNvGrpSpPr/>
          <p:nvPr/>
        </p:nvGrpSpPr>
        <p:grpSpPr>
          <a:xfrm flipH="1">
            <a:off x="-1340959" y="3558109"/>
            <a:ext cx="2408503" cy="2408503"/>
            <a:chOff x="7349044" y="3624409"/>
            <a:chExt cx="2408503" cy="2408503"/>
          </a:xfrm>
        </p:grpSpPr>
        <p:sp>
          <p:nvSpPr>
            <p:cNvPr id="1836" name="Google Shape;1836;p51"/>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1"/>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1"/>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1"/>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0" name="Google Shape;1840;p51"/>
          <p:cNvSpPr/>
          <p:nvPr/>
        </p:nvSpPr>
        <p:spPr>
          <a:xfrm>
            <a:off x="5925116" y="4699267"/>
            <a:ext cx="85704" cy="85658"/>
          </a:xfrm>
          <a:custGeom>
            <a:rect b="b" l="l" r="r" t="t"/>
            <a:pathLst>
              <a:path extrusionOk="0" h="1872" w="1873">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1" name="Google Shape;1841;p51"/>
          <p:cNvGrpSpPr/>
          <p:nvPr/>
        </p:nvGrpSpPr>
        <p:grpSpPr>
          <a:xfrm>
            <a:off x="621885" y="397150"/>
            <a:ext cx="309000" cy="305294"/>
            <a:chOff x="8360310" y="1124637"/>
            <a:chExt cx="309000" cy="305294"/>
          </a:xfrm>
        </p:grpSpPr>
        <p:sp>
          <p:nvSpPr>
            <p:cNvPr id="1842" name="Google Shape;1842;p51"/>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1"/>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1"/>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1"/>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1"/>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1"/>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1"/>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1"/>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0" name="Google Shape;1850;p51"/>
          <p:cNvSpPr/>
          <p:nvPr/>
        </p:nvSpPr>
        <p:spPr>
          <a:xfrm>
            <a:off x="318460" y="2731446"/>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1" name="Google Shape;1851;p51"/>
          <p:cNvGrpSpPr/>
          <p:nvPr/>
        </p:nvGrpSpPr>
        <p:grpSpPr>
          <a:xfrm>
            <a:off x="8577781" y="1141552"/>
            <a:ext cx="307124" cy="305294"/>
            <a:chOff x="1026043" y="1162815"/>
            <a:chExt cx="307124" cy="305294"/>
          </a:xfrm>
        </p:grpSpPr>
        <p:sp>
          <p:nvSpPr>
            <p:cNvPr id="1852" name="Google Shape;1852;p51"/>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1"/>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1"/>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1"/>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1"/>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1"/>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1"/>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1"/>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0" name="Google Shape;1860;p51"/>
          <p:cNvSpPr/>
          <p:nvPr/>
        </p:nvSpPr>
        <p:spPr>
          <a:xfrm>
            <a:off x="8579623" y="308466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2" name="Shape 192"/>
        <p:cNvGrpSpPr/>
        <p:nvPr/>
      </p:nvGrpSpPr>
      <p:grpSpPr>
        <a:xfrm>
          <a:off x="0" y="0"/>
          <a:ext cx="0" cy="0"/>
          <a:chOff x="0" y="0"/>
          <a:chExt cx="0" cy="0"/>
        </a:xfrm>
      </p:grpSpPr>
      <p:sp>
        <p:nvSpPr>
          <p:cNvPr id="193" name="Google Shape;19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94" name="Google Shape;194;p6"/>
          <p:cNvSpPr/>
          <p:nvPr/>
        </p:nvSpPr>
        <p:spPr>
          <a:xfrm flipH="1">
            <a:off x="7851625" y="4251062"/>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flipH="1">
            <a:off x="-2479325" y="-1234000"/>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6"/>
          <p:cNvGrpSpPr/>
          <p:nvPr/>
        </p:nvGrpSpPr>
        <p:grpSpPr>
          <a:xfrm flipH="1" rot="-2699931">
            <a:off x="-718506" y="3871142"/>
            <a:ext cx="1340695" cy="1721696"/>
            <a:chOff x="2659350" y="1746500"/>
            <a:chExt cx="379350" cy="487125"/>
          </a:xfrm>
        </p:grpSpPr>
        <p:sp>
          <p:nvSpPr>
            <p:cNvPr id="197" name="Google Shape;197;p6"/>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6"/>
          <p:cNvSpPr/>
          <p:nvPr/>
        </p:nvSpPr>
        <p:spPr>
          <a:xfrm>
            <a:off x="340385" y="196246"/>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flipH="1">
            <a:off x="2376748" y="47317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flipH="1">
            <a:off x="340368" y="170012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6"/>
          <p:cNvGrpSpPr/>
          <p:nvPr/>
        </p:nvGrpSpPr>
        <p:grpSpPr>
          <a:xfrm flipH="1">
            <a:off x="-114098" y="3244642"/>
            <a:ext cx="474643" cy="299712"/>
            <a:chOff x="7729218" y="1694205"/>
            <a:chExt cx="474643" cy="299712"/>
          </a:xfrm>
        </p:grpSpPr>
        <p:sp>
          <p:nvSpPr>
            <p:cNvPr id="204" name="Google Shape;204;p6"/>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6"/>
          <p:cNvSpPr/>
          <p:nvPr/>
        </p:nvSpPr>
        <p:spPr>
          <a:xfrm flipH="1">
            <a:off x="8423998" y="159336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flipH="1">
            <a:off x="7327631" y="457032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6"/>
          <p:cNvGrpSpPr/>
          <p:nvPr/>
        </p:nvGrpSpPr>
        <p:grpSpPr>
          <a:xfrm>
            <a:off x="8577781" y="246952"/>
            <a:ext cx="307124" cy="305294"/>
            <a:chOff x="1026043" y="1162815"/>
            <a:chExt cx="307124" cy="305294"/>
          </a:xfrm>
        </p:grpSpPr>
        <p:sp>
          <p:nvSpPr>
            <p:cNvPr id="209" name="Google Shape;209;p6"/>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6"/>
          <p:cNvSpPr/>
          <p:nvPr/>
        </p:nvSpPr>
        <p:spPr>
          <a:xfrm>
            <a:off x="8579623" y="313906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861" name="Shape 1861"/>
        <p:cNvGrpSpPr/>
        <p:nvPr/>
      </p:nvGrpSpPr>
      <p:grpSpPr>
        <a:xfrm>
          <a:off x="0" y="0"/>
          <a:ext cx="0" cy="0"/>
          <a:chOff x="0" y="0"/>
          <a:chExt cx="0" cy="0"/>
        </a:xfrm>
      </p:grpSpPr>
      <p:sp>
        <p:nvSpPr>
          <p:cNvPr id="1862" name="Google Shape;1862;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863" name="Google Shape;1863;p52"/>
          <p:cNvSpPr txBox="1"/>
          <p:nvPr>
            <p:ph idx="2" type="title"/>
          </p:nvPr>
        </p:nvSpPr>
        <p:spPr>
          <a:xfrm>
            <a:off x="1101175" y="1877331"/>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64" name="Google Shape;1864;p52"/>
          <p:cNvSpPr txBox="1"/>
          <p:nvPr>
            <p:ph idx="1" type="subTitle"/>
          </p:nvPr>
        </p:nvSpPr>
        <p:spPr>
          <a:xfrm>
            <a:off x="1101175" y="2306086"/>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65" name="Google Shape;1865;p52"/>
          <p:cNvSpPr txBox="1"/>
          <p:nvPr>
            <p:ph idx="3" type="title"/>
          </p:nvPr>
        </p:nvSpPr>
        <p:spPr>
          <a:xfrm>
            <a:off x="3390900" y="1877331"/>
            <a:ext cx="2362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66" name="Google Shape;1866;p52"/>
          <p:cNvSpPr txBox="1"/>
          <p:nvPr>
            <p:ph idx="4" type="subTitle"/>
          </p:nvPr>
        </p:nvSpPr>
        <p:spPr>
          <a:xfrm>
            <a:off x="3474175" y="2306084"/>
            <a:ext cx="2195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67" name="Google Shape;1867;p52"/>
          <p:cNvSpPr txBox="1"/>
          <p:nvPr>
            <p:ph idx="5" type="title"/>
          </p:nvPr>
        </p:nvSpPr>
        <p:spPr>
          <a:xfrm>
            <a:off x="1101175" y="3615531"/>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68" name="Google Shape;1868;p52"/>
          <p:cNvSpPr txBox="1"/>
          <p:nvPr>
            <p:ph idx="6" type="subTitle"/>
          </p:nvPr>
        </p:nvSpPr>
        <p:spPr>
          <a:xfrm>
            <a:off x="1101175" y="4044286"/>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69" name="Google Shape;1869;p52"/>
          <p:cNvSpPr txBox="1"/>
          <p:nvPr>
            <p:ph idx="7" type="title"/>
          </p:nvPr>
        </p:nvSpPr>
        <p:spPr>
          <a:xfrm>
            <a:off x="3474175" y="3615524"/>
            <a:ext cx="2195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70" name="Google Shape;1870;p52"/>
          <p:cNvSpPr txBox="1"/>
          <p:nvPr>
            <p:ph idx="8" type="subTitle"/>
          </p:nvPr>
        </p:nvSpPr>
        <p:spPr>
          <a:xfrm>
            <a:off x="3474175" y="4044277"/>
            <a:ext cx="2195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71" name="Google Shape;1871;p52"/>
          <p:cNvSpPr txBox="1"/>
          <p:nvPr>
            <p:ph idx="9" type="title"/>
          </p:nvPr>
        </p:nvSpPr>
        <p:spPr>
          <a:xfrm>
            <a:off x="6023950" y="1877331"/>
            <a:ext cx="2050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72" name="Google Shape;1872;p52"/>
          <p:cNvSpPr txBox="1"/>
          <p:nvPr>
            <p:ph idx="13" type="subTitle"/>
          </p:nvPr>
        </p:nvSpPr>
        <p:spPr>
          <a:xfrm>
            <a:off x="6056727" y="2306086"/>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73" name="Google Shape;1873;p52"/>
          <p:cNvSpPr txBox="1"/>
          <p:nvPr>
            <p:ph idx="14" type="title"/>
          </p:nvPr>
        </p:nvSpPr>
        <p:spPr>
          <a:xfrm>
            <a:off x="6056727" y="3615531"/>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74" name="Google Shape;1874;p52"/>
          <p:cNvSpPr txBox="1"/>
          <p:nvPr>
            <p:ph idx="15" type="subTitle"/>
          </p:nvPr>
        </p:nvSpPr>
        <p:spPr>
          <a:xfrm>
            <a:off x="6056727" y="4044286"/>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75" name="Google Shape;1875;p52"/>
          <p:cNvSpPr/>
          <p:nvPr/>
        </p:nvSpPr>
        <p:spPr>
          <a:xfrm flipH="1">
            <a:off x="7851625" y="4251062"/>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52"/>
          <p:cNvSpPr/>
          <p:nvPr/>
        </p:nvSpPr>
        <p:spPr>
          <a:xfrm flipH="1">
            <a:off x="-2479325" y="-1234000"/>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7" name="Google Shape;1877;p52"/>
          <p:cNvGrpSpPr/>
          <p:nvPr/>
        </p:nvGrpSpPr>
        <p:grpSpPr>
          <a:xfrm flipH="1" rot="-2699931">
            <a:off x="-718506" y="3871142"/>
            <a:ext cx="1340695" cy="1721696"/>
            <a:chOff x="2659350" y="1746500"/>
            <a:chExt cx="379350" cy="487125"/>
          </a:xfrm>
        </p:grpSpPr>
        <p:sp>
          <p:nvSpPr>
            <p:cNvPr id="1878" name="Google Shape;1878;p52"/>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2"/>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2"/>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1" name="Google Shape;1881;p52"/>
          <p:cNvSpPr/>
          <p:nvPr/>
        </p:nvSpPr>
        <p:spPr>
          <a:xfrm>
            <a:off x="340385" y="196246"/>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2"/>
          <p:cNvSpPr/>
          <p:nvPr/>
        </p:nvSpPr>
        <p:spPr>
          <a:xfrm flipH="1">
            <a:off x="336948" y="18542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3" name="Google Shape;1883;p52"/>
          <p:cNvGrpSpPr/>
          <p:nvPr/>
        </p:nvGrpSpPr>
        <p:grpSpPr>
          <a:xfrm flipH="1">
            <a:off x="254764" y="2898692"/>
            <a:ext cx="474643" cy="299712"/>
            <a:chOff x="7729218" y="1694205"/>
            <a:chExt cx="474643" cy="299712"/>
          </a:xfrm>
        </p:grpSpPr>
        <p:sp>
          <p:nvSpPr>
            <p:cNvPr id="1884" name="Google Shape;1884;p52"/>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52"/>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6" name="Google Shape;1886;p52"/>
          <p:cNvSpPr/>
          <p:nvPr/>
        </p:nvSpPr>
        <p:spPr>
          <a:xfrm flipH="1">
            <a:off x="8423998" y="149441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52"/>
          <p:cNvSpPr/>
          <p:nvPr/>
        </p:nvSpPr>
        <p:spPr>
          <a:xfrm flipH="1">
            <a:off x="8151756" y="47976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8" name="Google Shape;1888;p52"/>
          <p:cNvGrpSpPr/>
          <p:nvPr/>
        </p:nvGrpSpPr>
        <p:grpSpPr>
          <a:xfrm>
            <a:off x="8577781" y="246952"/>
            <a:ext cx="307124" cy="305294"/>
            <a:chOff x="1026043" y="1162815"/>
            <a:chExt cx="307124" cy="305294"/>
          </a:xfrm>
        </p:grpSpPr>
        <p:sp>
          <p:nvSpPr>
            <p:cNvPr id="1889" name="Google Shape;1889;p52"/>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52"/>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52"/>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52"/>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2"/>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2"/>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2"/>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52"/>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7" name="Google Shape;1897;p52"/>
          <p:cNvSpPr/>
          <p:nvPr/>
        </p:nvSpPr>
        <p:spPr>
          <a:xfrm>
            <a:off x="8577773" y="303486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52"/>
          <p:cNvSpPr/>
          <p:nvPr/>
        </p:nvSpPr>
        <p:spPr>
          <a:xfrm flipH="1">
            <a:off x="3087173" y="47632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SECTION_TITLE_AND_DESCRIPTION_1">
    <p:spTree>
      <p:nvGrpSpPr>
        <p:cNvPr id="1899" name="Shape 1899"/>
        <p:cNvGrpSpPr/>
        <p:nvPr/>
      </p:nvGrpSpPr>
      <p:grpSpPr>
        <a:xfrm>
          <a:off x="0" y="0"/>
          <a:ext cx="0" cy="0"/>
          <a:chOff x="0" y="0"/>
          <a:chExt cx="0" cy="0"/>
        </a:xfrm>
      </p:grpSpPr>
      <p:sp>
        <p:nvSpPr>
          <p:cNvPr id="1900" name="Google Shape;1900;p53"/>
          <p:cNvSpPr txBox="1"/>
          <p:nvPr>
            <p:ph idx="1" type="subTitle"/>
          </p:nvPr>
        </p:nvSpPr>
        <p:spPr>
          <a:xfrm>
            <a:off x="4297775" y="3172123"/>
            <a:ext cx="4126200" cy="92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900"/>
              <a:buNone/>
              <a:defRPr sz="1500"/>
            </a:lvl1pPr>
            <a:lvl2pPr lvl="1" rtl="0" algn="ctr">
              <a:lnSpc>
                <a:spcPct val="100000"/>
              </a:lnSpc>
              <a:spcBef>
                <a:spcPts val="1600"/>
              </a:spcBef>
              <a:spcAft>
                <a:spcPts val="0"/>
              </a:spcAft>
              <a:buSzPts val="1900"/>
              <a:buNone/>
              <a:defRPr sz="1900"/>
            </a:lvl2pPr>
            <a:lvl3pPr lvl="2" rtl="0" algn="ctr">
              <a:lnSpc>
                <a:spcPct val="100000"/>
              </a:lnSpc>
              <a:spcBef>
                <a:spcPts val="1600"/>
              </a:spcBef>
              <a:spcAft>
                <a:spcPts val="0"/>
              </a:spcAft>
              <a:buSzPts val="1900"/>
              <a:buNone/>
              <a:defRPr sz="1900"/>
            </a:lvl3pPr>
            <a:lvl4pPr lvl="3" rtl="0" algn="ctr">
              <a:lnSpc>
                <a:spcPct val="100000"/>
              </a:lnSpc>
              <a:spcBef>
                <a:spcPts val="1600"/>
              </a:spcBef>
              <a:spcAft>
                <a:spcPts val="0"/>
              </a:spcAft>
              <a:buSzPts val="1900"/>
              <a:buNone/>
              <a:defRPr sz="1900"/>
            </a:lvl4pPr>
            <a:lvl5pPr lvl="4" rtl="0" algn="ctr">
              <a:lnSpc>
                <a:spcPct val="100000"/>
              </a:lnSpc>
              <a:spcBef>
                <a:spcPts val="1600"/>
              </a:spcBef>
              <a:spcAft>
                <a:spcPts val="0"/>
              </a:spcAft>
              <a:buSzPts val="1900"/>
              <a:buNone/>
              <a:defRPr sz="1900"/>
            </a:lvl5pPr>
            <a:lvl6pPr lvl="5" rtl="0" algn="ctr">
              <a:lnSpc>
                <a:spcPct val="100000"/>
              </a:lnSpc>
              <a:spcBef>
                <a:spcPts val="1600"/>
              </a:spcBef>
              <a:spcAft>
                <a:spcPts val="0"/>
              </a:spcAft>
              <a:buSzPts val="1900"/>
              <a:buNone/>
              <a:defRPr sz="1900"/>
            </a:lvl6pPr>
            <a:lvl7pPr lvl="6" rtl="0" algn="ctr">
              <a:lnSpc>
                <a:spcPct val="100000"/>
              </a:lnSpc>
              <a:spcBef>
                <a:spcPts val="1600"/>
              </a:spcBef>
              <a:spcAft>
                <a:spcPts val="0"/>
              </a:spcAft>
              <a:buSzPts val="1900"/>
              <a:buNone/>
              <a:defRPr sz="1900"/>
            </a:lvl7pPr>
            <a:lvl8pPr lvl="7" rtl="0" algn="ctr">
              <a:lnSpc>
                <a:spcPct val="100000"/>
              </a:lnSpc>
              <a:spcBef>
                <a:spcPts val="1600"/>
              </a:spcBef>
              <a:spcAft>
                <a:spcPts val="0"/>
              </a:spcAft>
              <a:buSzPts val="1900"/>
              <a:buNone/>
              <a:defRPr sz="1900"/>
            </a:lvl8pPr>
            <a:lvl9pPr lvl="8" rtl="0" algn="ctr">
              <a:lnSpc>
                <a:spcPct val="100000"/>
              </a:lnSpc>
              <a:spcBef>
                <a:spcPts val="1600"/>
              </a:spcBef>
              <a:spcAft>
                <a:spcPts val="1600"/>
              </a:spcAft>
              <a:buSzPts val="1900"/>
              <a:buNone/>
              <a:defRPr sz="1900"/>
            </a:lvl9pPr>
          </a:lstStyle>
          <a:p/>
        </p:txBody>
      </p:sp>
      <p:sp>
        <p:nvSpPr>
          <p:cNvPr id="1901" name="Google Shape;1901;p53"/>
          <p:cNvSpPr txBox="1"/>
          <p:nvPr>
            <p:ph type="title"/>
          </p:nvPr>
        </p:nvSpPr>
        <p:spPr>
          <a:xfrm>
            <a:off x="4297789" y="1418850"/>
            <a:ext cx="4126200" cy="15636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1902" name="Google Shape;1902;p53"/>
          <p:cNvSpPr/>
          <p:nvPr/>
        </p:nvSpPr>
        <p:spPr>
          <a:xfrm flipH="1">
            <a:off x="-2554492" y="3728137"/>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3" name="Google Shape;1903;p53"/>
          <p:cNvGrpSpPr/>
          <p:nvPr/>
        </p:nvGrpSpPr>
        <p:grpSpPr>
          <a:xfrm flipH="1">
            <a:off x="3421401" y="794209"/>
            <a:ext cx="474643" cy="301588"/>
            <a:chOff x="7593894" y="395296"/>
            <a:chExt cx="474643" cy="301588"/>
          </a:xfrm>
        </p:grpSpPr>
        <p:sp>
          <p:nvSpPr>
            <p:cNvPr id="1904" name="Google Shape;1904;p53"/>
            <p:cNvSpPr/>
            <p:nvPr/>
          </p:nvSpPr>
          <p:spPr>
            <a:xfrm>
              <a:off x="7603183" y="404585"/>
              <a:ext cx="456065" cy="282964"/>
            </a:xfrm>
            <a:custGeom>
              <a:rect b="b" l="l" r="r" t="t"/>
              <a:pathLst>
                <a:path extrusionOk="0" h="6184" w="9967">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3"/>
            <p:cNvSpPr/>
            <p:nvPr/>
          </p:nvSpPr>
          <p:spPr>
            <a:xfrm>
              <a:off x="7593894" y="395296"/>
              <a:ext cx="474643" cy="301588"/>
            </a:xfrm>
            <a:custGeom>
              <a:rect b="b" l="l" r="r" t="t"/>
              <a:pathLst>
                <a:path extrusionOk="0" h="6591" w="10373">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6" name="Google Shape;1906;p53"/>
          <p:cNvGrpSpPr/>
          <p:nvPr/>
        </p:nvGrpSpPr>
        <p:grpSpPr>
          <a:xfrm flipH="1">
            <a:off x="4547902" y="4470667"/>
            <a:ext cx="474643" cy="299712"/>
            <a:chOff x="7729218" y="1694205"/>
            <a:chExt cx="474643" cy="299712"/>
          </a:xfrm>
        </p:grpSpPr>
        <p:sp>
          <p:nvSpPr>
            <p:cNvPr id="1907" name="Google Shape;1907;p53"/>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53"/>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9" name="Google Shape;1909;p53"/>
          <p:cNvSpPr/>
          <p:nvPr/>
        </p:nvSpPr>
        <p:spPr>
          <a:xfrm flipH="1">
            <a:off x="2616636" y="44362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0" name="Google Shape;1910;p53"/>
          <p:cNvGrpSpPr/>
          <p:nvPr/>
        </p:nvGrpSpPr>
        <p:grpSpPr>
          <a:xfrm flipH="1" rot="5400000">
            <a:off x="7605726" y="-1041792"/>
            <a:ext cx="1915490" cy="2459786"/>
            <a:chOff x="2659350" y="1746500"/>
            <a:chExt cx="379350" cy="487125"/>
          </a:xfrm>
        </p:grpSpPr>
        <p:sp>
          <p:nvSpPr>
            <p:cNvPr id="1911" name="Google Shape;1911;p53"/>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53"/>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53"/>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4" name="Google Shape;1914;p53"/>
          <p:cNvSpPr/>
          <p:nvPr/>
        </p:nvSpPr>
        <p:spPr>
          <a:xfrm flipH="1">
            <a:off x="8231373" y="178366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53"/>
          <p:cNvSpPr/>
          <p:nvPr/>
        </p:nvSpPr>
        <p:spPr>
          <a:xfrm flipH="1">
            <a:off x="6881581" y="468472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6" name="Google Shape;1916;p53"/>
          <p:cNvGrpSpPr/>
          <p:nvPr/>
        </p:nvGrpSpPr>
        <p:grpSpPr>
          <a:xfrm flipH="1">
            <a:off x="-1340959" y="3558109"/>
            <a:ext cx="2408503" cy="2408503"/>
            <a:chOff x="7349044" y="3624409"/>
            <a:chExt cx="2408503" cy="2408503"/>
          </a:xfrm>
        </p:grpSpPr>
        <p:sp>
          <p:nvSpPr>
            <p:cNvPr id="1917" name="Google Shape;1917;p53"/>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53"/>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3"/>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53"/>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1" name="Google Shape;1921;p53"/>
          <p:cNvSpPr/>
          <p:nvPr/>
        </p:nvSpPr>
        <p:spPr>
          <a:xfrm>
            <a:off x="1573354" y="510667"/>
            <a:ext cx="85704" cy="85658"/>
          </a:xfrm>
          <a:custGeom>
            <a:rect b="b" l="l" r="r" t="t"/>
            <a:pathLst>
              <a:path extrusionOk="0" h="1872" w="1873">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2" name="Google Shape;1922;p53"/>
          <p:cNvGrpSpPr/>
          <p:nvPr/>
        </p:nvGrpSpPr>
        <p:grpSpPr>
          <a:xfrm>
            <a:off x="5528906" y="510677"/>
            <a:ext cx="307124" cy="305294"/>
            <a:chOff x="1026043" y="1162815"/>
            <a:chExt cx="307124" cy="305294"/>
          </a:xfrm>
        </p:grpSpPr>
        <p:sp>
          <p:nvSpPr>
            <p:cNvPr id="1923" name="Google Shape;1923;p53"/>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53"/>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53"/>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53"/>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3"/>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53"/>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53"/>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53"/>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1" name="Google Shape;1931;p53"/>
          <p:cNvGrpSpPr/>
          <p:nvPr/>
        </p:nvGrpSpPr>
        <p:grpSpPr>
          <a:xfrm>
            <a:off x="419760" y="1145850"/>
            <a:ext cx="309000" cy="305294"/>
            <a:chOff x="8360310" y="1124637"/>
            <a:chExt cx="309000" cy="305294"/>
          </a:xfrm>
        </p:grpSpPr>
        <p:sp>
          <p:nvSpPr>
            <p:cNvPr id="1932" name="Google Shape;1932;p53"/>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3"/>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3"/>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3"/>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3"/>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3"/>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3"/>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3"/>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0" name="Google Shape;1940;p53"/>
          <p:cNvSpPr/>
          <p:nvPr/>
        </p:nvSpPr>
        <p:spPr>
          <a:xfrm>
            <a:off x="8272286" y="428401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3"/>
          <p:cNvSpPr/>
          <p:nvPr/>
        </p:nvSpPr>
        <p:spPr>
          <a:xfrm>
            <a:off x="568297" y="3172121"/>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942" name="Shape 1942"/>
        <p:cNvGrpSpPr/>
        <p:nvPr/>
      </p:nvGrpSpPr>
      <p:grpSpPr>
        <a:xfrm>
          <a:off x="0" y="0"/>
          <a:ext cx="0" cy="0"/>
          <a:chOff x="0" y="0"/>
          <a:chExt cx="0" cy="0"/>
        </a:xfrm>
      </p:grpSpPr>
      <p:sp>
        <p:nvSpPr>
          <p:cNvPr id="1943" name="Google Shape;1943;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944" name="Google Shape;1944;p54"/>
          <p:cNvSpPr/>
          <p:nvPr/>
        </p:nvSpPr>
        <p:spPr>
          <a:xfrm flipH="1" rot="10800000">
            <a:off x="-2479325" y="-1234000"/>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4"/>
          <p:cNvSpPr/>
          <p:nvPr/>
        </p:nvSpPr>
        <p:spPr>
          <a:xfrm flipH="1" rot="10800000">
            <a:off x="7851625" y="4251062"/>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6" name="Google Shape;1946;p54"/>
          <p:cNvGrpSpPr/>
          <p:nvPr/>
        </p:nvGrpSpPr>
        <p:grpSpPr>
          <a:xfrm flipH="1" rot="8100069">
            <a:off x="8406819" y="-473906"/>
            <a:ext cx="1340695" cy="1721696"/>
            <a:chOff x="2659350" y="1746500"/>
            <a:chExt cx="379350" cy="487125"/>
          </a:xfrm>
        </p:grpSpPr>
        <p:sp>
          <p:nvSpPr>
            <p:cNvPr id="1947" name="Google Shape;1947;p54"/>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4"/>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54"/>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0" name="Google Shape;1950;p54"/>
          <p:cNvSpPr/>
          <p:nvPr/>
        </p:nvSpPr>
        <p:spPr>
          <a:xfrm rot="10800000">
            <a:off x="8385206" y="4619268"/>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4"/>
          <p:cNvSpPr/>
          <p:nvPr/>
        </p:nvSpPr>
        <p:spPr>
          <a:xfrm flipH="1" rot="10800000">
            <a:off x="5789142" y="201171"/>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4"/>
          <p:cNvSpPr/>
          <p:nvPr/>
        </p:nvSpPr>
        <p:spPr>
          <a:xfrm flipH="1" rot="10800000">
            <a:off x="8582762" y="398890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4"/>
          <p:cNvSpPr/>
          <p:nvPr/>
        </p:nvSpPr>
        <p:spPr>
          <a:xfrm flipH="1" rot="10800000">
            <a:off x="8460567" y="2736921"/>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4" name="Google Shape;1954;p54"/>
          <p:cNvGrpSpPr/>
          <p:nvPr/>
        </p:nvGrpSpPr>
        <p:grpSpPr>
          <a:xfrm flipH="1">
            <a:off x="8217414" y="1593503"/>
            <a:ext cx="474643" cy="299712"/>
            <a:chOff x="7729218" y="1694205"/>
            <a:chExt cx="474643" cy="299712"/>
          </a:xfrm>
        </p:grpSpPr>
        <p:sp>
          <p:nvSpPr>
            <p:cNvPr id="1955" name="Google Shape;1955;p54"/>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4"/>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7" name="Google Shape;1957;p54"/>
          <p:cNvSpPr/>
          <p:nvPr/>
        </p:nvSpPr>
        <p:spPr>
          <a:xfrm flipH="1" rot="10800000">
            <a:off x="528667" y="3333146"/>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4"/>
          <p:cNvSpPr/>
          <p:nvPr/>
        </p:nvSpPr>
        <p:spPr>
          <a:xfrm flipH="1" rot="10800000">
            <a:off x="791549" y="23560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9" name="Google Shape;1959;p54"/>
          <p:cNvGrpSpPr/>
          <p:nvPr/>
        </p:nvGrpSpPr>
        <p:grpSpPr>
          <a:xfrm rot="10800000">
            <a:off x="451453" y="4617386"/>
            <a:ext cx="307124" cy="305294"/>
            <a:chOff x="1026043" y="1162815"/>
            <a:chExt cx="307124" cy="305294"/>
          </a:xfrm>
        </p:grpSpPr>
        <p:sp>
          <p:nvSpPr>
            <p:cNvPr id="1960" name="Google Shape;1960;p54"/>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4"/>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4"/>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4"/>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4"/>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4"/>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4"/>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4"/>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8" name="Google Shape;1968;p54"/>
          <p:cNvSpPr/>
          <p:nvPr/>
        </p:nvSpPr>
        <p:spPr>
          <a:xfrm rot="10800000">
            <a:off x="147817" y="1778778"/>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969" name="Shape 1969"/>
        <p:cNvGrpSpPr/>
        <p:nvPr/>
      </p:nvGrpSpPr>
      <p:grpSpPr>
        <a:xfrm>
          <a:off x="0" y="0"/>
          <a:ext cx="0" cy="0"/>
          <a:chOff x="0" y="0"/>
          <a:chExt cx="0" cy="0"/>
        </a:xfrm>
      </p:grpSpPr>
      <p:sp>
        <p:nvSpPr>
          <p:cNvPr id="1970" name="Google Shape;1970;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971" name="Google Shape;1971;p55"/>
          <p:cNvSpPr/>
          <p:nvPr/>
        </p:nvSpPr>
        <p:spPr>
          <a:xfrm rot="10800000">
            <a:off x="7851625" y="-1234000"/>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5"/>
          <p:cNvSpPr/>
          <p:nvPr/>
        </p:nvSpPr>
        <p:spPr>
          <a:xfrm rot="10800000">
            <a:off x="-2479325" y="4251062"/>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3" name="Google Shape;1973;p55"/>
          <p:cNvGrpSpPr/>
          <p:nvPr/>
        </p:nvGrpSpPr>
        <p:grpSpPr>
          <a:xfrm rot="-8100069">
            <a:off x="-718506" y="-473906"/>
            <a:ext cx="1340695" cy="1721696"/>
            <a:chOff x="2659350" y="1746500"/>
            <a:chExt cx="379350" cy="487125"/>
          </a:xfrm>
        </p:grpSpPr>
        <p:sp>
          <p:nvSpPr>
            <p:cNvPr id="1974" name="Google Shape;1974;p55"/>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5"/>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5"/>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7" name="Google Shape;1977;p55"/>
          <p:cNvSpPr/>
          <p:nvPr/>
        </p:nvSpPr>
        <p:spPr>
          <a:xfrm flipH="1" rot="10800000">
            <a:off x="340385" y="4619268"/>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5"/>
          <p:cNvSpPr/>
          <p:nvPr/>
        </p:nvSpPr>
        <p:spPr>
          <a:xfrm rot="10800000">
            <a:off x="3087173" y="201171"/>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5"/>
          <p:cNvSpPr/>
          <p:nvPr/>
        </p:nvSpPr>
        <p:spPr>
          <a:xfrm rot="10800000">
            <a:off x="360543" y="398890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5"/>
          <p:cNvSpPr/>
          <p:nvPr/>
        </p:nvSpPr>
        <p:spPr>
          <a:xfrm rot="10800000">
            <a:off x="415748" y="2736921"/>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1" name="Google Shape;1981;p55"/>
          <p:cNvGrpSpPr/>
          <p:nvPr/>
        </p:nvGrpSpPr>
        <p:grpSpPr>
          <a:xfrm>
            <a:off x="336952" y="1017728"/>
            <a:ext cx="474643" cy="299712"/>
            <a:chOff x="7729218" y="1694205"/>
            <a:chExt cx="474643" cy="299712"/>
          </a:xfrm>
        </p:grpSpPr>
        <p:sp>
          <p:nvSpPr>
            <p:cNvPr id="1982" name="Google Shape;1982;p55"/>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5"/>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4" name="Google Shape;1984;p55"/>
          <p:cNvSpPr/>
          <p:nvPr/>
        </p:nvSpPr>
        <p:spPr>
          <a:xfrm rot="10800000">
            <a:off x="8347648" y="3333146"/>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5"/>
          <p:cNvSpPr/>
          <p:nvPr/>
        </p:nvSpPr>
        <p:spPr>
          <a:xfrm rot="10800000">
            <a:off x="8151756" y="23560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6" name="Google Shape;1986;p55"/>
          <p:cNvGrpSpPr/>
          <p:nvPr/>
        </p:nvGrpSpPr>
        <p:grpSpPr>
          <a:xfrm flipH="1" rot="10800000">
            <a:off x="8577781" y="4566686"/>
            <a:ext cx="307124" cy="305294"/>
            <a:chOff x="1026043" y="1162815"/>
            <a:chExt cx="307124" cy="305294"/>
          </a:xfrm>
        </p:grpSpPr>
        <p:sp>
          <p:nvSpPr>
            <p:cNvPr id="1987" name="Google Shape;1987;p55"/>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55"/>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5"/>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5"/>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5"/>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5"/>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5"/>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5"/>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5" name="Google Shape;1995;p55"/>
          <p:cNvSpPr/>
          <p:nvPr/>
        </p:nvSpPr>
        <p:spPr>
          <a:xfrm flipH="1" rot="10800000">
            <a:off x="8577773" y="1778778"/>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996" name="Shape 1996"/>
        <p:cNvGrpSpPr/>
        <p:nvPr/>
      </p:nvGrpSpPr>
      <p:grpSpPr>
        <a:xfrm>
          <a:off x="0" y="0"/>
          <a:ext cx="0" cy="0"/>
          <a:chOff x="0" y="0"/>
          <a:chExt cx="0" cy="0"/>
        </a:xfrm>
      </p:grpSpPr>
      <p:sp>
        <p:nvSpPr>
          <p:cNvPr id="1997" name="Google Shape;1997;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998" name="Google Shape;1998;p56"/>
          <p:cNvSpPr/>
          <p:nvPr/>
        </p:nvSpPr>
        <p:spPr>
          <a:xfrm flipH="1">
            <a:off x="5767750" y="4671812"/>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56"/>
          <p:cNvSpPr/>
          <p:nvPr/>
        </p:nvSpPr>
        <p:spPr>
          <a:xfrm flipH="1">
            <a:off x="-2479325" y="-1234000"/>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0" name="Google Shape;2000;p56"/>
          <p:cNvGrpSpPr/>
          <p:nvPr/>
        </p:nvGrpSpPr>
        <p:grpSpPr>
          <a:xfrm flipH="1" rot="-2699931">
            <a:off x="-634356" y="4042755"/>
            <a:ext cx="1340695" cy="1721696"/>
            <a:chOff x="2659350" y="1746500"/>
            <a:chExt cx="379350" cy="487125"/>
          </a:xfrm>
        </p:grpSpPr>
        <p:sp>
          <p:nvSpPr>
            <p:cNvPr id="2001" name="Google Shape;2001;p56"/>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56"/>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6"/>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4" name="Google Shape;2004;p56"/>
          <p:cNvSpPr/>
          <p:nvPr/>
        </p:nvSpPr>
        <p:spPr>
          <a:xfrm>
            <a:off x="112335" y="3750721"/>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56"/>
          <p:cNvSpPr/>
          <p:nvPr/>
        </p:nvSpPr>
        <p:spPr>
          <a:xfrm flipH="1">
            <a:off x="1475493" y="2028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6"/>
          <p:cNvSpPr/>
          <p:nvPr/>
        </p:nvSpPr>
        <p:spPr>
          <a:xfrm flipH="1">
            <a:off x="8881198" y="113001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7" name="Google Shape;2007;p56"/>
          <p:cNvGrpSpPr/>
          <p:nvPr/>
        </p:nvGrpSpPr>
        <p:grpSpPr>
          <a:xfrm flipH="1">
            <a:off x="8186677" y="366217"/>
            <a:ext cx="474643" cy="299712"/>
            <a:chOff x="7729218" y="1694205"/>
            <a:chExt cx="474643" cy="299712"/>
          </a:xfrm>
        </p:grpSpPr>
        <p:sp>
          <p:nvSpPr>
            <p:cNvPr id="2008" name="Google Shape;2008;p56"/>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6"/>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0" name="Google Shape;2010;p56"/>
          <p:cNvSpPr/>
          <p:nvPr/>
        </p:nvSpPr>
        <p:spPr>
          <a:xfrm flipH="1">
            <a:off x="69298" y="16249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6"/>
          <p:cNvSpPr/>
          <p:nvPr/>
        </p:nvSpPr>
        <p:spPr>
          <a:xfrm flipH="1">
            <a:off x="8688493" y="4689160"/>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2" name="Google Shape;2012;p56"/>
          <p:cNvGrpSpPr/>
          <p:nvPr/>
        </p:nvGrpSpPr>
        <p:grpSpPr>
          <a:xfrm>
            <a:off x="643806" y="477352"/>
            <a:ext cx="307124" cy="305294"/>
            <a:chOff x="1026043" y="1162815"/>
            <a:chExt cx="307124" cy="305294"/>
          </a:xfrm>
        </p:grpSpPr>
        <p:sp>
          <p:nvSpPr>
            <p:cNvPr id="2013" name="Google Shape;2013;p56"/>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6"/>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6"/>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6"/>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6"/>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56"/>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6"/>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6"/>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1" name="Google Shape;2021;p56"/>
          <p:cNvSpPr/>
          <p:nvPr/>
        </p:nvSpPr>
        <p:spPr>
          <a:xfrm>
            <a:off x="8774198" y="3474935"/>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6"/>
          <p:cNvSpPr/>
          <p:nvPr/>
        </p:nvSpPr>
        <p:spPr>
          <a:xfrm flipH="1">
            <a:off x="3007298" y="48263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023" name="Shape 2023"/>
        <p:cNvGrpSpPr/>
        <p:nvPr/>
      </p:nvGrpSpPr>
      <p:grpSpPr>
        <a:xfrm>
          <a:off x="0" y="0"/>
          <a:ext cx="0" cy="0"/>
          <a:chOff x="0" y="0"/>
          <a:chExt cx="0" cy="0"/>
        </a:xfrm>
      </p:grpSpPr>
      <p:sp>
        <p:nvSpPr>
          <p:cNvPr id="2024" name="Google Shape;2024;p57"/>
          <p:cNvSpPr txBox="1"/>
          <p:nvPr>
            <p:ph hasCustomPrompt="1" type="title"/>
          </p:nvPr>
        </p:nvSpPr>
        <p:spPr>
          <a:xfrm>
            <a:off x="2223600" y="697225"/>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25" name="Google Shape;2025;p57"/>
          <p:cNvSpPr txBox="1"/>
          <p:nvPr>
            <p:ph idx="1" type="subTitle"/>
          </p:nvPr>
        </p:nvSpPr>
        <p:spPr>
          <a:xfrm>
            <a:off x="2223600" y="1280625"/>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026" name="Google Shape;2026;p57"/>
          <p:cNvSpPr txBox="1"/>
          <p:nvPr>
            <p:ph hasCustomPrompt="1" idx="2" type="title"/>
          </p:nvPr>
        </p:nvSpPr>
        <p:spPr>
          <a:xfrm>
            <a:off x="2223600" y="1981311"/>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27" name="Google Shape;2027;p57"/>
          <p:cNvSpPr txBox="1"/>
          <p:nvPr>
            <p:ph idx="3" type="subTitle"/>
          </p:nvPr>
        </p:nvSpPr>
        <p:spPr>
          <a:xfrm>
            <a:off x="2223600" y="2581644"/>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028" name="Google Shape;2028;p57"/>
          <p:cNvSpPr txBox="1"/>
          <p:nvPr>
            <p:ph hasCustomPrompt="1" idx="4" type="title"/>
          </p:nvPr>
        </p:nvSpPr>
        <p:spPr>
          <a:xfrm>
            <a:off x="2223600" y="3292638"/>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29" name="Google Shape;2029;p57"/>
          <p:cNvSpPr txBox="1"/>
          <p:nvPr>
            <p:ph idx="5" type="subTitle"/>
          </p:nvPr>
        </p:nvSpPr>
        <p:spPr>
          <a:xfrm>
            <a:off x="2223600" y="3901463"/>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030" name="Google Shape;2030;p57"/>
          <p:cNvSpPr/>
          <p:nvPr/>
        </p:nvSpPr>
        <p:spPr>
          <a:xfrm flipH="1">
            <a:off x="-3018434" y="2659337"/>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7"/>
          <p:cNvSpPr/>
          <p:nvPr/>
        </p:nvSpPr>
        <p:spPr>
          <a:xfrm flipH="1">
            <a:off x="7769649" y="153719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7"/>
          <p:cNvSpPr/>
          <p:nvPr/>
        </p:nvSpPr>
        <p:spPr>
          <a:xfrm flipH="1">
            <a:off x="1413256" y="4754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7"/>
          <p:cNvSpPr/>
          <p:nvPr/>
        </p:nvSpPr>
        <p:spPr>
          <a:xfrm flipH="1">
            <a:off x="7736131" y="4171726"/>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4" name="Google Shape;2034;p57"/>
          <p:cNvGrpSpPr/>
          <p:nvPr/>
        </p:nvGrpSpPr>
        <p:grpSpPr>
          <a:xfrm flipH="1" rot="5400000">
            <a:off x="8040584" y="-1110167"/>
            <a:ext cx="1915490" cy="2459786"/>
            <a:chOff x="2659350" y="1746500"/>
            <a:chExt cx="379350" cy="487125"/>
          </a:xfrm>
        </p:grpSpPr>
        <p:sp>
          <p:nvSpPr>
            <p:cNvPr id="2035" name="Google Shape;2035;p57"/>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57"/>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7"/>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8" name="Google Shape;2038;p57"/>
          <p:cNvSpPr/>
          <p:nvPr/>
        </p:nvSpPr>
        <p:spPr>
          <a:xfrm flipH="1">
            <a:off x="6896163" y="46660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9" name="Google Shape;2039;p57"/>
          <p:cNvGrpSpPr/>
          <p:nvPr/>
        </p:nvGrpSpPr>
        <p:grpSpPr>
          <a:xfrm flipH="1">
            <a:off x="-1297289" y="2581646"/>
            <a:ext cx="2408503" cy="2408503"/>
            <a:chOff x="7349044" y="3624409"/>
            <a:chExt cx="2408503" cy="2408503"/>
          </a:xfrm>
        </p:grpSpPr>
        <p:sp>
          <p:nvSpPr>
            <p:cNvPr id="2040" name="Google Shape;2040;p57"/>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7"/>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7"/>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7"/>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4" name="Google Shape;2044;p57"/>
          <p:cNvGrpSpPr/>
          <p:nvPr/>
        </p:nvGrpSpPr>
        <p:grpSpPr>
          <a:xfrm flipH="1">
            <a:off x="1513852" y="2875152"/>
            <a:ext cx="307124" cy="305294"/>
            <a:chOff x="1026043" y="1162815"/>
            <a:chExt cx="307124" cy="305294"/>
          </a:xfrm>
        </p:grpSpPr>
        <p:sp>
          <p:nvSpPr>
            <p:cNvPr id="2045" name="Google Shape;2045;p57"/>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7"/>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7"/>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57"/>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7"/>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57"/>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7"/>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7"/>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3" name="Google Shape;2053;p57"/>
          <p:cNvGrpSpPr/>
          <p:nvPr/>
        </p:nvGrpSpPr>
        <p:grpSpPr>
          <a:xfrm flipH="1">
            <a:off x="6920396" y="2154900"/>
            <a:ext cx="309000" cy="305294"/>
            <a:chOff x="8360310" y="1124637"/>
            <a:chExt cx="309000" cy="305294"/>
          </a:xfrm>
        </p:grpSpPr>
        <p:sp>
          <p:nvSpPr>
            <p:cNvPr id="2054" name="Google Shape;2054;p57"/>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7"/>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7"/>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7"/>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7"/>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7"/>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7"/>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7"/>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2" name="Google Shape;2062;p57"/>
          <p:cNvSpPr/>
          <p:nvPr/>
        </p:nvSpPr>
        <p:spPr>
          <a:xfrm flipH="1">
            <a:off x="1639578" y="1427385"/>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7"/>
          <p:cNvSpPr/>
          <p:nvPr/>
        </p:nvSpPr>
        <p:spPr>
          <a:xfrm flipH="1">
            <a:off x="8032780" y="3038859"/>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7"/>
          <p:cNvSpPr/>
          <p:nvPr/>
        </p:nvSpPr>
        <p:spPr>
          <a:xfrm flipH="1">
            <a:off x="484987" y="192189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065" name="Shape 2065"/>
        <p:cNvGrpSpPr/>
        <p:nvPr/>
      </p:nvGrpSpPr>
      <p:grpSpPr>
        <a:xfrm>
          <a:off x="0" y="0"/>
          <a:ext cx="0" cy="0"/>
          <a:chOff x="0" y="0"/>
          <a:chExt cx="0" cy="0"/>
        </a:xfrm>
      </p:grpSpPr>
      <p:sp>
        <p:nvSpPr>
          <p:cNvPr id="2066" name="Google Shape;2066;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067" name="Google Shape;2067;p58"/>
          <p:cNvSpPr txBox="1"/>
          <p:nvPr>
            <p:ph idx="2" type="title"/>
          </p:nvPr>
        </p:nvSpPr>
        <p:spPr>
          <a:xfrm>
            <a:off x="1792813" y="3147800"/>
            <a:ext cx="2360100" cy="47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2000">
                <a:solidFill>
                  <a:schemeClr val="accent1"/>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068" name="Google Shape;2068;p58"/>
          <p:cNvSpPr txBox="1"/>
          <p:nvPr>
            <p:ph idx="3" type="title"/>
          </p:nvPr>
        </p:nvSpPr>
        <p:spPr>
          <a:xfrm>
            <a:off x="4990793" y="3147800"/>
            <a:ext cx="2360400" cy="47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2000">
                <a:solidFill>
                  <a:schemeClr val="accent1"/>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069" name="Google Shape;2069;p58"/>
          <p:cNvSpPr txBox="1"/>
          <p:nvPr>
            <p:ph idx="1" type="subTitle"/>
          </p:nvPr>
        </p:nvSpPr>
        <p:spPr>
          <a:xfrm>
            <a:off x="4990791" y="3632050"/>
            <a:ext cx="2360400" cy="62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70" name="Google Shape;2070;p58"/>
          <p:cNvSpPr txBox="1"/>
          <p:nvPr>
            <p:ph idx="4" type="subTitle"/>
          </p:nvPr>
        </p:nvSpPr>
        <p:spPr>
          <a:xfrm>
            <a:off x="1792963" y="3632050"/>
            <a:ext cx="2360100" cy="62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71" name="Google Shape;2071;p58"/>
          <p:cNvSpPr/>
          <p:nvPr/>
        </p:nvSpPr>
        <p:spPr>
          <a:xfrm flipH="1" rot="10800000">
            <a:off x="-4451109" y="2392682"/>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8"/>
          <p:cNvSpPr/>
          <p:nvPr/>
        </p:nvSpPr>
        <p:spPr>
          <a:xfrm flipH="1" rot="10800000">
            <a:off x="6652416" y="-1393943"/>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8"/>
          <p:cNvSpPr/>
          <p:nvPr/>
        </p:nvSpPr>
        <p:spPr>
          <a:xfrm flipH="1" rot="10800000">
            <a:off x="2026917" y="4578034"/>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8"/>
          <p:cNvSpPr/>
          <p:nvPr/>
        </p:nvSpPr>
        <p:spPr>
          <a:xfrm flipH="1" rot="10800000">
            <a:off x="8518014" y="3627199"/>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8"/>
          <p:cNvSpPr/>
          <p:nvPr/>
        </p:nvSpPr>
        <p:spPr>
          <a:xfrm flipH="1" rot="10800000">
            <a:off x="386339" y="2180561"/>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6" name="Google Shape;2076;p58"/>
          <p:cNvGrpSpPr/>
          <p:nvPr/>
        </p:nvGrpSpPr>
        <p:grpSpPr>
          <a:xfrm flipH="1" rot="-5400000">
            <a:off x="-1004624" y="3995190"/>
            <a:ext cx="1915490" cy="2459786"/>
            <a:chOff x="2659350" y="1746500"/>
            <a:chExt cx="379350" cy="487125"/>
          </a:xfrm>
        </p:grpSpPr>
        <p:sp>
          <p:nvSpPr>
            <p:cNvPr id="2077" name="Google Shape;2077;p58"/>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8"/>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8"/>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0" name="Google Shape;2080;p58"/>
          <p:cNvSpPr/>
          <p:nvPr/>
        </p:nvSpPr>
        <p:spPr>
          <a:xfrm flipH="1" rot="10800000">
            <a:off x="7031371" y="258005"/>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1" name="Google Shape;2081;p58"/>
          <p:cNvGrpSpPr/>
          <p:nvPr/>
        </p:nvGrpSpPr>
        <p:grpSpPr>
          <a:xfrm flipH="1" rot="10800000">
            <a:off x="7693887" y="-752476"/>
            <a:ext cx="2408503" cy="2408503"/>
            <a:chOff x="7349044" y="3624409"/>
            <a:chExt cx="2408503" cy="2408503"/>
          </a:xfrm>
        </p:grpSpPr>
        <p:sp>
          <p:nvSpPr>
            <p:cNvPr id="2082" name="Google Shape;2082;p58"/>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8"/>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8"/>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8"/>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6" name="Google Shape;2086;p58"/>
          <p:cNvGrpSpPr/>
          <p:nvPr/>
        </p:nvGrpSpPr>
        <p:grpSpPr>
          <a:xfrm flipH="1" rot="10800000">
            <a:off x="8440811" y="1949714"/>
            <a:ext cx="307124" cy="305294"/>
            <a:chOff x="1026043" y="1162815"/>
            <a:chExt cx="307124" cy="305294"/>
          </a:xfrm>
        </p:grpSpPr>
        <p:sp>
          <p:nvSpPr>
            <p:cNvPr id="2087" name="Google Shape;2087;p58"/>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8"/>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8"/>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8"/>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8"/>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8"/>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8"/>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8"/>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5" name="Google Shape;2095;p58"/>
          <p:cNvSpPr/>
          <p:nvPr/>
        </p:nvSpPr>
        <p:spPr>
          <a:xfrm flipH="1" rot="10800000">
            <a:off x="7693866" y="4513493"/>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8"/>
          <p:cNvSpPr/>
          <p:nvPr/>
        </p:nvSpPr>
        <p:spPr>
          <a:xfrm flipH="1" rot="10800000">
            <a:off x="809465" y="793296"/>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8"/>
          <p:cNvSpPr/>
          <p:nvPr/>
        </p:nvSpPr>
        <p:spPr>
          <a:xfrm flipH="1" rot="10800000">
            <a:off x="453367" y="3409409"/>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8" name="Google Shape;2098;p58"/>
          <p:cNvGrpSpPr/>
          <p:nvPr/>
        </p:nvGrpSpPr>
        <p:grpSpPr>
          <a:xfrm flipH="1" rot="10800000">
            <a:off x="4417491" y="4513491"/>
            <a:ext cx="309000" cy="305294"/>
            <a:chOff x="8360310" y="1124637"/>
            <a:chExt cx="309000" cy="305294"/>
          </a:xfrm>
        </p:grpSpPr>
        <p:sp>
          <p:nvSpPr>
            <p:cNvPr id="2099" name="Google Shape;2099;p58"/>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8"/>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8"/>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8"/>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8"/>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8"/>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8"/>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8"/>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
    <p:spTree>
      <p:nvGrpSpPr>
        <p:cNvPr id="2107" name="Shape 2107"/>
        <p:cNvGrpSpPr/>
        <p:nvPr/>
      </p:nvGrpSpPr>
      <p:grpSpPr>
        <a:xfrm>
          <a:off x="0" y="0"/>
          <a:ext cx="0" cy="0"/>
          <a:chOff x="0" y="0"/>
          <a:chExt cx="0" cy="0"/>
        </a:xfrm>
      </p:grpSpPr>
      <p:sp>
        <p:nvSpPr>
          <p:cNvPr id="2108" name="Google Shape;2108;p59"/>
          <p:cNvSpPr/>
          <p:nvPr/>
        </p:nvSpPr>
        <p:spPr>
          <a:xfrm>
            <a:off x="-3676400" y="309862"/>
            <a:ext cx="7013009" cy="403102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9"/>
          <p:cNvSpPr txBox="1"/>
          <p:nvPr>
            <p:ph type="title"/>
          </p:nvPr>
        </p:nvSpPr>
        <p:spPr>
          <a:xfrm>
            <a:off x="4838575" y="1553875"/>
            <a:ext cx="3090900" cy="1076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110" name="Google Shape;2110;p59"/>
          <p:cNvSpPr txBox="1"/>
          <p:nvPr>
            <p:ph idx="1" type="subTitle"/>
          </p:nvPr>
        </p:nvSpPr>
        <p:spPr>
          <a:xfrm>
            <a:off x="4838625" y="2864500"/>
            <a:ext cx="3090900" cy="813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11" name="Google Shape;2111;p59"/>
          <p:cNvSpPr/>
          <p:nvPr/>
        </p:nvSpPr>
        <p:spPr>
          <a:xfrm>
            <a:off x="8040841" y="3027362"/>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9"/>
          <p:cNvSpPr/>
          <p:nvPr/>
        </p:nvSpPr>
        <p:spPr>
          <a:xfrm>
            <a:off x="2005792" y="55644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9"/>
          <p:cNvSpPr/>
          <p:nvPr/>
        </p:nvSpPr>
        <p:spPr>
          <a:xfrm>
            <a:off x="7455664" y="64208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9"/>
          <p:cNvSpPr/>
          <p:nvPr/>
        </p:nvSpPr>
        <p:spPr>
          <a:xfrm>
            <a:off x="291289" y="4666101"/>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5" name="Google Shape;2115;p59"/>
          <p:cNvGrpSpPr/>
          <p:nvPr/>
        </p:nvGrpSpPr>
        <p:grpSpPr>
          <a:xfrm rot="-5400000">
            <a:off x="-1004624" y="-1403142"/>
            <a:ext cx="1915490" cy="2459786"/>
            <a:chOff x="2659350" y="1746500"/>
            <a:chExt cx="379350" cy="487125"/>
          </a:xfrm>
        </p:grpSpPr>
        <p:sp>
          <p:nvSpPr>
            <p:cNvPr id="2116" name="Google Shape;2116;p59"/>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9"/>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9"/>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9" name="Google Shape;2119;p59"/>
          <p:cNvSpPr/>
          <p:nvPr/>
        </p:nvSpPr>
        <p:spPr>
          <a:xfrm>
            <a:off x="2776021" y="44706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0" name="Google Shape;2120;p59"/>
          <p:cNvGrpSpPr/>
          <p:nvPr/>
        </p:nvGrpSpPr>
        <p:grpSpPr>
          <a:xfrm>
            <a:off x="7693887" y="3395809"/>
            <a:ext cx="2408503" cy="2408503"/>
            <a:chOff x="7349044" y="3624409"/>
            <a:chExt cx="2408503" cy="2408503"/>
          </a:xfrm>
        </p:grpSpPr>
        <p:sp>
          <p:nvSpPr>
            <p:cNvPr id="2121" name="Google Shape;2121;p59"/>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9"/>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9"/>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9"/>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5" name="Google Shape;2125;p59"/>
          <p:cNvGrpSpPr/>
          <p:nvPr/>
        </p:nvGrpSpPr>
        <p:grpSpPr>
          <a:xfrm>
            <a:off x="8346161" y="1113852"/>
            <a:ext cx="307124" cy="305294"/>
            <a:chOff x="1026043" y="1162815"/>
            <a:chExt cx="307124" cy="305294"/>
          </a:xfrm>
        </p:grpSpPr>
        <p:sp>
          <p:nvSpPr>
            <p:cNvPr id="2126" name="Google Shape;2126;p59"/>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9"/>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9"/>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9"/>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9"/>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9"/>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9"/>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9"/>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4" name="Google Shape;2134;p59"/>
          <p:cNvGrpSpPr/>
          <p:nvPr/>
        </p:nvGrpSpPr>
        <p:grpSpPr>
          <a:xfrm>
            <a:off x="3410166" y="446625"/>
            <a:ext cx="309000" cy="305294"/>
            <a:chOff x="8360310" y="1124637"/>
            <a:chExt cx="309000" cy="305294"/>
          </a:xfrm>
        </p:grpSpPr>
        <p:sp>
          <p:nvSpPr>
            <p:cNvPr id="2135" name="Google Shape;2135;p59"/>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9"/>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9"/>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9"/>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9"/>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9"/>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9"/>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9"/>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3" name="Google Shape;2143;p59"/>
          <p:cNvSpPr/>
          <p:nvPr/>
        </p:nvSpPr>
        <p:spPr>
          <a:xfrm>
            <a:off x="5037891" y="56671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9"/>
          <p:cNvSpPr/>
          <p:nvPr/>
        </p:nvSpPr>
        <p:spPr>
          <a:xfrm>
            <a:off x="4295390" y="4361796"/>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9"/>
          <p:cNvSpPr/>
          <p:nvPr/>
        </p:nvSpPr>
        <p:spPr>
          <a:xfrm>
            <a:off x="215042" y="228254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146" name="Shape 2146"/>
        <p:cNvGrpSpPr/>
        <p:nvPr/>
      </p:nvGrpSpPr>
      <p:grpSpPr>
        <a:xfrm>
          <a:off x="0" y="0"/>
          <a:ext cx="0" cy="0"/>
          <a:chOff x="0" y="0"/>
          <a:chExt cx="0" cy="0"/>
        </a:xfrm>
      </p:grpSpPr>
      <p:sp>
        <p:nvSpPr>
          <p:cNvPr id="2147" name="Google Shape;2147;p60"/>
          <p:cNvSpPr/>
          <p:nvPr/>
        </p:nvSpPr>
        <p:spPr>
          <a:xfrm flipH="1" rot="10800000">
            <a:off x="-3335934" y="4390282"/>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60"/>
          <p:cNvSpPr txBox="1"/>
          <p:nvPr>
            <p:ph type="title"/>
          </p:nvPr>
        </p:nvSpPr>
        <p:spPr>
          <a:xfrm>
            <a:off x="979600" y="642175"/>
            <a:ext cx="4953900" cy="10044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sz="7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149" name="Google Shape;2149;p60"/>
          <p:cNvSpPr txBox="1"/>
          <p:nvPr>
            <p:ph idx="1" type="subTitle"/>
          </p:nvPr>
        </p:nvSpPr>
        <p:spPr>
          <a:xfrm>
            <a:off x="979600" y="1901476"/>
            <a:ext cx="4953900" cy="81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50" name="Google Shape;2150;p60"/>
          <p:cNvSpPr txBox="1"/>
          <p:nvPr/>
        </p:nvSpPr>
        <p:spPr>
          <a:xfrm>
            <a:off x="802375" y="3580498"/>
            <a:ext cx="4959600" cy="51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Hind"/>
                <a:ea typeface="Hind"/>
                <a:cs typeface="Hind"/>
                <a:sym typeface="Hind"/>
              </a:rPr>
              <a:t>CREDITS: This presentation template was created by </a:t>
            </a:r>
            <a:r>
              <a:rPr b="1" lang="en" sz="1200">
                <a:solidFill>
                  <a:schemeClr val="dk1"/>
                </a:solidFill>
                <a:uFill>
                  <a:noFill/>
                </a:uFill>
                <a:latin typeface="Hind"/>
                <a:ea typeface="Hind"/>
                <a:cs typeface="Hind"/>
                <a:sym typeface="Hind"/>
                <a:hlinkClick r:id="rId2">
                  <a:extLst>
                    <a:ext uri="{A12FA001-AC4F-418D-AE19-62706E023703}">
                      <ahyp:hlinkClr val="tx"/>
                    </a:ext>
                  </a:extLst>
                </a:hlinkClick>
              </a:rPr>
              <a:t>Slidesgo</a:t>
            </a:r>
            <a:r>
              <a:rPr b="1" lang="en" sz="1200">
                <a:solidFill>
                  <a:schemeClr val="dk1"/>
                </a:solidFill>
                <a:latin typeface="Hind"/>
                <a:ea typeface="Hind"/>
                <a:cs typeface="Hind"/>
                <a:sym typeface="Hind"/>
              </a:rPr>
              <a:t>,</a:t>
            </a:r>
            <a:r>
              <a:rPr lang="en" sz="1200">
                <a:solidFill>
                  <a:schemeClr val="dk1"/>
                </a:solidFill>
                <a:latin typeface="Hind"/>
                <a:ea typeface="Hind"/>
                <a:cs typeface="Hind"/>
                <a:sym typeface="Hind"/>
              </a:rPr>
              <a:t> including icons by </a:t>
            </a:r>
            <a:r>
              <a:rPr b="1" lang="en" sz="1200">
                <a:solidFill>
                  <a:schemeClr val="dk1"/>
                </a:solidFill>
                <a:uFill>
                  <a:noFill/>
                </a:uFill>
                <a:latin typeface="Hind"/>
                <a:ea typeface="Hind"/>
                <a:cs typeface="Hind"/>
                <a:sym typeface="Hind"/>
                <a:hlinkClick r:id="rId3">
                  <a:extLst>
                    <a:ext uri="{A12FA001-AC4F-418D-AE19-62706E023703}">
                      <ahyp:hlinkClr val="tx"/>
                    </a:ext>
                  </a:extLst>
                </a:hlinkClick>
              </a:rPr>
              <a:t>Flaticon</a:t>
            </a:r>
            <a:r>
              <a:rPr lang="en" sz="1200">
                <a:solidFill>
                  <a:schemeClr val="dk1"/>
                </a:solidFill>
                <a:latin typeface="Hind"/>
                <a:ea typeface="Hind"/>
                <a:cs typeface="Hind"/>
                <a:sym typeface="Hind"/>
              </a:rPr>
              <a:t> and infographics &amp; images by </a:t>
            </a:r>
            <a:r>
              <a:rPr b="1" lang="en" sz="1200">
                <a:solidFill>
                  <a:schemeClr val="dk1"/>
                </a:solidFill>
                <a:uFill>
                  <a:noFill/>
                </a:uFill>
                <a:latin typeface="Hind"/>
                <a:ea typeface="Hind"/>
                <a:cs typeface="Hind"/>
                <a:sym typeface="Hind"/>
                <a:hlinkClick r:id="rId4">
                  <a:extLst>
                    <a:ext uri="{A12FA001-AC4F-418D-AE19-62706E023703}">
                      <ahyp:hlinkClr val="tx"/>
                    </a:ext>
                  </a:extLst>
                </a:hlinkClick>
              </a:rPr>
              <a:t>Freepik</a:t>
            </a:r>
            <a:endParaRPr b="1" sz="1200">
              <a:solidFill>
                <a:schemeClr val="dk1"/>
              </a:solidFill>
              <a:latin typeface="Hind"/>
              <a:ea typeface="Hind"/>
              <a:cs typeface="Hind"/>
              <a:sym typeface="Hind"/>
            </a:endParaRPr>
          </a:p>
        </p:txBody>
      </p:sp>
      <p:grpSp>
        <p:nvGrpSpPr>
          <p:cNvPr id="2151" name="Google Shape;2151;p60"/>
          <p:cNvGrpSpPr/>
          <p:nvPr/>
        </p:nvGrpSpPr>
        <p:grpSpPr>
          <a:xfrm flipH="1" rot="10800000">
            <a:off x="7693887" y="-941801"/>
            <a:ext cx="2408503" cy="2408503"/>
            <a:chOff x="7349044" y="3624409"/>
            <a:chExt cx="2408503" cy="2408503"/>
          </a:xfrm>
        </p:grpSpPr>
        <p:sp>
          <p:nvSpPr>
            <p:cNvPr id="2152" name="Google Shape;2152;p60"/>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60"/>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60"/>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60"/>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6" name="Google Shape;2156;p60"/>
          <p:cNvSpPr/>
          <p:nvPr/>
        </p:nvSpPr>
        <p:spPr>
          <a:xfrm flipH="1" rot="10800000">
            <a:off x="6652416" y="-1583268"/>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60"/>
          <p:cNvSpPr/>
          <p:nvPr/>
        </p:nvSpPr>
        <p:spPr>
          <a:xfrm flipH="1" rot="10800000">
            <a:off x="215042" y="2494309"/>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8" name="Google Shape;2158;p60"/>
          <p:cNvGrpSpPr/>
          <p:nvPr/>
        </p:nvGrpSpPr>
        <p:grpSpPr>
          <a:xfrm flipH="1">
            <a:off x="-1113124" y="-1583272"/>
            <a:ext cx="1915490" cy="2459786"/>
            <a:chOff x="2659350" y="1746500"/>
            <a:chExt cx="379350" cy="487125"/>
          </a:xfrm>
        </p:grpSpPr>
        <p:sp>
          <p:nvSpPr>
            <p:cNvPr id="2159" name="Google Shape;2159;p60"/>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60"/>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60"/>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2" name="Google Shape;2162;p60"/>
          <p:cNvSpPr/>
          <p:nvPr/>
        </p:nvSpPr>
        <p:spPr>
          <a:xfrm flipH="1" rot="10800000">
            <a:off x="2181092" y="4799671"/>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60"/>
          <p:cNvSpPr/>
          <p:nvPr/>
        </p:nvSpPr>
        <p:spPr>
          <a:xfrm flipH="1" rot="10800000">
            <a:off x="7048941" y="33688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60"/>
          <p:cNvSpPr/>
          <p:nvPr/>
        </p:nvSpPr>
        <p:spPr>
          <a:xfrm flipH="1" rot="10800000">
            <a:off x="8643139" y="4513511"/>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5" name="Google Shape;2165;p60"/>
          <p:cNvGrpSpPr/>
          <p:nvPr/>
        </p:nvGrpSpPr>
        <p:grpSpPr>
          <a:xfrm>
            <a:off x="8565936" y="2543477"/>
            <a:ext cx="307124" cy="305294"/>
            <a:chOff x="1026043" y="1162815"/>
            <a:chExt cx="307124" cy="305294"/>
          </a:xfrm>
        </p:grpSpPr>
        <p:sp>
          <p:nvSpPr>
            <p:cNvPr id="2166" name="Google Shape;2166;p60"/>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60"/>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60"/>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60"/>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60"/>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60"/>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60"/>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60"/>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4" name="Google Shape;2174;p60"/>
          <p:cNvSpPr/>
          <p:nvPr/>
        </p:nvSpPr>
        <p:spPr>
          <a:xfrm flipH="1" rot="10800000">
            <a:off x="5104921" y="422330"/>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
    <p:spTree>
      <p:nvGrpSpPr>
        <p:cNvPr id="2175" name="Shape 2175"/>
        <p:cNvGrpSpPr/>
        <p:nvPr/>
      </p:nvGrpSpPr>
      <p:grpSpPr>
        <a:xfrm>
          <a:off x="0" y="0"/>
          <a:ext cx="0" cy="0"/>
          <a:chOff x="0" y="0"/>
          <a:chExt cx="0" cy="0"/>
        </a:xfrm>
      </p:grpSpPr>
      <p:sp>
        <p:nvSpPr>
          <p:cNvPr id="2176" name="Google Shape;2176;p61"/>
          <p:cNvSpPr/>
          <p:nvPr/>
        </p:nvSpPr>
        <p:spPr>
          <a:xfrm>
            <a:off x="-1614825" y="3831637"/>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61"/>
          <p:cNvSpPr/>
          <p:nvPr/>
        </p:nvSpPr>
        <p:spPr>
          <a:xfrm>
            <a:off x="7611275" y="-1005275"/>
            <a:ext cx="3656709" cy="2101870"/>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8" name="Google Shape;2178;p61"/>
          <p:cNvGrpSpPr/>
          <p:nvPr/>
        </p:nvGrpSpPr>
        <p:grpSpPr>
          <a:xfrm>
            <a:off x="8116881" y="393465"/>
            <a:ext cx="307124" cy="305294"/>
            <a:chOff x="1026043" y="1162815"/>
            <a:chExt cx="307124" cy="305294"/>
          </a:xfrm>
        </p:grpSpPr>
        <p:sp>
          <p:nvSpPr>
            <p:cNvPr id="2179" name="Google Shape;2179;p61"/>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61"/>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61"/>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61"/>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61"/>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61"/>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61"/>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61"/>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7" name="Google Shape;2187;p61"/>
          <p:cNvGrpSpPr/>
          <p:nvPr/>
        </p:nvGrpSpPr>
        <p:grpSpPr>
          <a:xfrm>
            <a:off x="6749493" y="4363642"/>
            <a:ext cx="474643" cy="299712"/>
            <a:chOff x="7729218" y="1694205"/>
            <a:chExt cx="474643" cy="299712"/>
          </a:xfrm>
        </p:grpSpPr>
        <p:sp>
          <p:nvSpPr>
            <p:cNvPr id="2188" name="Google Shape;2188;p61"/>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61"/>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0" name="Google Shape;2190;p61"/>
          <p:cNvSpPr/>
          <p:nvPr/>
        </p:nvSpPr>
        <p:spPr>
          <a:xfrm>
            <a:off x="360072" y="3727134"/>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1" name="Google Shape;2191;p61"/>
          <p:cNvGrpSpPr/>
          <p:nvPr/>
        </p:nvGrpSpPr>
        <p:grpSpPr>
          <a:xfrm rot="10800000">
            <a:off x="7371465" y="3831622"/>
            <a:ext cx="2299701" cy="1685267"/>
            <a:chOff x="238125" y="896375"/>
            <a:chExt cx="635575" cy="465775"/>
          </a:xfrm>
        </p:grpSpPr>
        <p:sp>
          <p:nvSpPr>
            <p:cNvPr id="2192" name="Google Shape;2192;p61"/>
            <p:cNvSpPr/>
            <p:nvPr/>
          </p:nvSpPr>
          <p:spPr>
            <a:xfrm>
              <a:off x="258450" y="937050"/>
              <a:ext cx="615250" cy="425100"/>
            </a:xfrm>
            <a:custGeom>
              <a:rect b="b" l="l" r="r" t="t"/>
              <a:pathLst>
                <a:path extrusionOk="0" h="17004" w="2461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61"/>
            <p:cNvSpPr/>
            <p:nvPr/>
          </p:nvSpPr>
          <p:spPr>
            <a:xfrm>
              <a:off x="238125" y="918750"/>
              <a:ext cx="596925" cy="409850"/>
            </a:xfrm>
            <a:custGeom>
              <a:rect b="b" l="l" r="r" t="t"/>
              <a:pathLst>
                <a:path extrusionOk="0" h="16394" w="23877">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61"/>
            <p:cNvSpPr/>
            <p:nvPr/>
          </p:nvSpPr>
          <p:spPr>
            <a:xfrm>
              <a:off x="261500" y="916725"/>
              <a:ext cx="477975" cy="336600"/>
            </a:xfrm>
            <a:custGeom>
              <a:rect b="b" l="l" r="r" t="t"/>
              <a:pathLst>
                <a:path extrusionOk="0" h="13464" w="19119">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61"/>
            <p:cNvSpPr/>
            <p:nvPr/>
          </p:nvSpPr>
          <p:spPr>
            <a:xfrm>
              <a:off x="277775" y="921800"/>
              <a:ext cx="404750" cy="281700"/>
            </a:xfrm>
            <a:custGeom>
              <a:rect b="b" l="l" r="r" t="t"/>
              <a:pathLst>
                <a:path extrusionOk="0" h="11268" w="1619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61"/>
            <p:cNvSpPr/>
            <p:nvPr/>
          </p:nvSpPr>
          <p:spPr>
            <a:xfrm>
              <a:off x="329625" y="896375"/>
              <a:ext cx="264425" cy="187150"/>
            </a:xfrm>
            <a:custGeom>
              <a:rect b="b" l="l" r="r" t="t"/>
              <a:pathLst>
                <a:path extrusionOk="0" h="7486" w="10577">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7" name="Google Shape;2197;p61"/>
          <p:cNvGrpSpPr/>
          <p:nvPr/>
        </p:nvGrpSpPr>
        <p:grpSpPr>
          <a:xfrm flipH="1" rot="-1707809">
            <a:off x="-717545" y="-721343"/>
            <a:ext cx="1340703" cy="1721669"/>
            <a:chOff x="2659350" y="1746500"/>
            <a:chExt cx="379350" cy="487125"/>
          </a:xfrm>
        </p:grpSpPr>
        <p:sp>
          <p:nvSpPr>
            <p:cNvPr id="2198" name="Google Shape;2198;p61"/>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61"/>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61"/>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1" name="Google Shape;2201;p61"/>
          <p:cNvGrpSpPr/>
          <p:nvPr/>
        </p:nvGrpSpPr>
        <p:grpSpPr>
          <a:xfrm>
            <a:off x="886093" y="581517"/>
            <a:ext cx="474643" cy="299712"/>
            <a:chOff x="7729218" y="1694205"/>
            <a:chExt cx="474643" cy="299712"/>
          </a:xfrm>
        </p:grpSpPr>
        <p:sp>
          <p:nvSpPr>
            <p:cNvPr id="2202" name="Google Shape;2202;p61"/>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61"/>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4" name="Google Shape;2204;p61"/>
          <p:cNvSpPr/>
          <p:nvPr/>
        </p:nvSpPr>
        <p:spPr>
          <a:xfrm>
            <a:off x="278996" y="30913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61"/>
          <p:cNvSpPr/>
          <p:nvPr/>
        </p:nvSpPr>
        <p:spPr>
          <a:xfrm>
            <a:off x="6054153" y="46633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61"/>
          <p:cNvSpPr/>
          <p:nvPr/>
        </p:nvSpPr>
        <p:spPr>
          <a:xfrm>
            <a:off x="7739087" y="4470668"/>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61"/>
          <p:cNvSpPr/>
          <p:nvPr/>
        </p:nvSpPr>
        <p:spPr>
          <a:xfrm>
            <a:off x="8772703" y="14091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61"/>
          <p:cNvSpPr/>
          <p:nvPr/>
        </p:nvSpPr>
        <p:spPr>
          <a:xfrm>
            <a:off x="7371478" y="2061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61"/>
          <p:cNvSpPr/>
          <p:nvPr/>
        </p:nvSpPr>
        <p:spPr>
          <a:xfrm>
            <a:off x="1648337" y="29179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8" name="Shape 218"/>
        <p:cNvGrpSpPr/>
        <p:nvPr/>
      </p:nvGrpSpPr>
      <p:grpSpPr>
        <a:xfrm>
          <a:off x="0" y="0"/>
          <a:ext cx="0" cy="0"/>
          <a:chOff x="0" y="0"/>
          <a:chExt cx="0" cy="0"/>
        </a:xfrm>
      </p:grpSpPr>
      <p:sp>
        <p:nvSpPr>
          <p:cNvPr id="219" name="Google Shape;219;p7"/>
          <p:cNvSpPr txBox="1"/>
          <p:nvPr>
            <p:ph type="title"/>
          </p:nvPr>
        </p:nvSpPr>
        <p:spPr>
          <a:xfrm>
            <a:off x="720000" y="1054625"/>
            <a:ext cx="341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20" name="Google Shape;220;p7"/>
          <p:cNvSpPr txBox="1"/>
          <p:nvPr>
            <p:ph idx="1" type="body"/>
          </p:nvPr>
        </p:nvSpPr>
        <p:spPr>
          <a:xfrm>
            <a:off x="720000" y="2282551"/>
            <a:ext cx="4413900" cy="19860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Char char="●"/>
              <a:defRPr>
                <a:solidFill>
                  <a:srgbClr val="434343"/>
                </a:solidFill>
              </a:defRPr>
            </a:lvl1pPr>
            <a:lvl2pPr indent="-317500" lvl="1" marL="914400" rtl="0">
              <a:lnSpc>
                <a:spcPct val="115000"/>
              </a:lnSpc>
              <a:spcBef>
                <a:spcPts val="1600"/>
              </a:spcBef>
              <a:spcAft>
                <a:spcPts val="0"/>
              </a:spcAft>
              <a:buSzPts val="1400"/>
              <a:buChar char="○"/>
              <a:defRPr>
                <a:solidFill>
                  <a:srgbClr val="434343"/>
                </a:solidFill>
              </a:defRPr>
            </a:lvl2pPr>
            <a:lvl3pPr indent="-317500" lvl="2" marL="1371600" rtl="0">
              <a:lnSpc>
                <a:spcPct val="115000"/>
              </a:lnSpc>
              <a:spcBef>
                <a:spcPts val="1600"/>
              </a:spcBef>
              <a:spcAft>
                <a:spcPts val="0"/>
              </a:spcAft>
              <a:buSzPts val="1400"/>
              <a:buChar char="■"/>
              <a:defRPr>
                <a:solidFill>
                  <a:srgbClr val="434343"/>
                </a:solidFill>
              </a:defRPr>
            </a:lvl3pPr>
            <a:lvl4pPr indent="-317500" lvl="3" marL="1828800" rtl="0">
              <a:lnSpc>
                <a:spcPct val="115000"/>
              </a:lnSpc>
              <a:spcBef>
                <a:spcPts val="1600"/>
              </a:spcBef>
              <a:spcAft>
                <a:spcPts val="0"/>
              </a:spcAft>
              <a:buSzPts val="1400"/>
              <a:buChar char="●"/>
              <a:defRPr>
                <a:solidFill>
                  <a:srgbClr val="434343"/>
                </a:solidFill>
              </a:defRPr>
            </a:lvl4pPr>
            <a:lvl5pPr indent="-317500" lvl="4" marL="2286000" rtl="0">
              <a:lnSpc>
                <a:spcPct val="115000"/>
              </a:lnSpc>
              <a:spcBef>
                <a:spcPts val="1600"/>
              </a:spcBef>
              <a:spcAft>
                <a:spcPts val="0"/>
              </a:spcAft>
              <a:buSzPts val="1400"/>
              <a:buChar char="○"/>
              <a:defRPr>
                <a:solidFill>
                  <a:srgbClr val="434343"/>
                </a:solidFill>
              </a:defRPr>
            </a:lvl5pPr>
            <a:lvl6pPr indent="-317500" lvl="5" marL="2743200" rtl="0">
              <a:lnSpc>
                <a:spcPct val="115000"/>
              </a:lnSpc>
              <a:spcBef>
                <a:spcPts val="1600"/>
              </a:spcBef>
              <a:spcAft>
                <a:spcPts val="0"/>
              </a:spcAft>
              <a:buSzPts val="1400"/>
              <a:buChar char="■"/>
              <a:defRPr>
                <a:solidFill>
                  <a:srgbClr val="434343"/>
                </a:solidFill>
              </a:defRPr>
            </a:lvl6pPr>
            <a:lvl7pPr indent="-317500" lvl="6" marL="3200400" rtl="0">
              <a:lnSpc>
                <a:spcPct val="115000"/>
              </a:lnSpc>
              <a:spcBef>
                <a:spcPts val="1600"/>
              </a:spcBef>
              <a:spcAft>
                <a:spcPts val="0"/>
              </a:spcAft>
              <a:buSzPts val="1400"/>
              <a:buChar char="●"/>
              <a:defRPr>
                <a:solidFill>
                  <a:srgbClr val="434343"/>
                </a:solidFill>
              </a:defRPr>
            </a:lvl7pPr>
            <a:lvl8pPr indent="-317500" lvl="7" marL="3657600" rtl="0">
              <a:lnSpc>
                <a:spcPct val="115000"/>
              </a:lnSpc>
              <a:spcBef>
                <a:spcPts val="1600"/>
              </a:spcBef>
              <a:spcAft>
                <a:spcPts val="0"/>
              </a:spcAft>
              <a:buSzPts val="1400"/>
              <a:buChar char="○"/>
              <a:defRPr>
                <a:solidFill>
                  <a:srgbClr val="434343"/>
                </a:solidFill>
              </a:defRPr>
            </a:lvl8pPr>
            <a:lvl9pPr indent="-317500" lvl="8" marL="4114800" rtl="0">
              <a:lnSpc>
                <a:spcPct val="115000"/>
              </a:lnSpc>
              <a:spcBef>
                <a:spcPts val="1600"/>
              </a:spcBef>
              <a:spcAft>
                <a:spcPts val="1600"/>
              </a:spcAft>
              <a:buSzPts val="1400"/>
              <a:buChar char="■"/>
              <a:defRPr>
                <a:solidFill>
                  <a:srgbClr val="434343"/>
                </a:solidFill>
              </a:defRPr>
            </a:lvl9pPr>
          </a:lstStyle>
          <a:p/>
        </p:txBody>
      </p:sp>
      <p:sp>
        <p:nvSpPr>
          <p:cNvPr id="221" name="Google Shape;221;p7"/>
          <p:cNvSpPr/>
          <p:nvPr/>
        </p:nvSpPr>
        <p:spPr>
          <a:xfrm>
            <a:off x="6652416" y="3473499"/>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p:nvPr/>
        </p:nvSpPr>
        <p:spPr>
          <a:xfrm>
            <a:off x="6154010" y="1035642"/>
            <a:ext cx="152693" cy="154523"/>
          </a:xfrm>
          <a:custGeom>
            <a:rect b="b" l="l" r="r" t="t"/>
            <a:pathLst>
              <a:path extrusionOk="0" h="3377" w="3337">
                <a:moveTo>
                  <a:pt x="1506" y="1"/>
                </a:moveTo>
                <a:lnTo>
                  <a:pt x="1262" y="41"/>
                </a:lnTo>
                <a:lnTo>
                  <a:pt x="1018" y="123"/>
                </a:lnTo>
                <a:lnTo>
                  <a:pt x="773" y="204"/>
                </a:lnTo>
                <a:lnTo>
                  <a:pt x="570" y="367"/>
                </a:lnTo>
                <a:lnTo>
                  <a:pt x="407" y="529"/>
                </a:lnTo>
                <a:lnTo>
                  <a:pt x="245" y="692"/>
                </a:lnTo>
                <a:lnTo>
                  <a:pt x="163" y="896"/>
                </a:lnTo>
                <a:lnTo>
                  <a:pt x="82" y="1099"/>
                </a:lnTo>
                <a:lnTo>
                  <a:pt x="1" y="1343"/>
                </a:lnTo>
                <a:lnTo>
                  <a:pt x="1" y="1546"/>
                </a:lnTo>
                <a:lnTo>
                  <a:pt x="1" y="1790"/>
                </a:lnTo>
                <a:lnTo>
                  <a:pt x="41" y="1994"/>
                </a:lnTo>
                <a:lnTo>
                  <a:pt x="123" y="2319"/>
                </a:lnTo>
                <a:lnTo>
                  <a:pt x="245" y="2563"/>
                </a:lnTo>
                <a:lnTo>
                  <a:pt x="448" y="2807"/>
                </a:lnTo>
                <a:lnTo>
                  <a:pt x="692" y="3011"/>
                </a:lnTo>
                <a:lnTo>
                  <a:pt x="936" y="3173"/>
                </a:lnTo>
                <a:lnTo>
                  <a:pt x="1221" y="3295"/>
                </a:lnTo>
                <a:lnTo>
                  <a:pt x="1506" y="3377"/>
                </a:lnTo>
                <a:lnTo>
                  <a:pt x="1831" y="3377"/>
                </a:lnTo>
                <a:lnTo>
                  <a:pt x="2075" y="3336"/>
                </a:lnTo>
                <a:lnTo>
                  <a:pt x="2319" y="3255"/>
                </a:lnTo>
                <a:lnTo>
                  <a:pt x="2563" y="3173"/>
                </a:lnTo>
                <a:lnTo>
                  <a:pt x="2767" y="3011"/>
                </a:lnTo>
                <a:lnTo>
                  <a:pt x="2929" y="2848"/>
                </a:lnTo>
                <a:lnTo>
                  <a:pt x="3092" y="2645"/>
                </a:lnTo>
                <a:lnTo>
                  <a:pt x="3214" y="2441"/>
                </a:lnTo>
                <a:lnTo>
                  <a:pt x="3295" y="2197"/>
                </a:lnTo>
                <a:lnTo>
                  <a:pt x="3336" y="1912"/>
                </a:lnTo>
                <a:lnTo>
                  <a:pt x="3336" y="1628"/>
                </a:lnTo>
                <a:lnTo>
                  <a:pt x="3295" y="1343"/>
                </a:lnTo>
                <a:lnTo>
                  <a:pt x="3214" y="1099"/>
                </a:lnTo>
                <a:lnTo>
                  <a:pt x="3092" y="855"/>
                </a:lnTo>
                <a:lnTo>
                  <a:pt x="2929" y="611"/>
                </a:lnTo>
                <a:lnTo>
                  <a:pt x="2726" y="407"/>
                </a:lnTo>
                <a:lnTo>
                  <a:pt x="2482" y="245"/>
                </a:lnTo>
                <a:lnTo>
                  <a:pt x="2238" y="123"/>
                </a:lnTo>
                <a:lnTo>
                  <a:pt x="1994" y="41"/>
                </a:lnTo>
                <a:lnTo>
                  <a:pt x="17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a:off x="2005792" y="55644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8518014" y="72466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7"/>
          <p:cNvGrpSpPr/>
          <p:nvPr/>
        </p:nvGrpSpPr>
        <p:grpSpPr>
          <a:xfrm>
            <a:off x="4838762" y="1325734"/>
            <a:ext cx="474643" cy="301588"/>
            <a:chOff x="7593894" y="395296"/>
            <a:chExt cx="474643" cy="301588"/>
          </a:xfrm>
        </p:grpSpPr>
        <p:sp>
          <p:nvSpPr>
            <p:cNvPr id="226" name="Google Shape;226;p7"/>
            <p:cNvSpPr/>
            <p:nvPr/>
          </p:nvSpPr>
          <p:spPr>
            <a:xfrm>
              <a:off x="7603183" y="404585"/>
              <a:ext cx="456065" cy="282964"/>
            </a:xfrm>
            <a:custGeom>
              <a:rect b="b" l="l" r="r" t="t"/>
              <a:pathLst>
                <a:path extrusionOk="0" h="6184" w="9967">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
            <p:cNvSpPr/>
            <p:nvPr/>
          </p:nvSpPr>
          <p:spPr>
            <a:xfrm>
              <a:off x="7593894" y="395296"/>
              <a:ext cx="474643" cy="301588"/>
            </a:xfrm>
            <a:custGeom>
              <a:rect b="b" l="l" r="r" t="t"/>
              <a:pathLst>
                <a:path extrusionOk="0" h="6591" w="10373">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7"/>
          <p:cNvSpPr/>
          <p:nvPr/>
        </p:nvSpPr>
        <p:spPr>
          <a:xfrm>
            <a:off x="291289" y="4666101"/>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7"/>
          <p:cNvGrpSpPr/>
          <p:nvPr/>
        </p:nvGrpSpPr>
        <p:grpSpPr>
          <a:xfrm rot="-5400000">
            <a:off x="-1004624" y="-1403142"/>
            <a:ext cx="1915490" cy="2459786"/>
            <a:chOff x="2659350" y="1746500"/>
            <a:chExt cx="379350" cy="487125"/>
          </a:xfrm>
        </p:grpSpPr>
        <p:sp>
          <p:nvSpPr>
            <p:cNvPr id="230" name="Google Shape;230;p7"/>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7"/>
          <p:cNvSpPr/>
          <p:nvPr/>
        </p:nvSpPr>
        <p:spPr>
          <a:xfrm>
            <a:off x="3564896" y="46660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 name="Google Shape;234;p7"/>
          <p:cNvGrpSpPr/>
          <p:nvPr/>
        </p:nvGrpSpPr>
        <p:grpSpPr>
          <a:xfrm>
            <a:off x="7693887" y="3395809"/>
            <a:ext cx="2408503" cy="2408503"/>
            <a:chOff x="7349044" y="3624409"/>
            <a:chExt cx="2408503" cy="2408503"/>
          </a:xfrm>
        </p:grpSpPr>
        <p:sp>
          <p:nvSpPr>
            <p:cNvPr id="235" name="Google Shape;235;p7"/>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7"/>
          <p:cNvGrpSpPr/>
          <p:nvPr/>
        </p:nvGrpSpPr>
        <p:grpSpPr>
          <a:xfrm>
            <a:off x="8440811" y="1702902"/>
            <a:ext cx="307124" cy="305294"/>
            <a:chOff x="1026043" y="1162815"/>
            <a:chExt cx="307124" cy="305294"/>
          </a:xfrm>
        </p:grpSpPr>
        <p:sp>
          <p:nvSpPr>
            <p:cNvPr id="240" name="Google Shape;240;p7"/>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7"/>
          <p:cNvGrpSpPr/>
          <p:nvPr/>
        </p:nvGrpSpPr>
        <p:grpSpPr>
          <a:xfrm>
            <a:off x="3755816" y="324700"/>
            <a:ext cx="309000" cy="305294"/>
            <a:chOff x="8360310" y="1124637"/>
            <a:chExt cx="309000" cy="305294"/>
          </a:xfrm>
        </p:grpSpPr>
        <p:sp>
          <p:nvSpPr>
            <p:cNvPr id="249" name="Google Shape;249;p7"/>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7"/>
          <p:cNvSpPr/>
          <p:nvPr/>
        </p:nvSpPr>
        <p:spPr>
          <a:xfrm>
            <a:off x="5185141" y="25116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5185140" y="4448334"/>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5588575" y="3765557"/>
            <a:ext cx="58" cy="58"/>
          </a:xfrm>
          <a:custGeom>
            <a:rect b="b" l="l" r="r" t="t"/>
            <a:pathLst>
              <a:path extrusionOk="0" h="1" w="1">
                <a:moveTo>
                  <a:pt x="0" y="1"/>
                </a:moveTo>
                <a:lnTo>
                  <a:pt x="0" y="1"/>
                </a:lnTo>
                <a:lnTo>
                  <a:pt x="0" y="1"/>
                </a:lnTo>
                <a:lnTo>
                  <a:pt x="0" y="1"/>
                </a:lnTo>
                <a:lnTo>
                  <a:pt x="0" y="1"/>
                </a:lnTo>
                <a:lnTo>
                  <a:pt x="0" y="1"/>
                </a:lnTo>
                <a:lnTo>
                  <a:pt x="0" y="1"/>
                </a:lnTo>
                <a:lnTo>
                  <a:pt x="0" y="1"/>
                </a:lnTo>
                <a:lnTo>
                  <a:pt x="0"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215042" y="228254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4_1">
    <p:spTree>
      <p:nvGrpSpPr>
        <p:cNvPr id="2210" name="Shape 2210"/>
        <p:cNvGrpSpPr/>
        <p:nvPr/>
      </p:nvGrpSpPr>
      <p:grpSpPr>
        <a:xfrm>
          <a:off x="0" y="0"/>
          <a:ext cx="0" cy="0"/>
          <a:chOff x="0" y="0"/>
          <a:chExt cx="0" cy="0"/>
        </a:xfrm>
      </p:grpSpPr>
      <p:sp>
        <p:nvSpPr>
          <p:cNvPr id="2211" name="Google Shape;2211;p62"/>
          <p:cNvSpPr/>
          <p:nvPr/>
        </p:nvSpPr>
        <p:spPr>
          <a:xfrm flipH="1" rot="10800000">
            <a:off x="-3335934" y="4390282"/>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62"/>
          <p:cNvSpPr/>
          <p:nvPr/>
        </p:nvSpPr>
        <p:spPr>
          <a:xfrm flipH="1" rot="10800000">
            <a:off x="6652416" y="-1583268"/>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62"/>
          <p:cNvSpPr/>
          <p:nvPr/>
        </p:nvSpPr>
        <p:spPr>
          <a:xfrm flipH="1" rot="10800000">
            <a:off x="1920142" y="4470671"/>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62"/>
          <p:cNvSpPr/>
          <p:nvPr/>
        </p:nvSpPr>
        <p:spPr>
          <a:xfrm flipH="1" rot="10800000">
            <a:off x="8271314" y="3824986"/>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62"/>
          <p:cNvSpPr/>
          <p:nvPr/>
        </p:nvSpPr>
        <p:spPr>
          <a:xfrm flipH="1" rot="10800000">
            <a:off x="1853114" y="552749"/>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6" name="Google Shape;2216;p62"/>
          <p:cNvGrpSpPr/>
          <p:nvPr/>
        </p:nvGrpSpPr>
        <p:grpSpPr>
          <a:xfrm flipH="1" rot="-5400000">
            <a:off x="-1004624" y="3805865"/>
            <a:ext cx="1915490" cy="2459786"/>
            <a:chOff x="2659350" y="1746500"/>
            <a:chExt cx="379350" cy="487125"/>
          </a:xfrm>
        </p:grpSpPr>
        <p:sp>
          <p:nvSpPr>
            <p:cNvPr id="2217" name="Google Shape;2217;p62"/>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62"/>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62"/>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0" name="Google Shape;2220;p62"/>
          <p:cNvSpPr/>
          <p:nvPr/>
        </p:nvSpPr>
        <p:spPr>
          <a:xfrm flipH="1" rot="10800000">
            <a:off x="7435646" y="1193530"/>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1" name="Google Shape;2221;p62"/>
          <p:cNvGrpSpPr/>
          <p:nvPr/>
        </p:nvGrpSpPr>
        <p:grpSpPr>
          <a:xfrm flipH="1" rot="10800000">
            <a:off x="7693887" y="-941801"/>
            <a:ext cx="2408503" cy="2408503"/>
            <a:chOff x="7349044" y="3624409"/>
            <a:chExt cx="2408503" cy="2408503"/>
          </a:xfrm>
        </p:grpSpPr>
        <p:sp>
          <p:nvSpPr>
            <p:cNvPr id="2222" name="Google Shape;2222;p62"/>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62"/>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62"/>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62"/>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6" name="Google Shape;2226;p62"/>
          <p:cNvGrpSpPr/>
          <p:nvPr/>
        </p:nvGrpSpPr>
        <p:grpSpPr>
          <a:xfrm flipH="1" rot="10800000">
            <a:off x="7964211" y="2127664"/>
            <a:ext cx="307124" cy="305294"/>
            <a:chOff x="1026043" y="1162815"/>
            <a:chExt cx="307124" cy="305294"/>
          </a:xfrm>
        </p:grpSpPr>
        <p:sp>
          <p:nvSpPr>
            <p:cNvPr id="2227" name="Google Shape;2227;p62"/>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62"/>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62"/>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62"/>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62"/>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62"/>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62"/>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62"/>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5" name="Google Shape;2235;p62"/>
          <p:cNvGrpSpPr/>
          <p:nvPr/>
        </p:nvGrpSpPr>
        <p:grpSpPr>
          <a:xfrm flipH="1" rot="10800000">
            <a:off x="1002003" y="1466691"/>
            <a:ext cx="309000" cy="305294"/>
            <a:chOff x="8360310" y="1124637"/>
            <a:chExt cx="309000" cy="305294"/>
          </a:xfrm>
        </p:grpSpPr>
        <p:sp>
          <p:nvSpPr>
            <p:cNvPr id="2236" name="Google Shape;2236;p62"/>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62"/>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62"/>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62"/>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62"/>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62"/>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62"/>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62"/>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4" name="Google Shape;2244;p62"/>
          <p:cNvSpPr/>
          <p:nvPr/>
        </p:nvSpPr>
        <p:spPr>
          <a:xfrm flipH="1" rot="10800000">
            <a:off x="7283516" y="4360855"/>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62"/>
          <p:cNvSpPr/>
          <p:nvPr/>
        </p:nvSpPr>
        <p:spPr>
          <a:xfrm flipH="1" rot="10800000">
            <a:off x="1183015" y="2869633"/>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62"/>
          <p:cNvSpPr/>
          <p:nvPr/>
        </p:nvSpPr>
        <p:spPr>
          <a:xfrm flipH="1" rot="10800000">
            <a:off x="215042" y="2494309"/>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1" name="Shape 261"/>
        <p:cNvGrpSpPr/>
        <p:nvPr/>
      </p:nvGrpSpPr>
      <p:grpSpPr>
        <a:xfrm>
          <a:off x="0" y="0"/>
          <a:ext cx="0" cy="0"/>
          <a:chOff x="0" y="0"/>
          <a:chExt cx="0" cy="0"/>
        </a:xfrm>
      </p:grpSpPr>
      <p:sp>
        <p:nvSpPr>
          <p:cNvPr id="262" name="Google Shape;262;p8"/>
          <p:cNvSpPr txBox="1"/>
          <p:nvPr>
            <p:ph type="title"/>
          </p:nvPr>
        </p:nvSpPr>
        <p:spPr>
          <a:xfrm>
            <a:off x="1813950" y="1078500"/>
            <a:ext cx="5516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63" name="Google Shape;263;p8"/>
          <p:cNvSpPr/>
          <p:nvPr/>
        </p:nvSpPr>
        <p:spPr>
          <a:xfrm>
            <a:off x="-3165309" y="-1785701"/>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6652416" y="3473499"/>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2005792" y="55644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7971064" y="8677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
          <p:cNvSpPr/>
          <p:nvPr/>
        </p:nvSpPr>
        <p:spPr>
          <a:xfrm>
            <a:off x="501639" y="44362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8"/>
          <p:cNvGrpSpPr/>
          <p:nvPr/>
        </p:nvGrpSpPr>
        <p:grpSpPr>
          <a:xfrm rot="-5400000">
            <a:off x="-1004624" y="-1403142"/>
            <a:ext cx="1915490" cy="2459786"/>
            <a:chOff x="2659350" y="1746500"/>
            <a:chExt cx="379350" cy="487125"/>
          </a:xfrm>
        </p:grpSpPr>
        <p:sp>
          <p:nvSpPr>
            <p:cNvPr id="269" name="Google Shape;269;p8"/>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8"/>
          <p:cNvSpPr/>
          <p:nvPr/>
        </p:nvSpPr>
        <p:spPr>
          <a:xfrm>
            <a:off x="3564896" y="46660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8"/>
          <p:cNvGrpSpPr/>
          <p:nvPr/>
        </p:nvGrpSpPr>
        <p:grpSpPr>
          <a:xfrm>
            <a:off x="7693887" y="3395809"/>
            <a:ext cx="2408503" cy="2408503"/>
            <a:chOff x="7349044" y="3624409"/>
            <a:chExt cx="2408503" cy="2408503"/>
          </a:xfrm>
        </p:grpSpPr>
        <p:sp>
          <p:nvSpPr>
            <p:cNvPr id="274" name="Google Shape;274;p8"/>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8"/>
          <p:cNvGrpSpPr/>
          <p:nvPr/>
        </p:nvGrpSpPr>
        <p:grpSpPr>
          <a:xfrm>
            <a:off x="1143011" y="3531102"/>
            <a:ext cx="307124" cy="305294"/>
            <a:chOff x="1026043" y="1162815"/>
            <a:chExt cx="307124" cy="305294"/>
          </a:xfrm>
        </p:grpSpPr>
        <p:sp>
          <p:nvSpPr>
            <p:cNvPr id="279" name="Google Shape;279;p8"/>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8"/>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8"/>
          <p:cNvGrpSpPr/>
          <p:nvPr/>
        </p:nvGrpSpPr>
        <p:grpSpPr>
          <a:xfrm>
            <a:off x="7573991" y="2828100"/>
            <a:ext cx="309000" cy="305294"/>
            <a:chOff x="8360310" y="1124637"/>
            <a:chExt cx="309000" cy="305294"/>
          </a:xfrm>
        </p:grpSpPr>
        <p:sp>
          <p:nvSpPr>
            <p:cNvPr id="288" name="Google Shape;288;p8"/>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8"/>
          <p:cNvSpPr/>
          <p:nvPr/>
        </p:nvSpPr>
        <p:spPr>
          <a:xfrm>
            <a:off x="3880866" y="47736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5521740" y="4132834"/>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215042" y="2282543"/>
            <a:ext cx="85658" cy="85658"/>
          </a:xfrm>
          <a:custGeom>
            <a:rect b="b" l="l" r="r" t="t"/>
            <a:pathLst>
              <a:path extrusionOk="0" h="1872" w="1872">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6247071" y="7844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0" name="Shape 300"/>
        <p:cNvGrpSpPr/>
        <p:nvPr/>
      </p:nvGrpSpPr>
      <p:grpSpPr>
        <a:xfrm>
          <a:off x="0" y="0"/>
          <a:ext cx="0" cy="0"/>
          <a:chOff x="0" y="0"/>
          <a:chExt cx="0" cy="0"/>
        </a:xfrm>
      </p:grpSpPr>
      <p:sp>
        <p:nvSpPr>
          <p:cNvPr id="301" name="Google Shape;301;p9"/>
          <p:cNvSpPr/>
          <p:nvPr/>
        </p:nvSpPr>
        <p:spPr>
          <a:xfrm flipH="1">
            <a:off x="4980018" y="1257073"/>
            <a:ext cx="6248884" cy="3591762"/>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9"/>
          <p:cNvSpPr txBox="1"/>
          <p:nvPr>
            <p:ph idx="1" type="subTitle"/>
          </p:nvPr>
        </p:nvSpPr>
        <p:spPr>
          <a:xfrm>
            <a:off x="4353425" y="2391750"/>
            <a:ext cx="4070700" cy="132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900"/>
              <a:buNone/>
              <a:defRPr sz="1500"/>
            </a:lvl1pPr>
            <a:lvl2pPr lvl="1" rtl="0" algn="ctr">
              <a:lnSpc>
                <a:spcPct val="100000"/>
              </a:lnSpc>
              <a:spcBef>
                <a:spcPts val="1600"/>
              </a:spcBef>
              <a:spcAft>
                <a:spcPts val="0"/>
              </a:spcAft>
              <a:buSzPts val="1900"/>
              <a:buNone/>
              <a:defRPr sz="1900"/>
            </a:lvl2pPr>
            <a:lvl3pPr lvl="2" rtl="0" algn="ctr">
              <a:lnSpc>
                <a:spcPct val="100000"/>
              </a:lnSpc>
              <a:spcBef>
                <a:spcPts val="1600"/>
              </a:spcBef>
              <a:spcAft>
                <a:spcPts val="0"/>
              </a:spcAft>
              <a:buSzPts val="1900"/>
              <a:buNone/>
              <a:defRPr sz="1900"/>
            </a:lvl3pPr>
            <a:lvl4pPr lvl="3" rtl="0" algn="ctr">
              <a:lnSpc>
                <a:spcPct val="100000"/>
              </a:lnSpc>
              <a:spcBef>
                <a:spcPts val="1600"/>
              </a:spcBef>
              <a:spcAft>
                <a:spcPts val="0"/>
              </a:spcAft>
              <a:buSzPts val="1900"/>
              <a:buNone/>
              <a:defRPr sz="1900"/>
            </a:lvl4pPr>
            <a:lvl5pPr lvl="4" rtl="0" algn="ctr">
              <a:lnSpc>
                <a:spcPct val="100000"/>
              </a:lnSpc>
              <a:spcBef>
                <a:spcPts val="1600"/>
              </a:spcBef>
              <a:spcAft>
                <a:spcPts val="0"/>
              </a:spcAft>
              <a:buSzPts val="1900"/>
              <a:buNone/>
              <a:defRPr sz="1900"/>
            </a:lvl5pPr>
            <a:lvl6pPr lvl="5" rtl="0" algn="ctr">
              <a:lnSpc>
                <a:spcPct val="100000"/>
              </a:lnSpc>
              <a:spcBef>
                <a:spcPts val="1600"/>
              </a:spcBef>
              <a:spcAft>
                <a:spcPts val="0"/>
              </a:spcAft>
              <a:buSzPts val="1900"/>
              <a:buNone/>
              <a:defRPr sz="1900"/>
            </a:lvl6pPr>
            <a:lvl7pPr lvl="6" rtl="0" algn="ctr">
              <a:lnSpc>
                <a:spcPct val="100000"/>
              </a:lnSpc>
              <a:spcBef>
                <a:spcPts val="1600"/>
              </a:spcBef>
              <a:spcAft>
                <a:spcPts val="0"/>
              </a:spcAft>
              <a:buSzPts val="1900"/>
              <a:buNone/>
              <a:defRPr sz="1900"/>
            </a:lvl7pPr>
            <a:lvl8pPr lvl="7" rtl="0" algn="ctr">
              <a:lnSpc>
                <a:spcPct val="100000"/>
              </a:lnSpc>
              <a:spcBef>
                <a:spcPts val="1600"/>
              </a:spcBef>
              <a:spcAft>
                <a:spcPts val="0"/>
              </a:spcAft>
              <a:buSzPts val="1900"/>
              <a:buNone/>
              <a:defRPr sz="1900"/>
            </a:lvl8pPr>
            <a:lvl9pPr lvl="8" rtl="0" algn="ctr">
              <a:lnSpc>
                <a:spcPct val="100000"/>
              </a:lnSpc>
              <a:spcBef>
                <a:spcPts val="1600"/>
              </a:spcBef>
              <a:spcAft>
                <a:spcPts val="1600"/>
              </a:spcAft>
              <a:buSzPts val="1900"/>
              <a:buNone/>
              <a:defRPr sz="1900"/>
            </a:lvl9pPr>
          </a:lstStyle>
          <a:p/>
        </p:txBody>
      </p:sp>
      <p:sp>
        <p:nvSpPr>
          <p:cNvPr id="303" name="Google Shape;303;p9"/>
          <p:cNvSpPr txBox="1"/>
          <p:nvPr>
            <p:ph type="title"/>
          </p:nvPr>
        </p:nvSpPr>
        <p:spPr>
          <a:xfrm>
            <a:off x="4353450" y="1629175"/>
            <a:ext cx="4070700" cy="62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42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304" name="Google Shape;304;p9"/>
          <p:cNvSpPr/>
          <p:nvPr/>
        </p:nvSpPr>
        <p:spPr>
          <a:xfrm flipH="1">
            <a:off x="-1801179" y="3473499"/>
            <a:ext cx="5171118" cy="2972279"/>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flipH="1">
            <a:off x="3543498" y="552738"/>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9"/>
          <p:cNvGrpSpPr/>
          <p:nvPr/>
        </p:nvGrpSpPr>
        <p:grpSpPr>
          <a:xfrm flipH="1">
            <a:off x="4505376" y="672834"/>
            <a:ext cx="474643" cy="301588"/>
            <a:chOff x="7593894" y="395296"/>
            <a:chExt cx="474643" cy="301588"/>
          </a:xfrm>
        </p:grpSpPr>
        <p:sp>
          <p:nvSpPr>
            <p:cNvPr id="307" name="Google Shape;307;p9"/>
            <p:cNvSpPr/>
            <p:nvPr/>
          </p:nvSpPr>
          <p:spPr>
            <a:xfrm>
              <a:off x="7603183" y="404585"/>
              <a:ext cx="456065" cy="282964"/>
            </a:xfrm>
            <a:custGeom>
              <a:rect b="b" l="l" r="r" t="t"/>
              <a:pathLst>
                <a:path extrusionOk="0" h="6184" w="9967">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
            <p:cNvSpPr/>
            <p:nvPr/>
          </p:nvSpPr>
          <p:spPr>
            <a:xfrm>
              <a:off x="7593894" y="395296"/>
              <a:ext cx="474643" cy="301588"/>
            </a:xfrm>
            <a:custGeom>
              <a:rect b="b" l="l" r="r" t="t"/>
              <a:pathLst>
                <a:path extrusionOk="0" h="6591" w="10373">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9"/>
          <p:cNvGrpSpPr/>
          <p:nvPr/>
        </p:nvGrpSpPr>
        <p:grpSpPr>
          <a:xfrm flipH="1">
            <a:off x="4295452" y="4470667"/>
            <a:ext cx="474643" cy="299712"/>
            <a:chOff x="7729218" y="1694205"/>
            <a:chExt cx="474643" cy="299712"/>
          </a:xfrm>
        </p:grpSpPr>
        <p:sp>
          <p:nvSpPr>
            <p:cNvPr id="310" name="Google Shape;310;p9"/>
            <p:cNvSpPr/>
            <p:nvPr/>
          </p:nvSpPr>
          <p:spPr>
            <a:xfrm>
              <a:off x="7738507" y="1703494"/>
              <a:ext cx="456065" cy="281088"/>
            </a:xfrm>
            <a:custGeom>
              <a:rect b="b" l="l" r="r" t="t"/>
              <a:pathLst>
                <a:path extrusionOk="0" h="6143" w="9967">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9"/>
            <p:cNvSpPr/>
            <p:nvPr/>
          </p:nvSpPr>
          <p:spPr>
            <a:xfrm>
              <a:off x="7729218" y="1694205"/>
              <a:ext cx="474643" cy="299712"/>
            </a:xfrm>
            <a:custGeom>
              <a:rect b="b" l="l" r="r" t="t"/>
              <a:pathLst>
                <a:path extrusionOk="0" h="6550" w="10373">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9"/>
          <p:cNvSpPr/>
          <p:nvPr/>
        </p:nvSpPr>
        <p:spPr>
          <a:xfrm flipH="1">
            <a:off x="741543" y="587172"/>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9"/>
          <p:cNvSpPr/>
          <p:nvPr/>
        </p:nvSpPr>
        <p:spPr>
          <a:xfrm flipH="1">
            <a:off x="497936" y="162916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9"/>
          <p:cNvGrpSpPr/>
          <p:nvPr/>
        </p:nvGrpSpPr>
        <p:grpSpPr>
          <a:xfrm flipH="1" rot="5400000">
            <a:off x="7605726" y="-1041792"/>
            <a:ext cx="1915490" cy="2459786"/>
            <a:chOff x="2659350" y="1746500"/>
            <a:chExt cx="379350" cy="487125"/>
          </a:xfrm>
        </p:grpSpPr>
        <p:sp>
          <p:nvSpPr>
            <p:cNvPr id="315" name="Google Shape;315;p9"/>
            <p:cNvSpPr/>
            <p:nvPr/>
          </p:nvSpPr>
          <p:spPr>
            <a:xfrm>
              <a:off x="2659350" y="1746500"/>
              <a:ext cx="379350" cy="487125"/>
            </a:xfrm>
            <a:custGeom>
              <a:rect b="b" l="l" r="r" t="t"/>
              <a:pathLst>
                <a:path extrusionOk="0" h="19485" w="15174">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2701050" y="1843125"/>
              <a:ext cx="309175" cy="322375"/>
            </a:xfrm>
            <a:custGeom>
              <a:rect b="b" l="l" r="r" t="t"/>
              <a:pathLst>
                <a:path extrusionOk="0" h="12895" w="12367">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2756975" y="1978375"/>
              <a:ext cx="183075" cy="133225"/>
            </a:xfrm>
            <a:custGeom>
              <a:rect b="b" l="l" r="r" t="t"/>
              <a:pathLst>
                <a:path extrusionOk="0" h="5329" w="7323">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9"/>
          <p:cNvSpPr/>
          <p:nvPr/>
        </p:nvSpPr>
        <p:spPr>
          <a:xfrm flipH="1">
            <a:off x="8231373" y="1783663"/>
            <a:ext cx="152693" cy="154523"/>
          </a:xfrm>
          <a:custGeom>
            <a:rect b="b" l="l" r="r" t="t"/>
            <a:pathLst>
              <a:path extrusionOk="0" h="3377" w="3337">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9"/>
          <p:cNvGrpSpPr/>
          <p:nvPr/>
        </p:nvGrpSpPr>
        <p:grpSpPr>
          <a:xfrm flipH="1">
            <a:off x="-1340959" y="3558109"/>
            <a:ext cx="2408503" cy="2408503"/>
            <a:chOff x="7349044" y="3624409"/>
            <a:chExt cx="2408503" cy="2408503"/>
          </a:xfrm>
        </p:grpSpPr>
        <p:sp>
          <p:nvSpPr>
            <p:cNvPr id="320" name="Google Shape;320;p9"/>
            <p:cNvSpPr/>
            <p:nvPr/>
          </p:nvSpPr>
          <p:spPr>
            <a:xfrm flipH="1" rot="8100000">
              <a:off x="7661995" y="4016892"/>
              <a:ext cx="1782600" cy="1623537"/>
            </a:xfrm>
            <a:custGeom>
              <a:rect b="b" l="l" r="r" t="t"/>
              <a:pathLst>
                <a:path extrusionOk="0" h="17451" w="1916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9"/>
            <p:cNvSpPr/>
            <p:nvPr/>
          </p:nvSpPr>
          <p:spPr>
            <a:xfrm flipH="1" rot="8100000">
              <a:off x="7872293" y="4243499"/>
              <a:ext cx="1634949" cy="1309454"/>
            </a:xfrm>
            <a:custGeom>
              <a:rect b="b" l="l" r="r" t="t"/>
              <a:pathLst>
                <a:path extrusionOk="0" h="14075" w="17573">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9"/>
            <p:cNvSpPr/>
            <p:nvPr/>
          </p:nvSpPr>
          <p:spPr>
            <a:xfrm flipH="1" rot="8100000">
              <a:off x="8893413" y="4510443"/>
              <a:ext cx="673778" cy="582858"/>
            </a:xfrm>
            <a:custGeom>
              <a:rect b="b" l="l" r="r" t="t"/>
              <a:pathLst>
                <a:path extrusionOk="0" h="6265" w="7242">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9"/>
            <p:cNvSpPr/>
            <p:nvPr/>
          </p:nvSpPr>
          <p:spPr>
            <a:xfrm flipH="1" rot="8100000">
              <a:off x="7985425" y="4705653"/>
              <a:ext cx="688850" cy="510943"/>
            </a:xfrm>
            <a:custGeom>
              <a:rect b="b" l="l" r="r" t="t"/>
              <a:pathLst>
                <a:path extrusionOk="0" h="5492" w="7404">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9"/>
          <p:cNvSpPr/>
          <p:nvPr/>
        </p:nvSpPr>
        <p:spPr>
          <a:xfrm>
            <a:off x="2548754" y="356767"/>
            <a:ext cx="85704" cy="85658"/>
          </a:xfrm>
          <a:custGeom>
            <a:rect b="b" l="l" r="r" t="t"/>
            <a:pathLst>
              <a:path extrusionOk="0" h="1872" w="1873">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9"/>
          <p:cNvSpPr/>
          <p:nvPr/>
        </p:nvSpPr>
        <p:spPr>
          <a:xfrm>
            <a:off x="6077516" y="4470667"/>
            <a:ext cx="85704" cy="85658"/>
          </a:xfrm>
          <a:custGeom>
            <a:rect b="b" l="l" r="r" t="t"/>
            <a:pathLst>
              <a:path extrusionOk="0" h="1872" w="1873">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9"/>
          <p:cNvGrpSpPr/>
          <p:nvPr/>
        </p:nvGrpSpPr>
        <p:grpSpPr>
          <a:xfrm>
            <a:off x="6412456" y="442427"/>
            <a:ext cx="307124" cy="305294"/>
            <a:chOff x="1026043" y="1162815"/>
            <a:chExt cx="307124" cy="305294"/>
          </a:xfrm>
        </p:grpSpPr>
        <p:sp>
          <p:nvSpPr>
            <p:cNvPr id="327" name="Google Shape;327;p9"/>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9"/>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9"/>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9"/>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9"/>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9"/>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9"/>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9"/>
          <p:cNvGrpSpPr/>
          <p:nvPr/>
        </p:nvGrpSpPr>
        <p:grpSpPr>
          <a:xfrm>
            <a:off x="3712948" y="1762875"/>
            <a:ext cx="309000" cy="305294"/>
            <a:chOff x="8360310" y="1124637"/>
            <a:chExt cx="309000" cy="305294"/>
          </a:xfrm>
        </p:grpSpPr>
        <p:sp>
          <p:nvSpPr>
            <p:cNvPr id="336" name="Google Shape;336;p9"/>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9"/>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9"/>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9"/>
          <p:cNvSpPr/>
          <p:nvPr/>
        </p:nvSpPr>
        <p:spPr>
          <a:xfrm>
            <a:off x="8120573" y="4025460"/>
            <a:ext cx="303418" cy="305294"/>
          </a:xfrm>
          <a:custGeom>
            <a:rect b="b" l="l" r="r" t="t"/>
            <a:pathLst>
              <a:path extrusionOk="0" h="6672" w="6631">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a:off x="318460" y="2731446"/>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6" name="Shape 346"/>
        <p:cNvGrpSpPr/>
        <p:nvPr/>
      </p:nvGrpSpPr>
      <p:grpSpPr>
        <a:xfrm>
          <a:off x="0" y="0"/>
          <a:ext cx="0" cy="0"/>
          <a:chOff x="0" y="0"/>
          <a:chExt cx="0" cy="0"/>
        </a:xfrm>
      </p:grpSpPr>
      <p:sp>
        <p:nvSpPr>
          <p:cNvPr id="347" name="Google Shape;347;p10"/>
          <p:cNvSpPr txBox="1"/>
          <p:nvPr>
            <p:ph type="title"/>
          </p:nvPr>
        </p:nvSpPr>
        <p:spPr>
          <a:xfrm>
            <a:off x="1643050" y="436544"/>
            <a:ext cx="5857800" cy="118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0.xml"/><Relationship Id="rId22" Type="http://schemas.openxmlformats.org/officeDocument/2006/relationships/slideLayout" Target="../slideLayouts/slideLayout52.xml"/><Relationship Id="rId21" Type="http://schemas.openxmlformats.org/officeDocument/2006/relationships/slideLayout" Target="../slideLayouts/slideLayout51.xml"/><Relationship Id="rId24" Type="http://schemas.openxmlformats.org/officeDocument/2006/relationships/slideLayout" Target="../slideLayouts/slideLayout54.xml"/><Relationship Id="rId23" Type="http://schemas.openxmlformats.org/officeDocument/2006/relationships/slideLayout" Target="../slideLayouts/slideLayout53.xml"/><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9" Type="http://schemas.openxmlformats.org/officeDocument/2006/relationships/slideLayout" Target="../slideLayouts/slideLayout39.xml"/><Relationship Id="rId26" Type="http://schemas.openxmlformats.org/officeDocument/2006/relationships/slideLayout" Target="../slideLayouts/slideLayout56.xml"/><Relationship Id="rId25" Type="http://schemas.openxmlformats.org/officeDocument/2006/relationships/slideLayout" Target="../slideLayouts/slideLayout55.xml"/><Relationship Id="rId28" Type="http://schemas.openxmlformats.org/officeDocument/2006/relationships/slideLayout" Target="../slideLayouts/slideLayout58.xml"/><Relationship Id="rId27" Type="http://schemas.openxmlformats.org/officeDocument/2006/relationships/slideLayout" Target="../slideLayouts/slideLayout57.xml"/><Relationship Id="rId5" Type="http://schemas.openxmlformats.org/officeDocument/2006/relationships/slideLayout" Target="../slideLayouts/slideLayout35.xml"/><Relationship Id="rId6" Type="http://schemas.openxmlformats.org/officeDocument/2006/relationships/slideLayout" Target="../slideLayouts/slideLayout36.xml"/><Relationship Id="rId29" Type="http://schemas.openxmlformats.org/officeDocument/2006/relationships/slideLayout" Target="../slideLayouts/slideLayout59.xml"/><Relationship Id="rId7" Type="http://schemas.openxmlformats.org/officeDocument/2006/relationships/slideLayout" Target="../slideLayouts/slideLayout37.xml"/><Relationship Id="rId8" Type="http://schemas.openxmlformats.org/officeDocument/2006/relationships/slideLayout" Target="../slideLayouts/slideLayout38.xml"/><Relationship Id="rId31" Type="http://schemas.openxmlformats.org/officeDocument/2006/relationships/theme" Target="../theme/theme3.xml"/><Relationship Id="rId30" Type="http://schemas.openxmlformats.org/officeDocument/2006/relationships/slideLayout" Target="../slideLayouts/slideLayout60.xml"/><Relationship Id="rId11" Type="http://schemas.openxmlformats.org/officeDocument/2006/relationships/slideLayout" Target="../slideLayouts/slideLayout41.xml"/><Relationship Id="rId10" Type="http://schemas.openxmlformats.org/officeDocument/2006/relationships/slideLayout" Target="../slideLayouts/slideLayout40.xml"/><Relationship Id="rId13" Type="http://schemas.openxmlformats.org/officeDocument/2006/relationships/slideLayout" Target="../slideLayouts/slideLayout43.xml"/><Relationship Id="rId12" Type="http://schemas.openxmlformats.org/officeDocument/2006/relationships/slideLayout" Target="../slideLayouts/slideLayout42.xml"/><Relationship Id="rId15" Type="http://schemas.openxmlformats.org/officeDocument/2006/relationships/slideLayout" Target="../slideLayouts/slideLayout45.xml"/><Relationship Id="rId14" Type="http://schemas.openxmlformats.org/officeDocument/2006/relationships/slideLayout" Target="../slideLayouts/slideLayout44.xml"/><Relationship Id="rId17" Type="http://schemas.openxmlformats.org/officeDocument/2006/relationships/slideLayout" Target="../slideLayouts/slideLayout47.xml"/><Relationship Id="rId16" Type="http://schemas.openxmlformats.org/officeDocument/2006/relationships/slideLayout" Target="../slideLayouts/slideLayout46.xml"/><Relationship Id="rId19" Type="http://schemas.openxmlformats.org/officeDocument/2006/relationships/slideLayout" Target="../slideLayouts/slideLayout49.xml"/><Relationship Id="rId18"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400"/>
              <a:buFont typeface="Yusei Magic"/>
              <a:buNone/>
              <a:defRPr b="1" sz="3400">
                <a:solidFill>
                  <a:schemeClr val="dk1"/>
                </a:solidFill>
                <a:latin typeface="Yusei Magic"/>
                <a:ea typeface="Yusei Magic"/>
                <a:cs typeface="Yusei Magic"/>
                <a:sym typeface="Yusei Magic"/>
              </a:defRPr>
            </a:lvl1pPr>
            <a:lvl2pPr lvl="1" rtl="0">
              <a:spcBef>
                <a:spcPts val="0"/>
              </a:spcBef>
              <a:spcAft>
                <a:spcPts val="0"/>
              </a:spcAft>
              <a:buClr>
                <a:schemeClr val="dk1"/>
              </a:buClr>
              <a:buSzPts val="3400"/>
              <a:buFont typeface="Yusei Magic"/>
              <a:buNone/>
              <a:defRPr b="1" sz="3400">
                <a:solidFill>
                  <a:schemeClr val="dk1"/>
                </a:solidFill>
                <a:latin typeface="Yusei Magic"/>
                <a:ea typeface="Yusei Magic"/>
                <a:cs typeface="Yusei Magic"/>
                <a:sym typeface="Yusei Magic"/>
              </a:defRPr>
            </a:lvl2pPr>
            <a:lvl3pPr lvl="2" rtl="0">
              <a:spcBef>
                <a:spcPts val="0"/>
              </a:spcBef>
              <a:spcAft>
                <a:spcPts val="0"/>
              </a:spcAft>
              <a:buClr>
                <a:schemeClr val="dk1"/>
              </a:buClr>
              <a:buSzPts val="3400"/>
              <a:buFont typeface="Yusei Magic"/>
              <a:buNone/>
              <a:defRPr b="1" sz="3400">
                <a:solidFill>
                  <a:schemeClr val="dk1"/>
                </a:solidFill>
                <a:latin typeface="Yusei Magic"/>
                <a:ea typeface="Yusei Magic"/>
                <a:cs typeface="Yusei Magic"/>
                <a:sym typeface="Yusei Magic"/>
              </a:defRPr>
            </a:lvl3pPr>
            <a:lvl4pPr lvl="3" rtl="0">
              <a:spcBef>
                <a:spcPts val="0"/>
              </a:spcBef>
              <a:spcAft>
                <a:spcPts val="0"/>
              </a:spcAft>
              <a:buClr>
                <a:schemeClr val="dk1"/>
              </a:buClr>
              <a:buSzPts val="3400"/>
              <a:buFont typeface="Yusei Magic"/>
              <a:buNone/>
              <a:defRPr b="1" sz="3400">
                <a:solidFill>
                  <a:schemeClr val="dk1"/>
                </a:solidFill>
                <a:latin typeface="Yusei Magic"/>
                <a:ea typeface="Yusei Magic"/>
                <a:cs typeface="Yusei Magic"/>
                <a:sym typeface="Yusei Magic"/>
              </a:defRPr>
            </a:lvl4pPr>
            <a:lvl5pPr lvl="4" rtl="0">
              <a:spcBef>
                <a:spcPts val="0"/>
              </a:spcBef>
              <a:spcAft>
                <a:spcPts val="0"/>
              </a:spcAft>
              <a:buClr>
                <a:schemeClr val="dk1"/>
              </a:buClr>
              <a:buSzPts val="3400"/>
              <a:buFont typeface="Yusei Magic"/>
              <a:buNone/>
              <a:defRPr b="1" sz="3400">
                <a:solidFill>
                  <a:schemeClr val="dk1"/>
                </a:solidFill>
                <a:latin typeface="Yusei Magic"/>
                <a:ea typeface="Yusei Magic"/>
                <a:cs typeface="Yusei Magic"/>
                <a:sym typeface="Yusei Magic"/>
              </a:defRPr>
            </a:lvl5pPr>
            <a:lvl6pPr lvl="5" rtl="0">
              <a:spcBef>
                <a:spcPts val="0"/>
              </a:spcBef>
              <a:spcAft>
                <a:spcPts val="0"/>
              </a:spcAft>
              <a:buClr>
                <a:schemeClr val="dk1"/>
              </a:buClr>
              <a:buSzPts val="3400"/>
              <a:buFont typeface="Yusei Magic"/>
              <a:buNone/>
              <a:defRPr b="1" sz="3400">
                <a:solidFill>
                  <a:schemeClr val="dk1"/>
                </a:solidFill>
                <a:latin typeface="Yusei Magic"/>
                <a:ea typeface="Yusei Magic"/>
                <a:cs typeface="Yusei Magic"/>
                <a:sym typeface="Yusei Magic"/>
              </a:defRPr>
            </a:lvl6pPr>
            <a:lvl7pPr lvl="6" rtl="0">
              <a:spcBef>
                <a:spcPts val="0"/>
              </a:spcBef>
              <a:spcAft>
                <a:spcPts val="0"/>
              </a:spcAft>
              <a:buClr>
                <a:schemeClr val="dk1"/>
              </a:buClr>
              <a:buSzPts val="3400"/>
              <a:buFont typeface="Yusei Magic"/>
              <a:buNone/>
              <a:defRPr b="1" sz="3400">
                <a:solidFill>
                  <a:schemeClr val="dk1"/>
                </a:solidFill>
                <a:latin typeface="Yusei Magic"/>
                <a:ea typeface="Yusei Magic"/>
                <a:cs typeface="Yusei Magic"/>
                <a:sym typeface="Yusei Magic"/>
              </a:defRPr>
            </a:lvl7pPr>
            <a:lvl8pPr lvl="7" rtl="0">
              <a:spcBef>
                <a:spcPts val="0"/>
              </a:spcBef>
              <a:spcAft>
                <a:spcPts val="0"/>
              </a:spcAft>
              <a:buClr>
                <a:schemeClr val="dk1"/>
              </a:buClr>
              <a:buSzPts val="3400"/>
              <a:buFont typeface="Yusei Magic"/>
              <a:buNone/>
              <a:defRPr b="1" sz="3400">
                <a:solidFill>
                  <a:schemeClr val="dk1"/>
                </a:solidFill>
                <a:latin typeface="Yusei Magic"/>
                <a:ea typeface="Yusei Magic"/>
                <a:cs typeface="Yusei Magic"/>
                <a:sym typeface="Yusei Magic"/>
              </a:defRPr>
            </a:lvl8pPr>
            <a:lvl9pPr lvl="8" rtl="0">
              <a:spcBef>
                <a:spcPts val="0"/>
              </a:spcBef>
              <a:spcAft>
                <a:spcPts val="0"/>
              </a:spcAft>
              <a:buClr>
                <a:schemeClr val="dk1"/>
              </a:buClr>
              <a:buSzPts val="3400"/>
              <a:buFont typeface="Yusei Magic"/>
              <a:buNone/>
              <a:defRPr b="1" sz="3400">
                <a:solidFill>
                  <a:schemeClr val="dk1"/>
                </a:solidFill>
                <a:latin typeface="Yusei Magic"/>
                <a:ea typeface="Yusei Magic"/>
                <a:cs typeface="Yusei Magic"/>
                <a:sym typeface="Yusei Magic"/>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1pPr>
            <a:lvl2pPr indent="-317500" lvl="1" marL="9144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indent="-317500" lvl="2" marL="13716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indent="-317500" lvl="3" marL="18288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indent="-317500" lvl="4" marL="22860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indent="-317500" lvl="5" marL="27432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indent="-317500" lvl="6" marL="32004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indent="-317500" lvl="7" marL="36576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indent="-317500" lvl="8" marL="4114800">
              <a:lnSpc>
                <a:spcPct val="100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1126" name="Shape 1126"/>
        <p:cNvGrpSpPr/>
        <p:nvPr/>
      </p:nvGrpSpPr>
      <p:grpSpPr>
        <a:xfrm>
          <a:off x="0" y="0"/>
          <a:ext cx="0" cy="0"/>
          <a:chOff x="0" y="0"/>
          <a:chExt cx="0" cy="0"/>
        </a:xfrm>
      </p:grpSpPr>
      <p:sp>
        <p:nvSpPr>
          <p:cNvPr id="1127" name="Google Shape;1127;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400"/>
              <a:buFont typeface="Yusei Magic"/>
              <a:buNone/>
              <a:defRPr b="1" sz="3400">
                <a:solidFill>
                  <a:schemeClr val="dk1"/>
                </a:solidFill>
                <a:latin typeface="Yusei Magic"/>
                <a:ea typeface="Yusei Magic"/>
                <a:cs typeface="Yusei Magic"/>
                <a:sym typeface="Yusei Magic"/>
              </a:defRPr>
            </a:lvl1pPr>
            <a:lvl2pPr lvl="1" rtl="0">
              <a:spcBef>
                <a:spcPts val="0"/>
              </a:spcBef>
              <a:spcAft>
                <a:spcPts val="0"/>
              </a:spcAft>
              <a:buClr>
                <a:schemeClr val="dk1"/>
              </a:buClr>
              <a:buSzPts val="3400"/>
              <a:buFont typeface="Yusei Magic"/>
              <a:buNone/>
              <a:defRPr b="1" sz="3400">
                <a:solidFill>
                  <a:schemeClr val="dk1"/>
                </a:solidFill>
                <a:latin typeface="Yusei Magic"/>
                <a:ea typeface="Yusei Magic"/>
                <a:cs typeface="Yusei Magic"/>
                <a:sym typeface="Yusei Magic"/>
              </a:defRPr>
            </a:lvl2pPr>
            <a:lvl3pPr lvl="2" rtl="0">
              <a:spcBef>
                <a:spcPts val="0"/>
              </a:spcBef>
              <a:spcAft>
                <a:spcPts val="0"/>
              </a:spcAft>
              <a:buClr>
                <a:schemeClr val="dk1"/>
              </a:buClr>
              <a:buSzPts val="3400"/>
              <a:buFont typeface="Yusei Magic"/>
              <a:buNone/>
              <a:defRPr b="1" sz="3400">
                <a:solidFill>
                  <a:schemeClr val="dk1"/>
                </a:solidFill>
                <a:latin typeface="Yusei Magic"/>
                <a:ea typeface="Yusei Magic"/>
                <a:cs typeface="Yusei Magic"/>
                <a:sym typeface="Yusei Magic"/>
              </a:defRPr>
            </a:lvl3pPr>
            <a:lvl4pPr lvl="3" rtl="0">
              <a:spcBef>
                <a:spcPts val="0"/>
              </a:spcBef>
              <a:spcAft>
                <a:spcPts val="0"/>
              </a:spcAft>
              <a:buClr>
                <a:schemeClr val="dk1"/>
              </a:buClr>
              <a:buSzPts val="3400"/>
              <a:buFont typeface="Yusei Magic"/>
              <a:buNone/>
              <a:defRPr b="1" sz="3400">
                <a:solidFill>
                  <a:schemeClr val="dk1"/>
                </a:solidFill>
                <a:latin typeface="Yusei Magic"/>
                <a:ea typeface="Yusei Magic"/>
                <a:cs typeface="Yusei Magic"/>
                <a:sym typeface="Yusei Magic"/>
              </a:defRPr>
            </a:lvl4pPr>
            <a:lvl5pPr lvl="4" rtl="0">
              <a:spcBef>
                <a:spcPts val="0"/>
              </a:spcBef>
              <a:spcAft>
                <a:spcPts val="0"/>
              </a:spcAft>
              <a:buClr>
                <a:schemeClr val="dk1"/>
              </a:buClr>
              <a:buSzPts val="3400"/>
              <a:buFont typeface="Yusei Magic"/>
              <a:buNone/>
              <a:defRPr b="1" sz="3400">
                <a:solidFill>
                  <a:schemeClr val="dk1"/>
                </a:solidFill>
                <a:latin typeface="Yusei Magic"/>
                <a:ea typeface="Yusei Magic"/>
                <a:cs typeface="Yusei Magic"/>
                <a:sym typeface="Yusei Magic"/>
              </a:defRPr>
            </a:lvl5pPr>
            <a:lvl6pPr lvl="5" rtl="0">
              <a:spcBef>
                <a:spcPts val="0"/>
              </a:spcBef>
              <a:spcAft>
                <a:spcPts val="0"/>
              </a:spcAft>
              <a:buClr>
                <a:schemeClr val="dk1"/>
              </a:buClr>
              <a:buSzPts val="3400"/>
              <a:buFont typeface="Yusei Magic"/>
              <a:buNone/>
              <a:defRPr b="1" sz="3400">
                <a:solidFill>
                  <a:schemeClr val="dk1"/>
                </a:solidFill>
                <a:latin typeface="Yusei Magic"/>
                <a:ea typeface="Yusei Magic"/>
                <a:cs typeface="Yusei Magic"/>
                <a:sym typeface="Yusei Magic"/>
              </a:defRPr>
            </a:lvl6pPr>
            <a:lvl7pPr lvl="6" rtl="0">
              <a:spcBef>
                <a:spcPts val="0"/>
              </a:spcBef>
              <a:spcAft>
                <a:spcPts val="0"/>
              </a:spcAft>
              <a:buClr>
                <a:schemeClr val="dk1"/>
              </a:buClr>
              <a:buSzPts val="3400"/>
              <a:buFont typeface="Yusei Magic"/>
              <a:buNone/>
              <a:defRPr b="1" sz="3400">
                <a:solidFill>
                  <a:schemeClr val="dk1"/>
                </a:solidFill>
                <a:latin typeface="Yusei Magic"/>
                <a:ea typeface="Yusei Magic"/>
                <a:cs typeface="Yusei Magic"/>
                <a:sym typeface="Yusei Magic"/>
              </a:defRPr>
            </a:lvl7pPr>
            <a:lvl8pPr lvl="7" rtl="0">
              <a:spcBef>
                <a:spcPts val="0"/>
              </a:spcBef>
              <a:spcAft>
                <a:spcPts val="0"/>
              </a:spcAft>
              <a:buClr>
                <a:schemeClr val="dk1"/>
              </a:buClr>
              <a:buSzPts val="3400"/>
              <a:buFont typeface="Yusei Magic"/>
              <a:buNone/>
              <a:defRPr b="1" sz="3400">
                <a:solidFill>
                  <a:schemeClr val="dk1"/>
                </a:solidFill>
                <a:latin typeface="Yusei Magic"/>
                <a:ea typeface="Yusei Magic"/>
                <a:cs typeface="Yusei Magic"/>
                <a:sym typeface="Yusei Magic"/>
              </a:defRPr>
            </a:lvl8pPr>
            <a:lvl9pPr lvl="8" rtl="0">
              <a:spcBef>
                <a:spcPts val="0"/>
              </a:spcBef>
              <a:spcAft>
                <a:spcPts val="0"/>
              </a:spcAft>
              <a:buClr>
                <a:schemeClr val="dk1"/>
              </a:buClr>
              <a:buSzPts val="3400"/>
              <a:buFont typeface="Yusei Magic"/>
              <a:buNone/>
              <a:defRPr b="1" sz="3400">
                <a:solidFill>
                  <a:schemeClr val="dk1"/>
                </a:solidFill>
                <a:latin typeface="Yusei Magic"/>
                <a:ea typeface="Yusei Magic"/>
                <a:cs typeface="Yusei Magic"/>
                <a:sym typeface="Yusei Magic"/>
              </a:defRPr>
            </a:lvl9pPr>
          </a:lstStyle>
          <a:p/>
        </p:txBody>
      </p:sp>
      <p:sp>
        <p:nvSpPr>
          <p:cNvPr id="1128" name="Google Shape;1128;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1pPr>
            <a:lvl2pPr indent="-317500" lvl="1" marL="914400" rtl="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indent="-317500" lvl="2" marL="1371600" rtl="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indent="-317500" lvl="3" marL="1828800" rtl="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indent="-317500" lvl="4" marL="2286000" rtl="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indent="-317500" lvl="5" marL="2743200" rtl="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indent="-317500" lvl="6" marL="3200400" rtl="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indent="-317500" lvl="7" marL="3657600" rtl="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indent="-317500" lvl="8" marL="4114800" rtl="0">
              <a:lnSpc>
                <a:spcPct val="100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 id="2147483706" r:id="rId29"/>
    <p:sldLayoutId id="214748370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0" name="Shape 2250"/>
        <p:cNvGrpSpPr/>
        <p:nvPr/>
      </p:nvGrpSpPr>
      <p:grpSpPr>
        <a:xfrm>
          <a:off x="0" y="0"/>
          <a:ext cx="0" cy="0"/>
          <a:chOff x="0" y="0"/>
          <a:chExt cx="0" cy="0"/>
        </a:xfrm>
      </p:grpSpPr>
      <p:sp>
        <p:nvSpPr>
          <p:cNvPr id="2251" name="Google Shape;2251;p63"/>
          <p:cNvSpPr txBox="1"/>
          <p:nvPr>
            <p:ph type="ctrTitle"/>
          </p:nvPr>
        </p:nvSpPr>
        <p:spPr>
          <a:xfrm>
            <a:off x="694625" y="1067725"/>
            <a:ext cx="3984600" cy="230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600">
                <a:solidFill>
                  <a:schemeClr val="accent1"/>
                </a:solidFill>
              </a:rPr>
              <a:t>Insight</a:t>
            </a:r>
            <a:r>
              <a:rPr lang="en" sz="4000"/>
              <a:t> </a:t>
            </a:r>
            <a:r>
              <a:rPr lang="en" sz="4600"/>
              <a:t>Clinic</a:t>
            </a:r>
            <a:endParaRPr sz="4600"/>
          </a:p>
        </p:txBody>
      </p:sp>
      <p:grpSp>
        <p:nvGrpSpPr>
          <p:cNvPr id="2252" name="Google Shape;2252;p63"/>
          <p:cNvGrpSpPr/>
          <p:nvPr/>
        </p:nvGrpSpPr>
        <p:grpSpPr>
          <a:xfrm>
            <a:off x="4783570" y="630000"/>
            <a:ext cx="3825628" cy="3743803"/>
            <a:chOff x="2859190" y="326184"/>
            <a:chExt cx="4091143" cy="4003639"/>
          </a:xfrm>
        </p:grpSpPr>
        <p:sp>
          <p:nvSpPr>
            <p:cNvPr id="2253" name="Google Shape;2253;p63"/>
            <p:cNvSpPr/>
            <p:nvPr/>
          </p:nvSpPr>
          <p:spPr>
            <a:xfrm>
              <a:off x="3998307" y="981357"/>
              <a:ext cx="320165" cy="1042356"/>
            </a:xfrm>
            <a:custGeom>
              <a:rect b="b" l="l" r="r" t="t"/>
              <a:pathLst>
                <a:path extrusionOk="0" h="22780" w="6997">
                  <a:moveTo>
                    <a:pt x="1668" y="1"/>
                  </a:moveTo>
                  <a:lnTo>
                    <a:pt x="1424" y="82"/>
                  </a:lnTo>
                  <a:lnTo>
                    <a:pt x="1221" y="204"/>
                  </a:lnTo>
                  <a:lnTo>
                    <a:pt x="1018" y="367"/>
                  </a:lnTo>
                  <a:lnTo>
                    <a:pt x="814" y="570"/>
                  </a:lnTo>
                  <a:lnTo>
                    <a:pt x="692" y="814"/>
                  </a:lnTo>
                  <a:lnTo>
                    <a:pt x="448" y="1302"/>
                  </a:lnTo>
                  <a:lnTo>
                    <a:pt x="285" y="1831"/>
                  </a:lnTo>
                  <a:lnTo>
                    <a:pt x="123" y="2441"/>
                  </a:lnTo>
                  <a:lnTo>
                    <a:pt x="41" y="3092"/>
                  </a:lnTo>
                  <a:lnTo>
                    <a:pt x="1" y="3377"/>
                  </a:lnTo>
                  <a:lnTo>
                    <a:pt x="41" y="3702"/>
                  </a:lnTo>
                  <a:lnTo>
                    <a:pt x="41" y="4028"/>
                  </a:lnTo>
                  <a:lnTo>
                    <a:pt x="123" y="4353"/>
                  </a:lnTo>
                  <a:lnTo>
                    <a:pt x="204" y="4719"/>
                  </a:lnTo>
                  <a:lnTo>
                    <a:pt x="326" y="5085"/>
                  </a:lnTo>
                  <a:lnTo>
                    <a:pt x="611" y="5817"/>
                  </a:lnTo>
                  <a:lnTo>
                    <a:pt x="895" y="6550"/>
                  </a:lnTo>
                  <a:lnTo>
                    <a:pt x="1140" y="7322"/>
                  </a:lnTo>
                  <a:lnTo>
                    <a:pt x="1221" y="7689"/>
                  </a:lnTo>
                  <a:lnTo>
                    <a:pt x="1302" y="8055"/>
                  </a:lnTo>
                  <a:lnTo>
                    <a:pt x="1343" y="8461"/>
                  </a:lnTo>
                  <a:lnTo>
                    <a:pt x="1343" y="8868"/>
                  </a:lnTo>
                  <a:lnTo>
                    <a:pt x="1343" y="9234"/>
                  </a:lnTo>
                  <a:lnTo>
                    <a:pt x="1262" y="9641"/>
                  </a:lnTo>
                  <a:lnTo>
                    <a:pt x="1099" y="10414"/>
                  </a:lnTo>
                  <a:lnTo>
                    <a:pt x="651" y="11919"/>
                  </a:lnTo>
                  <a:lnTo>
                    <a:pt x="489" y="12610"/>
                  </a:lnTo>
                  <a:lnTo>
                    <a:pt x="367" y="13343"/>
                  </a:lnTo>
                  <a:lnTo>
                    <a:pt x="326" y="13668"/>
                  </a:lnTo>
                  <a:lnTo>
                    <a:pt x="367" y="14034"/>
                  </a:lnTo>
                  <a:lnTo>
                    <a:pt x="407" y="14400"/>
                  </a:lnTo>
                  <a:lnTo>
                    <a:pt x="448" y="14766"/>
                  </a:lnTo>
                  <a:lnTo>
                    <a:pt x="570" y="15092"/>
                  </a:lnTo>
                  <a:lnTo>
                    <a:pt x="733" y="15417"/>
                  </a:lnTo>
                  <a:lnTo>
                    <a:pt x="1099" y="16027"/>
                  </a:lnTo>
                  <a:lnTo>
                    <a:pt x="1465" y="16637"/>
                  </a:lnTo>
                  <a:lnTo>
                    <a:pt x="1628" y="16922"/>
                  </a:lnTo>
                  <a:lnTo>
                    <a:pt x="1750" y="17288"/>
                  </a:lnTo>
                  <a:lnTo>
                    <a:pt x="1790" y="17654"/>
                  </a:lnTo>
                  <a:lnTo>
                    <a:pt x="1831" y="18020"/>
                  </a:lnTo>
                  <a:lnTo>
                    <a:pt x="1790" y="18386"/>
                  </a:lnTo>
                  <a:lnTo>
                    <a:pt x="1750" y="18793"/>
                  </a:lnTo>
                  <a:lnTo>
                    <a:pt x="1628" y="19525"/>
                  </a:lnTo>
                  <a:lnTo>
                    <a:pt x="1546" y="20257"/>
                  </a:lnTo>
                  <a:lnTo>
                    <a:pt x="1506" y="20583"/>
                  </a:lnTo>
                  <a:lnTo>
                    <a:pt x="1546" y="20908"/>
                  </a:lnTo>
                  <a:lnTo>
                    <a:pt x="1587" y="21193"/>
                  </a:lnTo>
                  <a:lnTo>
                    <a:pt x="1668" y="21518"/>
                  </a:lnTo>
                  <a:lnTo>
                    <a:pt x="1750" y="21803"/>
                  </a:lnTo>
                  <a:lnTo>
                    <a:pt x="1912" y="22047"/>
                  </a:lnTo>
                  <a:lnTo>
                    <a:pt x="2116" y="22291"/>
                  </a:lnTo>
                  <a:lnTo>
                    <a:pt x="2360" y="22495"/>
                  </a:lnTo>
                  <a:lnTo>
                    <a:pt x="2563" y="22617"/>
                  </a:lnTo>
                  <a:lnTo>
                    <a:pt x="2807" y="22698"/>
                  </a:lnTo>
                  <a:lnTo>
                    <a:pt x="3051" y="22739"/>
                  </a:lnTo>
                  <a:lnTo>
                    <a:pt x="3295" y="22779"/>
                  </a:lnTo>
                  <a:lnTo>
                    <a:pt x="3580" y="22739"/>
                  </a:lnTo>
                  <a:lnTo>
                    <a:pt x="3784" y="22698"/>
                  </a:lnTo>
                  <a:lnTo>
                    <a:pt x="4028" y="22576"/>
                  </a:lnTo>
                  <a:lnTo>
                    <a:pt x="4190" y="22373"/>
                  </a:lnTo>
                  <a:lnTo>
                    <a:pt x="4394" y="22129"/>
                  </a:lnTo>
                  <a:lnTo>
                    <a:pt x="4516" y="21844"/>
                  </a:lnTo>
                  <a:lnTo>
                    <a:pt x="4556" y="21518"/>
                  </a:lnTo>
                  <a:lnTo>
                    <a:pt x="4597" y="21193"/>
                  </a:lnTo>
                  <a:lnTo>
                    <a:pt x="4597" y="20502"/>
                  </a:lnTo>
                  <a:lnTo>
                    <a:pt x="4597" y="19891"/>
                  </a:lnTo>
                  <a:lnTo>
                    <a:pt x="4638" y="19485"/>
                  </a:lnTo>
                  <a:lnTo>
                    <a:pt x="4719" y="19119"/>
                  </a:lnTo>
                  <a:lnTo>
                    <a:pt x="4963" y="18386"/>
                  </a:lnTo>
                  <a:lnTo>
                    <a:pt x="5289" y="17695"/>
                  </a:lnTo>
                  <a:lnTo>
                    <a:pt x="5655" y="17003"/>
                  </a:lnTo>
                  <a:lnTo>
                    <a:pt x="6061" y="16393"/>
                  </a:lnTo>
                  <a:lnTo>
                    <a:pt x="6468" y="15783"/>
                  </a:lnTo>
                  <a:lnTo>
                    <a:pt x="6631" y="15458"/>
                  </a:lnTo>
                  <a:lnTo>
                    <a:pt x="6753" y="15092"/>
                  </a:lnTo>
                  <a:lnTo>
                    <a:pt x="6875" y="14766"/>
                  </a:lnTo>
                  <a:lnTo>
                    <a:pt x="6956" y="14400"/>
                  </a:lnTo>
                  <a:lnTo>
                    <a:pt x="6997" y="14075"/>
                  </a:lnTo>
                  <a:lnTo>
                    <a:pt x="6956" y="13831"/>
                  </a:lnTo>
                  <a:lnTo>
                    <a:pt x="6916" y="13546"/>
                  </a:lnTo>
                  <a:lnTo>
                    <a:pt x="6875" y="13261"/>
                  </a:lnTo>
                  <a:lnTo>
                    <a:pt x="6753" y="13017"/>
                  </a:lnTo>
                  <a:lnTo>
                    <a:pt x="6631" y="12773"/>
                  </a:lnTo>
                  <a:lnTo>
                    <a:pt x="6468" y="12529"/>
                  </a:lnTo>
                  <a:lnTo>
                    <a:pt x="6305" y="12326"/>
                  </a:lnTo>
                  <a:lnTo>
                    <a:pt x="5939" y="11919"/>
                  </a:lnTo>
                  <a:lnTo>
                    <a:pt x="5573" y="11553"/>
                  </a:lnTo>
                  <a:lnTo>
                    <a:pt x="5207" y="11227"/>
                  </a:lnTo>
                  <a:lnTo>
                    <a:pt x="4841" y="10821"/>
                  </a:lnTo>
                  <a:lnTo>
                    <a:pt x="4678" y="10617"/>
                  </a:lnTo>
                  <a:lnTo>
                    <a:pt x="4516" y="10373"/>
                  </a:lnTo>
                  <a:lnTo>
                    <a:pt x="4394" y="10129"/>
                  </a:lnTo>
                  <a:lnTo>
                    <a:pt x="4312" y="9885"/>
                  </a:lnTo>
                  <a:lnTo>
                    <a:pt x="4272" y="9641"/>
                  </a:lnTo>
                  <a:lnTo>
                    <a:pt x="4272" y="9397"/>
                  </a:lnTo>
                  <a:lnTo>
                    <a:pt x="4312" y="9112"/>
                  </a:lnTo>
                  <a:lnTo>
                    <a:pt x="4353" y="8828"/>
                  </a:lnTo>
                  <a:lnTo>
                    <a:pt x="4556" y="8258"/>
                  </a:lnTo>
                  <a:lnTo>
                    <a:pt x="4760" y="7689"/>
                  </a:lnTo>
                  <a:lnTo>
                    <a:pt x="4841" y="7404"/>
                  </a:lnTo>
                  <a:lnTo>
                    <a:pt x="4922" y="7119"/>
                  </a:lnTo>
                  <a:lnTo>
                    <a:pt x="4922" y="6834"/>
                  </a:lnTo>
                  <a:lnTo>
                    <a:pt x="4922" y="6509"/>
                  </a:lnTo>
                  <a:lnTo>
                    <a:pt x="4841" y="6265"/>
                  </a:lnTo>
                  <a:lnTo>
                    <a:pt x="4719" y="6021"/>
                  </a:lnTo>
                  <a:lnTo>
                    <a:pt x="4597" y="5817"/>
                  </a:lnTo>
                  <a:lnTo>
                    <a:pt x="4434" y="5614"/>
                  </a:lnTo>
                  <a:lnTo>
                    <a:pt x="4028" y="5289"/>
                  </a:lnTo>
                  <a:lnTo>
                    <a:pt x="3621" y="4963"/>
                  </a:lnTo>
                  <a:lnTo>
                    <a:pt x="3173" y="4679"/>
                  </a:lnTo>
                  <a:lnTo>
                    <a:pt x="2970" y="4475"/>
                  </a:lnTo>
                  <a:lnTo>
                    <a:pt x="2807" y="4312"/>
                  </a:lnTo>
                  <a:lnTo>
                    <a:pt x="2726" y="4150"/>
                  </a:lnTo>
                  <a:lnTo>
                    <a:pt x="2645" y="3987"/>
                  </a:lnTo>
                  <a:lnTo>
                    <a:pt x="2563" y="3662"/>
                  </a:lnTo>
                  <a:lnTo>
                    <a:pt x="2523" y="3296"/>
                  </a:lnTo>
                  <a:lnTo>
                    <a:pt x="2563" y="2970"/>
                  </a:lnTo>
                  <a:lnTo>
                    <a:pt x="2685" y="2401"/>
                  </a:lnTo>
                  <a:lnTo>
                    <a:pt x="2767" y="1872"/>
                  </a:lnTo>
                  <a:lnTo>
                    <a:pt x="2807" y="1587"/>
                  </a:lnTo>
                  <a:lnTo>
                    <a:pt x="2807" y="1302"/>
                  </a:lnTo>
                  <a:lnTo>
                    <a:pt x="2767" y="1018"/>
                  </a:lnTo>
                  <a:lnTo>
                    <a:pt x="2685" y="733"/>
                  </a:lnTo>
                  <a:lnTo>
                    <a:pt x="2604" y="570"/>
                  </a:lnTo>
                  <a:lnTo>
                    <a:pt x="2482" y="367"/>
                  </a:lnTo>
                  <a:lnTo>
                    <a:pt x="2360" y="204"/>
                  </a:lnTo>
                  <a:lnTo>
                    <a:pt x="2197" y="123"/>
                  </a:lnTo>
                  <a:lnTo>
                    <a:pt x="2034" y="41"/>
                  </a:lnTo>
                  <a:lnTo>
                    <a:pt x="18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63"/>
            <p:cNvSpPr/>
            <p:nvPr/>
          </p:nvSpPr>
          <p:spPr>
            <a:xfrm>
              <a:off x="3627936" y="689142"/>
              <a:ext cx="240135" cy="141528"/>
            </a:xfrm>
            <a:custGeom>
              <a:rect b="b" l="l" r="r" t="t"/>
              <a:pathLst>
                <a:path extrusionOk="0" h="3093" w="5248">
                  <a:moveTo>
                    <a:pt x="1668" y="1"/>
                  </a:moveTo>
                  <a:lnTo>
                    <a:pt x="1342" y="41"/>
                  </a:lnTo>
                  <a:lnTo>
                    <a:pt x="1098" y="82"/>
                  </a:lnTo>
                  <a:lnTo>
                    <a:pt x="854" y="163"/>
                  </a:lnTo>
                  <a:lnTo>
                    <a:pt x="610" y="285"/>
                  </a:lnTo>
                  <a:lnTo>
                    <a:pt x="366" y="448"/>
                  </a:lnTo>
                  <a:lnTo>
                    <a:pt x="203" y="651"/>
                  </a:lnTo>
                  <a:lnTo>
                    <a:pt x="81" y="896"/>
                  </a:lnTo>
                  <a:lnTo>
                    <a:pt x="0" y="1140"/>
                  </a:lnTo>
                  <a:lnTo>
                    <a:pt x="0" y="1424"/>
                  </a:lnTo>
                  <a:lnTo>
                    <a:pt x="81" y="1709"/>
                  </a:lnTo>
                  <a:lnTo>
                    <a:pt x="203" y="1953"/>
                  </a:lnTo>
                  <a:lnTo>
                    <a:pt x="366" y="2197"/>
                  </a:lnTo>
                  <a:lnTo>
                    <a:pt x="610" y="2360"/>
                  </a:lnTo>
                  <a:lnTo>
                    <a:pt x="854" y="2482"/>
                  </a:lnTo>
                  <a:lnTo>
                    <a:pt x="1139" y="2604"/>
                  </a:lnTo>
                  <a:lnTo>
                    <a:pt x="1383" y="2685"/>
                  </a:lnTo>
                  <a:lnTo>
                    <a:pt x="1668" y="2726"/>
                  </a:lnTo>
                  <a:lnTo>
                    <a:pt x="2441" y="2807"/>
                  </a:lnTo>
                  <a:lnTo>
                    <a:pt x="3213" y="2889"/>
                  </a:lnTo>
                  <a:lnTo>
                    <a:pt x="4800" y="2889"/>
                  </a:lnTo>
                  <a:lnTo>
                    <a:pt x="4881" y="3011"/>
                  </a:lnTo>
                  <a:lnTo>
                    <a:pt x="4922" y="3092"/>
                  </a:lnTo>
                  <a:lnTo>
                    <a:pt x="5125" y="3092"/>
                  </a:lnTo>
                  <a:lnTo>
                    <a:pt x="5207" y="3051"/>
                  </a:lnTo>
                  <a:lnTo>
                    <a:pt x="5247" y="2970"/>
                  </a:lnTo>
                  <a:lnTo>
                    <a:pt x="5247" y="2889"/>
                  </a:lnTo>
                  <a:lnTo>
                    <a:pt x="5207" y="2807"/>
                  </a:lnTo>
                  <a:lnTo>
                    <a:pt x="5166" y="2726"/>
                  </a:lnTo>
                  <a:lnTo>
                    <a:pt x="5207" y="2645"/>
                  </a:lnTo>
                  <a:lnTo>
                    <a:pt x="5166" y="2563"/>
                  </a:lnTo>
                  <a:lnTo>
                    <a:pt x="5125" y="2482"/>
                  </a:lnTo>
                  <a:lnTo>
                    <a:pt x="5003" y="2482"/>
                  </a:lnTo>
                  <a:lnTo>
                    <a:pt x="4678" y="1994"/>
                  </a:lnTo>
                  <a:lnTo>
                    <a:pt x="4352" y="1506"/>
                  </a:lnTo>
                  <a:lnTo>
                    <a:pt x="3946" y="1058"/>
                  </a:lnTo>
                  <a:lnTo>
                    <a:pt x="3498" y="692"/>
                  </a:lnTo>
                  <a:lnTo>
                    <a:pt x="3051" y="367"/>
                  </a:lnTo>
                  <a:lnTo>
                    <a:pt x="2766" y="245"/>
                  </a:lnTo>
                  <a:lnTo>
                    <a:pt x="2522" y="123"/>
                  </a:lnTo>
                  <a:lnTo>
                    <a:pt x="2237" y="41"/>
                  </a:lnTo>
                  <a:lnTo>
                    <a:pt x="19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63"/>
            <p:cNvSpPr/>
            <p:nvPr/>
          </p:nvSpPr>
          <p:spPr>
            <a:xfrm>
              <a:off x="3853115" y="596069"/>
              <a:ext cx="169440" cy="167564"/>
            </a:xfrm>
            <a:custGeom>
              <a:rect b="b" l="l" r="r" t="t"/>
              <a:pathLst>
                <a:path extrusionOk="0" h="3662" w="3703">
                  <a:moveTo>
                    <a:pt x="2645" y="1"/>
                  </a:moveTo>
                  <a:lnTo>
                    <a:pt x="2401" y="42"/>
                  </a:lnTo>
                  <a:lnTo>
                    <a:pt x="2157" y="164"/>
                  </a:lnTo>
                  <a:lnTo>
                    <a:pt x="1953" y="326"/>
                  </a:lnTo>
                  <a:lnTo>
                    <a:pt x="1750" y="489"/>
                  </a:lnTo>
                  <a:lnTo>
                    <a:pt x="1547" y="692"/>
                  </a:lnTo>
                  <a:lnTo>
                    <a:pt x="1221" y="1058"/>
                  </a:lnTo>
                  <a:lnTo>
                    <a:pt x="855" y="1587"/>
                  </a:lnTo>
                  <a:lnTo>
                    <a:pt x="570" y="2116"/>
                  </a:lnTo>
                  <a:lnTo>
                    <a:pt x="286" y="2645"/>
                  </a:lnTo>
                  <a:lnTo>
                    <a:pt x="82" y="3255"/>
                  </a:lnTo>
                  <a:lnTo>
                    <a:pt x="82" y="3296"/>
                  </a:lnTo>
                  <a:lnTo>
                    <a:pt x="42" y="3336"/>
                  </a:lnTo>
                  <a:lnTo>
                    <a:pt x="1" y="3418"/>
                  </a:lnTo>
                  <a:lnTo>
                    <a:pt x="42" y="3540"/>
                  </a:lnTo>
                  <a:lnTo>
                    <a:pt x="123" y="3621"/>
                  </a:lnTo>
                  <a:lnTo>
                    <a:pt x="164" y="3662"/>
                  </a:lnTo>
                  <a:lnTo>
                    <a:pt x="245" y="3662"/>
                  </a:lnTo>
                  <a:lnTo>
                    <a:pt x="814" y="3499"/>
                  </a:lnTo>
                  <a:lnTo>
                    <a:pt x="1343" y="3336"/>
                  </a:lnTo>
                  <a:lnTo>
                    <a:pt x="1831" y="3092"/>
                  </a:lnTo>
                  <a:lnTo>
                    <a:pt x="2319" y="2807"/>
                  </a:lnTo>
                  <a:lnTo>
                    <a:pt x="2767" y="2523"/>
                  </a:lnTo>
                  <a:lnTo>
                    <a:pt x="3174" y="2197"/>
                  </a:lnTo>
                  <a:lnTo>
                    <a:pt x="3336" y="2035"/>
                  </a:lnTo>
                  <a:lnTo>
                    <a:pt x="3499" y="1831"/>
                  </a:lnTo>
                  <a:lnTo>
                    <a:pt x="3621" y="1587"/>
                  </a:lnTo>
                  <a:lnTo>
                    <a:pt x="3702" y="1343"/>
                  </a:lnTo>
                  <a:lnTo>
                    <a:pt x="3702" y="1140"/>
                  </a:lnTo>
                  <a:lnTo>
                    <a:pt x="3702" y="896"/>
                  </a:lnTo>
                  <a:lnTo>
                    <a:pt x="3662" y="692"/>
                  </a:lnTo>
                  <a:lnTo>
                    <a:pt x="3580" y="489"/>
                  </a:lnTo>
                  <a:lnTo>
                    <a:pt x="3458" y="326"/>
                  </a:lnTo>
                  <a:lnTo>
                    <a:pt x="3296" y="164"/>
                  </a:lnTo>
                  <a:lnTo>
                    <a:pt x="3133" y="82"/>
                  </a:lnTo>
                  <a:lnTo>
                    <a:pt x="28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63"/>
            <p:cNvSpPr/>
            <p:nvPr/>
          </p:nvSpPr>
          <p:spPr>
            <a:xfrm>
              <a:off x="3702386" y="916243"/>
              <a:ext cx="154523" cy="141482"/>
            </a:xfrm>
            <a:custGeom>
              <a:rect b="b" l="l" r="r" t="t"/>
              <a:pathLst>
                <a:path extrusionOk="0" h="3092" w="3377">
                  <a:moveTo>
                    <a:pt x="1017" y="0"/>
                  </a:moveTo>
                  <a:lnTo>
                    <a:pt x="854" y="41"/>
                  </a:lnTo>
                  <a:lnTo>
                    <a:pt x="651" y="122"/>
                  </a:lnTo>
                  <a:lnTo>
                    <a:pt x="488" y="244"/>
                  </a:lnTo>
                  <a:lnTo>
                    <a:pt x="326" y="366"/>
                  </a:lnTo>
                  <a:lnTo>
                    <a:pt x="203" y="529"/>
                  </a:lnTo>
                  <a:lnTo>
                    <a:pt x="122" y="692"/>
                  </a:lnTo>
                  <a:lnTo>
                    <a:pt x="41" y="854"/>
                  </a:lnTo>
                  <a:lnTo>
                    <a:pt x="0" y="1058"/>
                  </a:lnTo>
                  <a:lnTo>
                    <a:pt x="0" y="1261"/>
                  </a:lnTo>
                  <a:lnTo>
                    <a:pt x="41" y="1464"/>
                  </a:lnTo>
                  <a:lnTo>
                    <a:pt x="122" y="1627"/>
                  </a:lnTo>
                  <a:lnTo>
                    <a:pt x="244" y="1790"/>
                  </a:lnTo>
                  <a:lnTo>
                    <a:pt x="366" y="1953"/>
                  </a:lnTo>
                  <a:lnTo>
                    <a:pt x="529" y="2075"/>
                  </a:lnTo>
                  <a:lnTo>
                    <a:pt x="895" y="2278"/>
                  </a:lnTo>
                  <a:lnTo>
                    <a:pt x="1424" y="2522"/>
                  </a:lnTo>
                  <a:lnTo>
                    <a:pt x="1993" y="2725"/>
                  </a:lnTo>
                  <a:lnTo>
                    <a:pt x="2563" y="2929"/>
                  </a:lnTo>
                  <a:lnTo>
                    <a:pt x="3132" y="3092"/>
                  </a:lnTo>
                  <a:lnTo>
                    <a:pt x="3214" y="3092"/>
                  </a:lnTo>
                  <a:lnTo>
                    <a:pt x="3295" y="3051"/>
                  </a:lnTo>
                  <a:lnTo>
                    <a:pt x="3336" y="3010"/>
                  </a:lnTo>
                  <a:lnTo>
                    <a:pt x="3376" y="2929"/>
                  </a:lnTo>
                  <a:lnTo>
                    <a:pt x="3376" y="2888"/>
                  </a:lnTo>
                  <a:lnTo>
                    <a:pt x="3376" y="2807"/>
                  </a:lnTo>
                  <a:lnTo>
                    <a:pt x="3336" y="2725"/>
                  </a:lnTo>
                  <a:lnTo>
                    <a:pt x="3254" y="2725"/>
                  </a:lnTo>
                  <a:lnTo>
                    <a:pt x="3173" y="2685"/>
                  </a:lnTo>
                  <a:lnTo>
                    <a:pt x="3254" y="2644"/>
                  </a:lnTo>
                  <a:lnTo>
                    <a:pt x="3295" y="2603"/>
                  </a:lnTo>
                  <a:lnTo>
                    <a:pt x="3336" y="2522"/>
                  </a:lnTo>
                  <a:lnTo>
                    <a:pt x="3336" y="2441"/>
                  </a:lnTo>
                  <a:lnTo>
                    <a:pt x="3173" y="1993"/>
                  </a:lnTo>
                  <a:lnTo>
                    <a:pt x="3051" y="1505"/>
                  </a:lnTo>
                  <a:lnTo>
                    <a:pt x="2807" y="1058"/>
                  </a:lnTo>
                  <a:lnTo>
                    <a:pt x="2563" y="692"/>
                  </a:lnTo>
                  <a:lnTo>
                    <a:pt x="2237" y="366"/>
                  </a:lnTo>
                  <a:lnTo>
                    <a:pt x="2075" y="244"/>
                  </a:lnTo>
                  <a:lnTo>
                    <a:pt x="1871" y="163"/>
                  </a:lnTo>
                  <a:lnTo>
                    <a:pt x="1668" y="81"/>
                  </a:lnTo>
                  <a:lnTo>
                    <a:pt x="14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63"/>
            <p:cNvSpPr/>
            <p:nvPr/>
          </p:nvSpPr>
          <p:spPr>
            <a:xfrm>
              <a:off x="3873615" y="923655"/>
              <a:ext cx="139652" cy="221558"/>
            </a:xfrm>
            <a:custGeom>
              <a:rect b="b" l="l" r="r" t="t"/>
              <a:pathLst>
                <a:path extrusionOk="0" h="4842" w="3052">
                  <a:moveTo>
                    <a:pt x="2115" y="1"/>
                  </a:moveTo>
                  <a:lnTo>
                    <a:pt x="1871" y="42"/>
                  </a:lnTo>
                  <a:lnTo>
                    <a:pt x="1627" y="164"/>
                  </a:lnTo>
                  <a:lnTo>
                    <a:pt x="1424" y="326"/>
                  </a:lnTo>
                  <a:lnTo>
                    <a:pt x="1221" y="530"/>
                  </a:lnTo>
                  <a:lnTo>
                    <a:pt x="855" y="977"/>
                  </a:lnTo>
                  <a:lnTo>
                    <a:pt x="570" y="1465"/>
                  </a:lnTo>
                  <a:lnTo>
                    <a:pt x="326" y="1994"/>
                  </a:lnTo>
                  <a:lnTo>
                    <a:pt x="122" y="2604"/>
                  </a:lnTo>
                  <a:lnTo>
                    <a:pt x="41" y="3255"/>
                  </a:lnTo>
                  <a:lnTo>
                    <a:pt x="0" y="3906"/>
                  </a:lnTo>
                  <a:lnTo>
                    <a:pt x="82" y="4557"/>
                  </a:lnTo>
                  <a:lnTo>
                    <a:pt x="82" y="4638"/>
                  </a:lnTo>
                  <a:lnTo>
                    <a:pt x="122" y="4719"/>
                  </a:lnTo>
                  <a:lnTo>
                    <a:pt x="163" y="4801"/>
                  </a:lnTo>
                  <a:lnTo>
                    <a:pt x="285" y="4841"/>
                  </a:lnTo>
                  <a:lnTo>
                    <a:pt x="366" y="4801"/>
                  </a:lnTo>
                  <a:lnTo>
                    <a:pt x="895" y="4435"/>
                  </a:lnTo>
                  <a:lnTo>
                    <a:pt x="1343" y="4028"/>
                  </a:lnTo>
                  <a:lnTo>
                    <a:pt x="1790" y="3621"/>
                  </a:lnTo>
                  <a:lnTo>
                    <a:pt x="2197" y="3133"/>
                  </a:lnTo>
                  <a:lnTo>
                    <a:pt x="2522" y="2645"/>
                  </a:lnTo>
                  <a:lnTo>
                    <a:pt x="2807" y="2116"/>
                  </a:lnTo>
                  <a:lnTo>
                    <a:pt x="2888" y="1831"/>
                  </a:lnTo>
                  <a:lnTo>
                    <a:pt x="2970" y="1547"/>
                  </a:lnTo>
                  <a:lnTo>
                    <a:pt x="3010" y="1221"/>
                  </a:lnTo>
                  <a:lnTo>
                    <a:pt x="3051" y="936"/>
                  </a:lnTo>
                  <a:lnTo>
                    <a:pt x="3010" y="692"/>
                  </a:lnTo>
                  <a:lnTo>
                    <a:pt x="2929" y="448"/>
                  </a:lnTo>
                  <a:lnTo>
                    <a:pt x="2807" y="245"/>
                  </a:lnTo>
                  <a:lnTo>
                    <a:pt x="2604" y="123"/>
                  </a:lnTo>
                  <a:lnTo>
                    <a:pt x="23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63"/>
            <p:cNvSpPr/>
            <p:nvPr/>
          </p:nvSpPr>
          <p:spPr>
            <a:xfrm>
              <a:off x="3761918" y="1163797"/>
              <a:ext cx="175022" cy="145189"/>
            </a:xfrm>
            <a:custGeom>
              <a:rect b="b" l="l" r="r" t="t"/>
              <a:pathLst>
                <a:path extrusionOk="0" h="3173" w="3825">
                  <a:moveTo>
                    <a:pt x="692" y="0"/>
                  </a:moveTo>
                  <a:lnTo>
                    <a:pt x="489" y="81"/>
                  </a:lnTo>
                  <a:lnTo>
                    <a:pt x="285" y="203"/>
                  </a:lnTo>
                  <a:lnTo>
                    <a:pt x="163" y="366"/>
                  </a:lnTo>
                  <a:lnTo>
                    <a:pt x="41" y="610"/>
                  </a:lnTo>
                  <a:lnTo>
                    <a:pt x="1" y="814"/>
                  </a:lnTo>
                  <a:lnTo>
                    <a:pt x="41" y="1058"/>
                  </a:lnTo>
                  <a:lnTo>
                    <a:pt x="123" y="1261"/>
                  </a:lnTo>
                  <a:lnTo>
                    <a:pt x="245" y="1505"/>
                  </a:lnTo>
                  <a:lnTo>
                    <a:pt x="367" y="1708"/>
                  </a:lnTo>
                  <a:lnTo>
                    <a:pt x="692" y="2075"/>
                  </a:lnTo>
                  <a:lnTo>
                    <a:pt x="1099" y="2359"/>
                  </a:lnTo>
                  <a:lnTo>
                    <a:pt x="1506" y="2644"/>
                  </a:lnTo>
                  <a:lnTo>
                    <a:pt x="1994" y="2888"/>
                  </a:lnTo>
                  <a:lnTo>
                    <a:pt x="2523" y="3051"/>
                  </a:lnTo>
                  <a:lnTo>
                    <a:pt x="3051" y="3132"/>
                  </a:lnTo>
                  <a:lnTo>
                    <a:pt x="3621" y="3173"/>
                  </a:lnTo>
                  <a:lnTo>
                    <a:pt x="3702" y="3173"/>
                  </a:lnTo>
                  <a:lnTo>
                    <a:pt x="3743" y="3132"/>
                  </a:lnTo>
                  <a:lnTo>
                    <a:pt x="3824" y="3010"/>
                  </a:lnTo>
                  <a:lnTo>
                    <a:pt x="3824" y="2888"/>
                  </a:lnTo>
                  <a:lnTo>
                    <a:pt x="3743" y="2807"/>
                  </a:lnTo>
                  <a:lnTo>
                    <a:pt x="3784" y="2725"/>
                  </a:lnTo>
                  <a:lnTo>
                    <a:pt x="3784" y="2603"/>
                  </a:lnTo>
                  <a:lnTo>
                    <a:pt x="3540" y="2115"/>
                  </a:lnTo>
                  <a:lnTo>
                    <a:pt x="3255" y="1708"/>
                  </a:lnTo>
                  <a:lnTo>
                    <a:pt x="2970" y="1302"/>
                  </a:lnTo>
                  <a:lnTo>
                    <a:pt x="2604" y="895"/>
                  </a:lnTo>
                  <a:lnTo>
                    <a:pt x="2279" y="570"/>
                  </a:lnTo>
                  <a:lnTo>
                    <a:pt x="1831" y="285"/>
                  </a:lnTo>
                  <a:lnTo>
                    <a:pt x="1628" y="122"/>
                  </a:lnTo>
                  <a:lnTo>
                    <a:pt x="1384" y="41"/>
                  </a:lnTo>
                  <a:lnTo>
                    <a:pt x="11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63"/>
            <p:cNvSpPr/>
            <p:nvPr/>
          </p:nvSpPr>
          <p:spPr>
            <a:xfrm>
              <a:off x="3938729" y="1305238"/>
              <a:ext cx="186187" cy="141482"/>
            </a:xfrm>
            <a:custGeom>
              <a:rect b="b" l="l" r="r" t="t"/>
              <a:pathLst>
                <a:path extrusionOk="0" h="3092" w="4069">
                  <a:moveTo>
                    <a:pt x="2767" y="0"/>
                  </a:moveTo>
                  <a:lnTo>
                    <a:pt x="2523" y="82"/>
                  </a:lnTo>
                  <a:lnTo>
                    <a:pt x="2279" y="204"/>
                  </a:lnTo>
                  <a:lnTo>
                    <a:pt x="1831" y="489"/>
                  </a:lnTo>
                  <a:lnTo>
                    <a:pt x="1425" y="814"/>
                  </a:lnTo>
                  <a:lnTo>
                    <a:pt x="1059" y="1221"/>
                  </a:lnTo>
                  <a:lnTo>
                    <a:pt x="733" y="1668"/>
                  </a:lnTo>
                  <a:lnTo>
                    <a:pt x="489" y="2116"/>
                  </a:lnTo>
                  <a:lnTo>
                    <a:pt x="286" y="2604"/>
                  </a:lnTo>
                  <a:lnTo>
                    <a:pt x="164" y="2604"/>
                  </a:lnTo>
                  <a:lnTo>
                    <a:pt x="123" y="2644"/>
                  </a:lnTo>
                  <a:lnTo>
                    <a:pt x="42" y="2685"/>
                  </a:lnTo>
                  <a:lnTo>
                    <a:pt x="1" y="2766"/>
                  </a:lnTo>
                  <a:lnTo>
                    <a:pt x="1" y="2848"/>
                  </a:lnTo>
                  <a:lnTo>
                    <a:pt x="42" y="2929"/>
                  </a:lnTo>
                  <a:lnTo>
                    <a:pt x="82" y="2970"/>
                  </a:lnTo>
                  <a:lnTo>
                    <a:pt x="164" y="3010"/>
                  </a:lnTo>
                  <a:lnTo>
                    <a:pt x="733" y="3051"/>
                  </a:lnTo>
                  <a:lnTo>
                    <a:pt x="1343" y="3092"/>
                  </a:lnTo>
                  <a:lnTo>
                    <a:pt x="1953" y="3010"/>
                  </a:lnTo>
                  <a:lnTo>
                    <a:pt x="2238" y="2929"/>
                  </a:lnTo>
                  <a:lnTo>
                    <a:pt x="2523" y="2848"/>
                  </a:lnTo>
                  <a:lnTo>
                    <a:pt x="2930" y="2604"/>
                  </a:lnTo>
                  <a:lnTo>
                    <a:pt x="3336" y="2319"/>
                  </a:lnTo>
                  <a:lnTo>
                    <a:pt x="3499" y="2156"/>
                  </a:lnTo>
                  <a:lnTo>
                    <a:pt x="3662" y="1994"/>
                  </a:lnTo>
                  <a:lnTo>
                    <a:pt x="3784" y="1790"/>
                  </a:lnTo>
                  <a:lnTo>
                    <a:pt x="3906" y="1546"/>
                  </a:lnTo>
                  <a:lnTo>
                    <a:pt x="3987" y="1302"/>
                  </a:lnTo>
                  <a:lnTo>
                    <a:pt x="4069" y="1058"/>
                  </a:lnTo>
                  <a:lnTo>
                    <a:pt x="4069" y="814"/>
                  </a:lnTo>
                  <a:lnTo>
                    <a:pt x="4028" y="570"/>
                  </a:lnTo>
                  <a:lnTo>
                    <a:pt x="3906" y="367"/>
                  </a:lnTo>
                  <a:lnTo>
                    <a:pt x="3743" y="204"/>
                  </a:lnTo>
                  <a:lnTo>
                    <a:pt x="3540" y="82"/>
                  </a:lnTo>
                  <a:lnTo>
                    <a:pt x="32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63"/>
            <p:cNvSpPr/>
            <p:nvPr/>
          </p:nvSpPr>
          <p:spPr>
            <a:xfrm>
              <a:off x="3918275" y="1608618"/>
              <a:ext cx="193600" cy="175022"/>
            </a:xfrm>
            <a:custGeom>
              <a:rect b="b" l="l" r="r" t="t"/>
              <a:pathLst>
                <a:path extrusionOk="0" h="3825" w="4231">
                  <a:moveTo>
                    <a:pt x="3173" y="1"/>
                  </a:moveTo>
                  <a:lnTo>
                    <a:pt x="2807" y="41"/>
                  </a:lnTo>
                  <a:lnTo>
                    <a:pt x="2441" y="163"/>
                  </a:lnTo>
                  <a:lnTo>
                    <a:pt x="2075" y="367"/>
                  </a:lnTo>
                  <a:lnTo>
                    <a:pt x="1750" y="611"/>
                  </a:lnTo>
                  <a:lnTo>
                    <a:pt x="1424" y="855"/>
                  </a:lnTo>
                  <a:lnTo>
                    <a:pt x="1180" y="1140"/>
                  </a:lnTo>
                  <a:lnTo>
                    <a:pt x="977" y="1424"/>
                  </a:lnTo>
                  <a:lnTo>
                    <a:pt x="773" y="1709"/>
                  </a:lnTo>
                  <a:lnTo>
                    <a:pt x="570" y="2034"/>
                  </a:lnTo>
                  <a:lnTo>
                    <a:pt x="407" y="2401"/>
                  </a:lnTo>
                  <a:lnTo>
                    <a:pt x="245" y="2767"/>
                  </a:lnTo>
                  <a:lnTo>
                    <a:pt x="1" y="3580"/>
                  </a:lnTo>
                  <a:lnTo>
                    <a:pt x="1" y="3661"/>
                  </a:lnTo>
                  <a:lnTo>
                    <a:pt x="82" y="3784"/>
                  </a:lnTo>
                  <a:lnTo>
                    <a:pt x="163" y="3824"/>
                  </a:lnTo>
                  <a:lnTo>
                    <a:pt x="245" y="3824"/>
                  </a:lnTo>
                  <a:lnTo>
                    <a:pt x="773" y="3702"/>
                  </a:lnTo>
                  <a:lnTo>
                    <a:pt x="1262" y="3580"/>
                  </a:lnTo>
                  <a:lnTo>
                    <a:pt x="1790" y="3417"/>
                  </a:lnTo>
                  <a:lnTo>
                    <a:pt x="2278" y="3214"/>
                  </a:lnTo>
                  <a:lnTo>
                    <a:pt x="2726" y="2970"/>
                  </a:lnTo>
                  <a:lnTo>
                    <a:pt x="3173" y="2685"/>
                  </a:lnTo>
                  <a:lnTo>
                    <a:pt x="3539" y="2319"/>
                  </a:lnTo>
                  <a:lnTo>
                    <a:pt x="3905" y="1912"/>
                  </a:lnTo>
                  <a:lnTo>
                    <a:pt x="4068" y="1587"/>
                  </a:lnTo>
                  <a:lnTo>
                    <a:pt x="4190" y="1221"/>
                  </a:lnTo>
                  <a:lnTo>
                    <a:pt x="4231" y="1058"/>
                  </a:lnTo>
                  <a:lnTo>
                    <a:pt x="4231" y="855"/>
                  </a:lnTo>
                  <a:lnTo>
                    <a:pt x="4190" y="651"/>
                  </a:lnTo>
                  <a:lnTo>
                    <a:pt x="4109" y="489"/>
                  </a:lnTo>
                  <a:lnTo>
                    <a:pt x="3987" y="326"/>
                  </a:lnTo>
                  <a:lnTo>
                    <a:pt x="3865" y="204"/>
                  </a:lnTo>
                  <a:lnTo>
                    <a:pt x="3702" y="123"/>
                  </a:lnTo>
                  <a:lnTo>
                    <a:pt x="3539" y="41"/>
                  </a:lnTo>
                  <a:lnTo>
                    <a:pt x="33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63"/>
            <p:cNvSpPr/>
            <p:nvPr/>
          </p:nvSpPr>
          <p:spPr>
            <a:xfrm>
              <a:off x="4117417" y="882701"/>
              <a:ext cx="482147" cy="1105638"/>
            </a:xfrm>
            <a:custGeom>
              <a:rect b="b" l="l" r="r" t="t"/>
              <a:pathLst>
                <a:path extrusionOk="0" h="24163" w="10537">
                  <a:moveTo>
                    <a:pt x="8909" y="1"/>
                  </a:moveTo>
                  <a:lnTo>
                    <a:pt x="8665" y="42"/>
                  </a:lnTo>
                  <a:lnTo>
                    <a:pt x="8421" y="123"/>
                  </a:lnTo>
                  <a:lnTo>
                    <a:pt x="8177" y="245"/>
                  </a:lnTo>
                  <a:lnTo>
                    <a:pt x="7973" y="367"/>
                  </a:lnTo>
                  <a:lnTo>
                    <a:pt x="7689" y="570"/>
                  </a:lnTo>
                  <a:lnTo>
                    <a:pt x="7485" y="814"/>
                  </a:lnTo>
                  <a:lnTo>
                    <a:pt x="7282" y="1059"/>
                  </a:lnTo>
                  <a:lnTo>
                    <a:pt x="7119" y="1303"/>
                  </a:lnTo>
                  <a:lnTo>
                    <a:pt x="6957" y="1547"/>
                  </a:lnTo>
                  <a:lnTo>
                    <a:pt x="6834" y="1872"/>
                  </a:lnTo>
                  <a:lnTo>
                    <a:pt x="6631" y="2482"/>
                  </a:lnTo>
                  <a:lnTo>
                    <a:pt x="6550" y="2848"/>
                  </a:lnTo>
                  <a:lnTo>
                    <a:pt x="6509" y="3255"/>
                  </a:lnTo>
                  <a:lnTo>
                    <a:pt x="6468" y="4028"/>
                  </a:lnTo>
                  <a:lnTo>
                    <a:pt x="6387" y="5655"/>
                  </a:lnTo>
                  <a:lnTo>
                    <a:pt x="6306" y="6468"/>
                  </a:lnTo>
                  <a:lnTo>
                    <a:pt x="6224" y="6835"/>
                  </a:lnTo>
                  <a:lnTo>
                    <a:pt x="6102" y="7201"/>
                  </a:lnTo>
                  <a:lnTo>
                    <a:pt x="5980" y="7567"/>
                  </a:lnTo>
                  <a:lnTo>
                    <a:pt x="5818" y="7933"/>
                  </a:lnTo>
                  <a:lnTo>
                    <a:pt x="5574" y="8258"/>
                  </a:lnTo>
                  <a:lnTo>
                    <a:pt x="5329" y="8584"/>
                  </a:lnTo>
                  <a:lnTo>
                    <a:pt x="4882" y="9031"/>
                  </a:lnTo>
                  <a:lnTo>
                    <a:pt x="4353" y="9438"/>
                  </a:lnTo>
                  <a:lnTo>
                    <a:pt x="3865" y="9845"/>
                  </a:lnTo>
                  <a:lnTo>
                    <a:pt x="3336" y="10251"/>
                  </a:lnTo>
                  <a:lnTo>
                    <a:pt x="2889" y="10699"/>
                  </a:lnTo>
                  <a:lnTo>
                    <a:pt x="2686" y="10943"/>
                  </a:lnTo>
                  <a:lnTo>
                    <a:pt x="2523" y="11187"/>
                  </a:lnTo>
                  <a:lnTo>
                    <a:pt x="2360" y="11472"/>
                  </a:lnTo>
                  <a:lnTo>
                    <a:pt x="2238" y="11756"/>
                  </a:lnTo>
                  <a:lnTo>
                    <a:pt x="2157" y="12082"/>
                  </a:lnTo>
                  <a:lnTo>
                    <a:pt x="2116" y="12407"/>
                  </a:lnTo>
                  <a:lnTo>
                    <a:pt x="2116" y="12855"/>
                  </a:lnTo>
                  <a:lnTo>
                    <a:pt x="2157" y="13261"/>
                  </a:lnTo>
                  <a:lnTo>
                    <a:pt x="2319" y="14075"/>
                  </a:lnTo>
                  <a:lnTo>
                    <a:pt x="2523" y="14848"/>
                  </a:lnTo>
                  <a:lnTo>
                    <a:pt x="2563" y="15254"/>
                  </a:lnTo>
                  <a:lnTo>
                    <a:pt x="2604" y="15661"/>
                  </a:lnTo>
                  <a:lnTo>
                    <a:pt x="2563" y="16027"/>
                  </a:lnTo>
                  <a:lnTo>
                    <a:pt x="2523" y="16393"/>
                  </a:lnTo>
                  <a:lnTo>
                    <a:pt x="2441" y="16719"/>
                  </a:lnTo>
                  <a:lnTo>
                    <a:pt x="2319" y="17044"/>
                  </a:lnTo>
                  <a:lnTo>
                    <a:pt x="2035" y="17654"/>
                  </a:lnTo>
                  <a:lnTo>
                    <a:pt x="1669" y="18265"/>
                  </a:lnTo>
                  <a:lnTo>
                    <a:pt x="936" y="19444"/>
                  </a:lnTo>
                  <a:lnTo>
                    <a:pt x="570" y="20014"/>
                  </a:lnTo>
                  <a:lnTo>
                    <a:pt x="286" y="20664"/>
                  </a:lnTo>
                  <a:lnTo>
                    <a:pt x="164" y="20990"/>
                  </a:lnTo>
                  <a:lnTo>
                    <a:pt x="82" y="21356"/>
                  </a:lnTo>
                  <a:lnTo>
                    <a:pt x="1" y="21722"/>
                  </a:lnTo>
                  <a:lnTo>
                    <a:pt x="1" y="22088"/>
                  </a:lnTo>
                  <a:lnTo>
                    <a:pt x="1" y="22454"/>
                  </a:lnTo>
                  <a:lnTo>
                    <a:pt x="82" y="22820"/>
                  </a:lnTo>
                  <a:lnTo>
                    <a:pt x="204" y="23186"/>
                  </a:lnTo>
                  <a:lnTo>
                    <a:pt x="408" y="23471"/>
                  </a:lnTo>
                  <a:lnTo>
                    <a:pt x="652" y="23756"/>
                  </a:lnTo>
                  <a:lnTo>
                    <a:pt x="936" y="23959"/>
                  </a:lnTo>
                  <a:lnTo>
                    <a:pt x="1262" y="24081"/>
                  </a:lnTo>
                  <a:lnTo>
                    <a:pt x="1587" y="24163"/>
                  </a:lnTo>
                  <a:lnTo>
                    <a:pt x="1913" y="24122"/>
                  </a:lnTo>
                  <a:lnTo>
                    <a:pt x="2238" y="24041"/>
                  </a:lnTo>
                  <a:lnTo>
                    <a:pt x="2523" y="23878"/>
                  </a:lnTo>
                  <a:lnTo>
                    <a:pt x="2808" y="23674"/>
                  </a:lnTo>
                  <a:lnTo>
                    <a:pt x="3092" y="23349"/>
                  </a:lnTo>
                  <a:lnTo>
                    <a:pt x="3296" y="23024"/>
                  </a:lnTo>
                  <a:lnTo>
                    <a:pt x="3458" y="22658"/>
                  </a:lnTo>
                  <a:lnTo>
                    <a:pt x="3580" y="22291"/>
                  </a:lnTo>
                  <a:lnTo>
                    <a:pt x="3865" y="21519"/>
                  </a:lnTo>
                  <a:lnTo>
                    <a:pt x="4028" y="21193"/>
                  </a:lnTo>
                  <a:lnTo>
                    <a:pt x="4231" y="20827"/>
                  </a:lnTo>
                  <a:lnTo>
                    <a:pt x="4475" y="20542"/>
                  </a:lnTo>
                  <a:lnTo>
                    <a:pt x="4719" y="20258"/>
                  </a:lnTo>
                  <a:lnTo>
                    <a:pt x="5004" y="20014"/>
                  </a:lnTo>
                  <a:lnTo>
                    <a:pt x="5289" y="19770"/>
                  </a:lnTo>
                  <a:lnTo>
                    <a:pt x="5899" y="19363"/>
                  </a:lnTo>
                  <a:lnTo>
                    <a:pt x="6550" y="18956"/>
                  </a:lnTo>
                  <a:lnTo>
                    <a:pt x="7160" y="18509"/>
                  </a:lnTo>
                  <a:lnTo>
                    <a:pt x="7770" y="18061"/>
                  </a:lnTo>
                  <a:lnTo>
                    <a:pt x="8055" y="17817"/>
                  </a:lnTo>
                  <a:lnTo>
                    <a:pt x="8299" y="17573"/>
                  </a:lnTo>
                  <a:lnTo>
                    <a:pt x="8543" y="17288"/>
                  </a:lnTo>
                  <a:lnTo>
                    <a:pt x="8787" y="16963"/>
                  </a:lnTo>
                  <a:lnTo>
                    <a:pt x="8990" y="16637"/>
                  </a:lnTo>
                  <a:lnTo>
                    <a:pt x="9112" y="16312"/>
                  </a:lnTo>
                  <a:lnTo>
                    <a:pt x="9194" y="15946"/>
                  </a:lnTo>
                  <a:lnTo>
                    <a:pt x="9275" y="15621"/>
                  </a:lnTo>
                  <a:lnTo>
                    <a:pt x="9275" y="15254"/>
                  </a:lnTo>
                  <a:lnTo>
                    <a:pt x="9234" y="14888"/>
                  </a:lnTo>
                  <a:lnTo>
                    <a:pt x="9153" y="14563"/>
                  </a:lnTo>
                  <a:lnTo>
                    <a:pt x="9031" y="14197"/>
                  </a:lnTo>
                  <a:lnTo>
                    <a:pt x="8746" y="13546"/>
                  </a:lnTo>
                  <a:lnTo>
                    <a:pt x="8421" y="12895"/>
                  </a:lnTo>
                  <a:lnTo>
                    <a:pt x="8299" y="12529"/>
                  </a:lnTo>
                  <a:lnTo>
                    <a:pt x="8217" y="12204"/>
                  </a:lnTo>
                  <a:lnTo>
                    <a:pt x="8177" y="11838"/>
                  </a:lnTo>
                  <a:lnTo>
                    <a:pt x="8217" y="11472"/>
                  </a:lnTo>
                  <a:lnTo>
                    <a:pt x="8340" y="11187"/>
                  </a:lnTo>
                  <a:lnTo>
                    <a:pt x="8462" y="10902"/>
                  </a:lnTo>
                  <a:lnTo>
                    <a:pt x="8624" y="10658"/>
                  </a:lnTo>
                  <a:lnTo>
                    <a:pt x="8828" y="10414"/>
                  </a:lnTo>
                  <a:lnTo>
                    <a:pt x="9275" y="9926"/>
                  </a:lnTo>
                  <a:lnTo>
                    <a:pt x="9722" y="9478"/>
                  </a:lnTo>
                  <a:lnTo>
                    <a:pt x="10089" y="8950"/>
                  </a:lnTo>
                  <a:lnTo>
                    <a:pt x="10251" y="8706"/>
                  </a:lnTo>
                  <a:lnTo>
                    <a:pt x="10373" y="8421"/>
                  </a:lnTo>
                  <a:lnTo>
                    <a:pt x="10455" y="8136"/>
                  </a:lnTo>
                  <a:lnTo>
                    <a:pt x="10536" y="7851"/>
                  </a:lnTo>
                  <a:lnTo>
                    <a:pt x="10536" y="7567"/>
                  </a:lnTo>
                  <a:lnTo>
                    <a:pt x="10536" y="7241"/>
                  </a:lnTo>
                  <a:lnTo>
                    <a:pt x="10455" y="6916"/>
                  </a:lnTo>
                  <a:lnTo>
                    <a:pt x="10373" y="6550"/>
                  </a:lnTo>
                  <a:lnTo>
                    <a:pt x="10170" y="5940"/>
                  </a:lnTo>
                  <a:lnTo>
                    <a:pt x="9885" y="5289"/>
                  </a:lnTo>
                  <a:lnTo>
                    <a:pt x="9641" y="4638"/>
                  </a:lnTo>
                  <a:lnTo>
                    <a:pt x="9519" y="4353"/>
                  </a:lnTo>
                  <a:lnTo>
                    <a:pt x="9438" y="4028"/>
                  </a:lnTo>
                  <a:lnTo>
                    <a:pt x="9356" y="3702"/>
                  </a:lnTo>
                  <a:lnTo>
                    <a:pt x="9356" y="3336"/>
                  </a:lnTo>
                  <a:lnTo>
                    <a:pt x="9397" y="2970"/>
                  </a:lnTo>
                  <a:lnTo>
                    <a:pt x="9519" y="2604"/>
                  </a:lnTo>
                  <a:lnTo>
                    <a:pt x="9804" y="1913"/>
                  </a:lnTo>
                  <a:lnTo>
                    <a:pt x="9926" y="1547"/>
                  </a:lnTo>
                  <a:lnTo>
                    <a:pt x="9967" y="1221"/>
                  </a:lnTo>
                  <a:lnTo>
                    <a:pt x="9967" y="855"/>
                  </a:lnTo>
                  <a:lnTo>
                    <a:pt x="9926" y="692"/>
                  </a:lnTo>
                  <a:lnTo>
                    <a:pt x="9845" y="530"/>
                  </a:lnTo>
                  <a:lnTo>
                    <a:pt x="9845" y="489"/>
                  </a:lnTo>
                  <a:lnTo>
                    <a:pt x="9804" y="448"/>
                  </a:lnTo>
                  <a:lnTo>
                    <a:pt x="9600" y="245"/>
                  </a:lnTo>
                  <a:lnTo>
                    <a:pt x="9397" y="82"/>
                  </a:lnTo>
                  <a:lnTo>
                    <a:pt x="9153" y="42"/>
                  </a:lnTo>
                  <a:lnTo>
                    <a:pt x="89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63"/>
            <p:cNvSpPr/>
            <p:nvPr/>
          </p:nvSpPr>
          <p:spPr>
            <a:xfrm>
              <a:off x="3564652" y="1742645"/>
              <a:ext cx="286671" cy="124735"/>
            </a:xfrm>
            <a:custGeom>
              <a:rect b="b" l="l" r="r" t="t"/>
              <a:pathLst>
                <a:path extrusionOk="0" h="2726" w="6265">
                  <a:moveTo>
                    <a:pt x="936" y="0"/>
                  </a:moveTo>
                  <a:lnTo>
                    <a:pt x="651" y="82"/>
                  </a:lnTo>
                  <a:lnTo>
                    <a:pt x="407" y="204"/>
                  </a:lnTo>
                  <a:lnTo>
                    <a:pt x="203" y="366"/>
                  </a:lnTo>
                  <a:lnTo>
                    <a:pt x="81" y="570"/>
                  </a:lnTo>
                  <a:lnTo>
                    <a:pt x="0" y="855"/>
                  </a:lnTo>
                  <a:lnTo>
                    <a:pt x="0" y="1139"/>
                  </a:lnTo>
                  <a:lnTo>
                    <a:pt x="81" y="1424"/>
                  </a:lnTo>
                  <a:lnTo>
                    <a:pt x="244" y="1627"/>
                  </a:lnTo>
                  <a:lnTo>
                    <a:pt x="407" y="1831"/>
                  </a:lnTo>
                  <a:lnTo>
                    <a:pt x="651" y="1993"/>
                  </a:lnTo>
                  <a:lnTo>
                    <a:pt x="936" y="2115"/>
                  </a:lnTo>
                  <a:lnTo>
                    <a:pt x="1180" y="2197"/>
                  </a:lnTo>
                  <a:lnTo>
                    <a:pt x="1424" y="2278"/>
                  </a:lnTo>
                  <a:lnTo>
                    <a:pt x="1871" y="2319"/>
                  </a:lnTo>
                  <a:lnTo>
                    <a:pt x="2278" y="2360"/>
                  </a:lnTo>
                  <a:lnTo>
                    <a:pt x="3783" y="2482"/>
                  </a:lnTo>
                  <a:lnTo>
                    <a:pt x="5247" y="2604"/>
                  </a:lnTo>
                  <a:lnTo>
                    <a:pt x="5776" y="2644"/>
                  </a:lnTo>
                  <a:lnTo>
                    <a:pt x="5898" y="2685"/>
                  </a:lnTo>
                  <a:lnTo>
                    <a:pt x="5979" y="2685"/>
                  </a:lnTo>
                  <a:lnTo>
                    <a:pt x="6061" y="2726"/>
                  </a:lnTo>
                  <a:lnTo>
                    <a:pt x="6142" y="2685"/>
                  </a:lnTo>
                  <a:lnTo>
                    <a:pt x="6224" y="2604"/>
                  </a:lnTo>
                  <a:lnTo>
                    <a:pt x="6264" y="2522"/>
                  </a:lnTo>
                  <a:lnTo>
                    <a:pt x="6264" y="2360"/>
                  </a:lnTo>
                  <a:lnTo>
                    <a:pt x="6224" y="2238"/>
                  </a:lnTo>
                  <a:lnTo>
                    <a:pt x="6142" y="2156"/>
                  </a:lnTo>
                  <a:lnTo>
                    <a:pt x="5898" y="2034"/>
                  </a:lnTo>
                  <a:lnTo>
                    <a:pt x="5654" y="1871"/>
                  </a:lnTo>
                  <a:lnTo>
                    <a:pt x="5207" y="1505"/>
                  </a:lnTo>
                  <a:lnTo>
                    <a:pt x="4759" y="1099"/>
                  </a:lnTo>
                  <a:lnTo>
                    <a:pt x="4515" y="936"/>
                  </a:lnTo>
                  <a:lnTo>
                    <a:pt x="4271" y="773"/>
                  </a:lnTo>
                  <a:lnTo>
                    <a:pt x="3661" y="488"/>
                  </a:lnTo>
                  <a:lnTo>
                    <a:pt x="3051" y="244"/>
                  </a:lnTo>
                  <a:lnTo>
                    <a:pt x="2400" y="122"/>
                  </a:lnTo>
                  <a:lnTo>
                    <a:pt x="174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63"/>
            <p:cNvSpPr/>
            <p:nvPr/>
          </p:nvSpPr>
          <p:spPr>
            <a:xfrm>
              <a:off x="3745170" y="1428100"/>
              <a:ext cx="113570" cy="336912"/>
            </a:xfrm>
            <a:custGeom>
              <a:rect b="b" l="l" r="r" t="t"/>
              <a:pathLst>
                <a:path extrusionOk="0" h="7363" w="2482">
                  <a:moveTo>
                    <a:pt x="814" y="0"/>
                  </a:moveTo>
                  <a:lnTo>
                    <a:pt x="651" y="81"/>
                  </a:lnTo>
                  <a:lnTo>
                    <a:pt x="529" y="163"/>
                  </a:lnTo>
                  <a:lnTo>
                    <a:pt x="407" y="285"/>
                  </a:lnTo>
                  <a:lnTo>
                    <a:pt x="245" y="529"/>
                  </a:lnTo>
                  <a:lnTo>
                    <a:pt x="123" y="854"/>
                  </a:lnTo>
                  <a:lnTo>
                    <a:pt x="82" y="1139"/>
                  </a:lnTo>
                  <a:lnTo>
                    <a:pt x="1" y="1953"/>
                  </a:lnTo>
                  <a:lnTo>
                    <a:pt x="1" y="2725"/>
                  </a:lnTo>
                  <a:lnTo>
                    <a:pt x="41" y="3539"/>
                  </a:lnTo>
                  <a:lnTo>
                    <a:pt x="123" y="4312"/>
                  </a:lnTo>
                  <a:lnTo>
                    <a:pt x="285" y="5125"/>
                  </a:lnTo>
                  <a:lnTo>
                    <a:pt x="489" y="5939"/>
                  </a:lnTo>
                  <a:lnTo>
                    <a:pt x="692" y="6630"/>
                  </a:lnTo>
                  <a:lnTo>
                    <a:pt x="855" y="6956"/>
                  </a:lnTo>
                  <a:lnTo>
                    <a:pt x="936" y="7118"/>
                  </a:lnTo>
                  <a:lnTo>
                    <a:pt x="1058" y="7240"/>
                  </a:lnTo>
                  <a:lnTo>
                    <a:pt x="1180" y="7322"/>
                  </a:lnTo>
                  <a:lnTo>
                    <a:pt x="1262" y="7362"/>
                  </a:lnTo>
                  <a:lnTo>
                    <a:pt x="1343" y="7362"/>
                  </a:lnTo>
                  <a:lnTo>
                    <a:pt x="1384" y="7322"/>
                  </a:lnTo>
                  <a:lnTo>
                    <a:pt x="1506" y="7200"/>
                  </a:lnTo>
                  <a:lnTo>
                    <a:pt x="1628" y="6996"/>
                  </a:lnTo>
                  <a:lnTo>
                    <a:pt x="1750" y="6549"/>
                  </a:lnTo>
                  <a:lnTo>
                    <a:pt x="1790" y="6183"/>
                  </a:lnTo>
                  <a:lnTo>
                    <a:pt x="1953" y="5207"/>
                  </a:lnTo>
                  <a:lnTo>
                    <a:pt x="2157" y="4190"/>
                  </a:lnTo>
                  <a:lnTo>
                    <a:pt x="2401" y="3295"/>
                  </a:lnTo>
                  <a:lnTo>
                    <a:pt x="2441" y="2807"/>
                  </a:lnTo>
                  <a:lnTo>
                    <a:pt x="2482" y="2319"/>
                  </a:lnTo>
                  <a:lnTo>
                    <a:pt x="2482" y="1871"/>
                  </a:lnTo>
                  <a:lnTo>
                    <a:pt x="2401" y="1424"/>
                  </a:lnTo>
                  <a:lnTo>
                    <a:pt x="2238" y="976"/>
                  </a:lnTo>
                  <a:lnTo>
                    <a:pt x="1994" y="570"/>
                  </a:lnTo>
                  <a:lnTo>
                    <a:pt x="1953" y="529"/>
                  </a:lnTo>
                  <a:lnTo>
                    <a:pt x="1709" y="244"/>
                  </a:lnTo>
                  <a:lnTo>
                    <a:pt x="1546" y="122"/>
                  </a:lnTo>
                  <a:lnTo>
                    <a:pt x="1384" y="41"/>
                  </a:lnTo>
                  <a:lnTo>
                    <a:pt x="11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63"/>
            <p:cNvSpPr/>
            <p:nvPr/>
          </p:nvSpPr>
          <p:spPr>
            <a:xfrm>
              <a:off x="3378506" y="1580705"/>
              <a:ext cx="260635" cy="94947"/>
            </a:xfrm>
            <a:custGeom>
              <a:rect b="b" l="l" r="r" t="t"/>
              <a:pathLst>
                <a:path extrusionOk="0" h="2075" w="5696">
                  <a:moveTo>
                    <a:pt x="1139" y="0"/>
                  </a:moveTo>
                  <a:lnTo>
                    <a:pt x="814" y="82"/>
                  </a:lnTo>
                  <a:lnTo>
                    <a:pt x="611" y="163"/>
                  </a:lnTo>
                  <a:lnTo>
                    <a:pt x="407" y="326"/>
                  </a:lnTo>
                  <a:lnTo>
                    <a:pt x="204" y="489"/>
                  </a:lnTo>
                  <a:lnTo>
                    <a:pt x="82" y="692"/>
                  </a:lnTo>
                  <a:lnTo>
                    <a:pt x="41" y="895"/>
                  </a:lnTo>
                  <a:lnTo>
                    <a:pt x="0" y="1139"/>
                  </a:lnTo>
                  <a:lnTo>
                    <a:pt x="82" y="1383"/>
                  </a:lnTo>
                  <a:lnTo>
                    <a:pt x="204" y="1587"/>
                  </a:lnTo>
                  <a:lnTo>
                    <a:pt x="448" y="1790"/>
                  </a:lnTo>
                  <a:lnTo>
                    <a:pt x="692" y="1912"/>
                  </a:lnTo>
                  <a:lnTo>
                    <a:pt x="936" y="1994"/>
                  </a:lnTo>
                  <a:lnTo>
                    <a:pt x="1221" y="2034"/>
                  </a:lnTo>
                  <a:lnTo>
                    <a:pt x="1912" y="2075"/>
                  </a:lnTo>
                  <a:lnTo>
                    <a:pt x="2604" y="2075"/>
                  </a:lnTo>
                  <a:lnTo>
                    <a:pt x="3377" y="1994"/>
                  </a:lnTo>
                  <a:lnTo>
                    <a:pt x="4109" y="1831"/>
                  </a:lnTo>
                  <a:lnTo>
                    <a:pt x="4841" y="1668"/>
                  </a:lnTo>
                  <a:lnTo>
                    <a:pt x="5573" y="1383"/>
                  </a:lnTo>
                  <a:lnTo>
                    <a:pt x="5654" y="1302"/>
                  </a:lnTo>
                  <a:lnTo>
                    <a:pt x="5695" y="1221"/>
                  </a:lnTo>
                  <a:lnTo>
                    <a:pt x="5695" y="1139"/>
                  </a:lnTo>
                  <a:lnTo>
                    <a:pt x="5654" y="1058"/>
                  </a:lnTo>
                  <a:lnTo>
                    <a:pt x="5614" y="936"/>
                  </a:lnTo>
                  <a:lnTo>
                    <a:pt x="5532" y="855"/>
                  </a:lnTo>
                  <a:lnTo>
                    <a:pt x="5044" y="529"/>
                  </a:lnTo>
                  <a:lnTo>
                    <a:pt x="4475" y="326"/>
                  </a:lnTo>
                  <a:lnTo>
                    <a:pt x="3905" y="204"/>
                  </a:lnTo>
                  <a:lnTo>
                    <a:pt x="3336" y="82"/>
                  </a:lnTo>
                  <a:lnTo>
                    <a:pt x="2685" y="41"/>
                  </a:lnTo>
                  <a:lnTo>
                    <a:pt x="20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63"/>
            <p:cNvSpPr/>
            <p:nvPr/>
          </p:nvSpPr>
          <p:spPr>
            <a:xfrm>
              <a:off x="3499492" y="1286614"/>
              <a:ext cx="111694" cy="299712"/>
            </a:xfrm>
            <a:custGeom>
              <a:rect b="b" l="l" r="r" t="t"/>
              <a:pathLst>
                <a:path extrusionOk="0" h="6550" w="2441">
                  <a:moveTo>
                    <a:pt x="1221" y="1"/>
                  </a:moveTo>
                  <a:lnTo>
                    <a:pt x="1017" y="82"/>
                  </a:lnTo>
                  <a:lnTo>
                    <a:pt x="855" y="204"/>
                  </a:lnTo>
                  <a:lnTo>
                    <a:pt x="692" y="326"/>
                  </a:lnTo>
                  <a:lnTo>
                    <a:pt x="570" y="489"/>
                  </a:lnTo>
                  <a:lnTo>
                    <a:pt x="448" y="692"/>
                  </a:lnTo>
                  <a:lnTo>
                    <a:pt x="244" y="1140"/>
                  </a:lnTo>
                  <a:lnTo>
                    <a:pt x="82" y="1628"/>
                  </a:lnTo>
                  <a:lnTo>
                    <a:pt x="41" y="2157"/>
                  </a:lnTo>
                  <a:lnTo>
                    <a:pt x="0" y="2645"/>
                  </a:lnTo>
                  <a:lnTo>
                    <a:pt x="41" y="3173"/>
                  </a:lnTo>
                  <a:lnTo>
                    <a:pt x="122" y="3702"/>
                  </a:lnTo>
                  <a:lnTo>
                    <a:pt x="285" y="4678"/>
                  </a:lnTo>
                  <a:lnTo>
                    <a:pt x="448" y="5167"/>
                  </a:lnTo>
                  <a:lnTo>
                    <a:pt x="611" y="5655"/>
                  </a:lnTo>
                  <a:lnTo>
                    <a:pt x="814" y="6102"/>
                  </a:lnTo>
                  <a:lnTo>
                    <a:pt x="936" y="6305"/>
                  </a:lnTo>
                  <a:lnTo>
                    <a:pt x="1099" y="6509"/>
                  </a:lnTo>
                  <a:lnTo>
                    <a:pt x="1221" y="6550"/>
                  </a:lnTo>
                  <a:lnTo>
                    <a:pt x="1302" y="6550"/>
                  </a:lnTo>
                  <a:lnTo>
                    <a:pt x="1424" y="6468"/>
                  </a:lnTo>
                  <a:lnTo>
                    <a:pt x="1465" y="6387"/>
                  </a:lnTo>
                  <a:lnTo>
                    <a:pt x="1465" y="5777"/>
                  </a:lnTo>
                  <a:lnTo>
                    <a:pt x="1546" y="5248"/>
                  </a:lnTo>
                  <a:lnTo>
                    <a:pt x="1668" y="4678"/>
                  </a:lnTo>
                  <a:lnTo>
                    <a:pt x="1831" y="4109"/>
                  </a:lnTo>
                  <a:lnTo>
                    <a:pt x="2156" y="3011"/>
                  </a:lnTo>
                  <a:lnTo>
                    <a:pt x="2319" y="2482"/>
                  </a:lnTo>
                  <a:lnTo>
                    <a:pt x="2400" y="1912"/>
                  </a:lnTo>
                  <a:lnTo>
                    <a:pt x="2400" y="1872"/>
                  </a:lnTo>
                  <a:lnTo>
                    <a:pt x="2441" y="1872"/>
                  </a:lnTo>
                  <a:lnTo>
                    <a:pt x="2441" y="1384"/>
                  </a:lnTo>
                  <a:lnTo>
                    <a:pt x="2441" y="1099"/>
                  </a:lnTo>
                  <a:lnTo>
                    <a:pt x="2400" y="896"/>
                  </a:lnTo>
                  <a:lnTo>
                    <a:pt x="2319" y="651"/>
                  </a:lnTo>
                  <a:lnTo>
                    <a:pt x="2197" y="448"/>
                  </a:lnTo>
                  <a:lnTo>
                    <a:pt x="2075" y="245"/>
                  </a:lnTo>
                  <a:lnTo>
                    <a:pt x="1831" y="123"/>
                  </a:lnTo>
                  <a:lnTo>
                    <a:pt x="16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63"/>
            <p:cNvSpPr/>
            <p:nvPr/>
          </p:nvSpPr>
          <p:spPr>
            <a:xfrm>
              <a:off x="2888979" y="1805929"/>
              <a:ext cx="735232" cy="683114"/>
            </a:xfrm>
            <a:custGeom>
              <a:rect b="b" l="l" r="r" t="t"/>
              <a:pathLst>
                <a:path extrusionOk="0" h="14929" w="16068">
                  <a:moveTo>
                    <a:pt x="13098" y="0"/>
                  </a:moveTo>
                  <a:lnTo>
                    <a:pt x="12488" y="41"/>
                  </a:lnTo>
                  <a:lnTo>
                    <a:pt x="11878" y="122"/>
                  </a:lnTo>
                  <a:lnTo>
                    <a:pt x="11268" y="285"/>
                  </a:lnTo>
                  <a:lnTo>
                    <a:pt x="10698" y="488"/>
                  </a:lnTo>
                  <a:lnTo>
                    <a:pt x="10170" y="814"/>
                  </a:lnTo>
                  <a:lnTo>
                    <a:pt x="9682" y="1139"/>
                  </a:lnTo>
                  <a:lnTo>
                    <a:pt x="9234" y="1546"/>
                  </a:lnTo>
                  <a:lnTo>
                    <a:pt x="8827" y="1993"/>
                  </a:lnTo>
                  <a:lnTo>
                    <a:pt x="8461" y="2441"/>
                  </a:lnTo>
                  <a:lnTo>
                    <a:pt x="8095" y="2929"/>
                  </a:lnTo>
                  <a:lnTo>
                    <a:pt x="7444" y="3946"/>
                  </a:lnTo>
                  <a:lnTo>
                    <a:pt x="6834" y="4963"/>
                  </a:lnTo>
                  <a:lnTo>
                    <a:pt x="6183" y="5939"/>
                  </a:lnTo>
                  <a:lnTo>
                    <a:pt x="5736" y="6508"/>
                  </a:lnTo>
                  <a:lnTo>
                    <a:pt x="5289" y="6997"/>
                  </a:lnTo>
                  <a:lnTo>
                    <a:pt x="4760" y="7444"/>
                  </a:lnTo>
                  <a:lnTo>
                    <a:pt x="4231" y="7891"/>
                  </a:lnTo>
                  <a:lnTo>
                    <a:pt x="3173" y="8786"/>
                  </a:lnTo>
                  <a:lnTo>
                    <a:pt x="2645" y="9193"/>
                  </a:lnTo>
                  <a:lnTo>
                    <a:pt x="2116" y="9641"/>
                  </a:lnTo>
                  <a:lnTo>
                    <a:pt x="1587" y="10169"/>
                  </a:lnTo>
                  <a:lnTo>
                    <a:pt x="1140" y="10739"/>
                  </a:lnTo>
                  <a:lnTo>
                    <a:pt x="733" y="11308"/>
                  </a:lnTo>
                  <a:lnTo>
                    <a:pt x="367" y="11959"/>
                  </a:lnTo>
                  <a:lnTo>
                    <a:pt x="245" y="12284"/>
                  </a:lnTo>
                  <a:lnTo>
                    <a:pt x="123" y="12651"/>
                  </a:lnTo>
                  <a:lnTo>
                    <a:pt x="41" y="12976"/>
                  </a:lnTo>
                  <a:lnTo>
                    <a:pt x="1" y="13342"/>
                  </a:lnTo>
                  <a:lnTo>
                    <a:pt x="1" y="13708"/>
                  </a:lnTo>
                  <a:lnTo>
                    <a:pt x="1" y="14034"/>
                  </a:lnTo>
                  <a:lnTo>
                    <a:pt x="41" y="14400"/>
                  </a:lnTo>
                  <a:lnTo>
                    <a:pt x="123" y="14766"/>
                  </a:lnTo>
                  <a:lnTo>
                    <a:pt x="204" y="14888"/>
                  </a:lnTo>
                  <a:lnTo>
                    <a:pt x="326" y="14928"/>
                  </a:lnTo>
                  <a:lnTo>
                    <a:pt x="448" y="14888"/>
                  </a:lnTo>
                  <a:lnTo>
                    <a:pt x="529" y="14766"/>
                  </a:lnTo>
                  <a:lnTo>
                    <a:pt x="651" y="14522"/>
                  </a:lnTo>
                  <a:lnTo>
                    <a:pt x="814" y="14278"/>
                  </a:lnTo>
                  <a:lnTo>
                    <a:pt x="977" y="14074"/>
                  </a:lnTo>
                  <a:lnTo>
                    <a:pt x="1180" y="13871"/>
                  </a:lnTo>
                  <a:lnTo>
                    <a:pt x="1424" y="13749"/>
                  </a:lnTo>
                  <a:lnTo>
                    <a:pt x="1668" y="13586"/>
                  </a:lnTo>
                  <a:lnTo>
                    <a:pt x="2197" y="13383"/>
                  </a:lnTo>
                  <a:lnTo>
                    <a:pt x="2767" y="13261"/>
                  </a:lnTo>
                  <a:lnTo>
                    <a:pt x="3377" y="13179"/>
                  </a:lnTo>
                  <a:lnTo>
                    <a:pt x="3946" y="13139"/>
                  </a:lnTo>
                  <a:lnTo>
                    <a:pt x="4475" y="13098"/>
                  </a:lnTo>
                  <a:lnTo>
                    <a:pt x="5126" y="13098"/>
                  </a:lnTo>
                  <a:lnTo>
                    <a:pt x="5817" y="13057"/>
                  </a:lnTo>
                  <a:lnTo>
                    <a:pt x="6468" y="12976"/>
                  </a:lnTo>
                  <a:lnTo>
                    <a:pt x="6753" y="12895"/>
                  </a:lnTo>
                  <a:lnTo>
                    <a:pt x="7078" y="12773"/>
                  </a:lnTo>
                  <a:lnTo>
                    <a:pt x="7363" y="12691"/>
                  </a:lnTo>
                  <a:lnTo>
                    <a:pt x="7648" y="12529"/>
                  </a:lnTo>
                  <a:lnTo>
                    <a:pt x="7892" y="12366"/>
                  </a:lnTo>
                  <a:lnTo>
                    <a:pt x="8095" y="12203"/>
                  </a:lnTo>
                  <a:lnTo>
                    <a:pt x="8543" y="11796"/>
                  </a:lnTo>
                  <a:lnTo>
                    <a:pt x="8909" y="11349"/>
                  </a:lnTo>
                  <a:lnTo>
                    <a:pt x="9234" y="10739"/>
                  </a:lnTo>
                  <a:lnTo>
                    <a:pt x="9519" y="10088"/>
                  </a:lnTo>
                  <a:lnTo>
                    <a:pt x="9763" y="9437"/>
                  </a:lnTo>
                  <a:lnTo>
                    <a:pt x="9966" y="8786"/>
                  </a:lnTo>
                  <a:lnTo>
                    <a:pt x="10170" y="8013"/>
                  </a:lnTo>
                  <a:lnTo>
                    <a:pt x="10373" y="7241"/>
                  </a:lnTo>
                  <a:lnTo>
                    <a:pt x="10495" y="6875"/>
                  </a:lnTo>
                  <a:lnTo>
                    <a:pt x="10658" y="6468"/>
                  </a:lnTo>
                  <a:lnTo>
                    <a:pt x="10902" y="6142"/>
                  </a:lnTo>
                  <a:lnTo>
                    <a:pt x="11024" y="5980"/>
                  </a:lnTo>
                  <a:lnTo>
                    <a:pt x="11187" y="5858"/>
                  </a:lnTo>
                  <a:lnTo>
                    <a:pt x="11390" y="5776"/>
                  </a:lnTo>
                  <a:lnTo>
                    <a:pt x="11593" y="5695"/>
                  </a:lnTo>
                  <a:lnTo>
                    <a:pt x="12041" y="5614"/>
                  </a:lnTo>
                  <a:lnTo>
                    <a:pt x="12488" y="5573"/>
                  </a:lnTo>
                  <a:lnTo>
                    <a:pt x="12936" y="5532"/>
                  </a:lnTo>
                  <a:lnTo>
                    <a:pt x="13180" y="5451"/>
                  </a:lnTo>
                  <a:lnTo>
                    <a:pt x="13424" y="5370"/>
                  </a:lnTo>
                  <a:lnTo>
                    <a:pt x="13627" y="5248"/>
                  </a:lnTo>
                  <a:lnTo>
                    <a:pt x="13790" y="5085"/>
                  </a:lnTo>
                  <a:lnTo>
                    <a:pt x="13953" y="4922"/>
                  </a:lnTo>
                  <a:lnTo>
                    <a:pt x="14115" y="4759"/>
                  </a:lnTo>
                  <a:lnTo>
                    <a:pt x="14237" y="4556"/>
                  </a:lnTo>
                  <a:lnTo>
                    <a:pt x="14319" y="4312"/>
                  </a:lnTo>
                  <a:lnTo>
                    <a:pt x="14563" y="3702"/>
                  </a:lnTo>
                  <a:lnTo>
                    <a:pt x="14644" y="3376"/>
                  </a:lnTo>
                  <a:lnTo>
                    <a:pt x="14807" y="3051"/>
                  </a:lnTo>
                  <a:lnTo>
                    <a:pt x="14969" y="2807"/>
                  </a:lnTo>
                  <a:lnTo>
                    <a:pt x="15214" y="2563"/>
                  </a:lnTo>
                  <a:lnTo>
                    <a:pt x="15376" y="2482"/>
                  </a:lnTo>
                  <a:lnTo>
                    <a:pt x="15498" y="2441"/>
                  </a:lnTo>
                  <a:lnTo>
                    <a:pt x="15661" y="2400"/>
                  </a:lnTo>
                  <a:lnTo>
                    <a:pt x="15824" y="2441"/>
                  </a:lnTo>
                  <a:lnTo>
                    <a:pt x="15905" y="2441"/>
                  </a:lnTo>
                  <a:lnTo>
                    <a:pt x="15986" y="2400"/>
                  </a:lnTo>
                  <a:lnTo>
                    <a:pt x="16068" y="2319"/>
                  </a:lnTo>
                  <a:lnTo>
                    <a:pt x="16068" y="2197"/>
                  </a:lnTo>
                  <a:lnTo>
                    <a:pt x="16068" y="2115"/>
                  </a:lnTo>
                  <a:lnTo>
                    <a:pt x="15986" y="2075"/>
                  </a:lnTo>
                  <a:lnTo>
                    <a:pt x="15905" y="1993"/>
                  </a:lnTo>
                  <a:lnTo>
                    <a:pt x="15824" y="1831"/>
                  </a:lnTo>
                  <a:lnTo>
                    <a:pt x="15661" y="1546"/>
                  </a:lnTo>
                  <a:lnTo>
                    <a:pt x="15458" y="1221"/>
                  </a:lnTo>
                  <a:lnTo>
                    <a:pt x="15254" y="936"/>
                  </a:lnTo>
                  <a:lnTo>
                    <a:pt x="15010" y="732"/>
                  </a:lnTo>
                  <a:lnTo>
                    <a:pt x="14807" y="570"/>
                  </a:lnTo>
                  <a:lnTo>
                    <a:pt x="14522" y="407"/>
                  </a:lnTo>
                  <a:lnTo>
                    <a:pt x="14278" y="285"/>
                  </a:lnTo>
                  <a:lnTo>
                    <a:pt x="13993" y="163"/>
                  </a:lnTo>
                  <a:lnTo>
                    <a:pt x="13668" y="82"/>
                  </a:lnTo>
                  <a:lnTo>
                    <a:pt x="13383" y="41"/>
                  </a:lnTo>
                  <a:lnTo>
                    <a:pt x="130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63"/>
            <p:cNvSpPr/>
            <p:nvPr/>
          </p:nvSpPr>
          <p:spPr>
            <a:xfrm>
              <a:off x="3525528" y="329936"/>
              <a:ext cx="253176" cy="219636"/>
            </a:xfrm>
            <a:custGeom>
              <a:rect b="b" l="l" r="r" t="t"/>
              <a:pathLst>
                <a:path extrusionOk="0" h="4800" w="5533">
                  <a:moveTo>
                    <a:pt x="3865" y="0"/>
                  </a:moveTo>
                  <a:lnTo>
                    <a:pt x="3418" y="122"/>
                  </a:lnTo>
                  <a:lnTo>
                    <a:pt x="2930" y="285"/>
                  </a:lnTo>
                  <a:lnTo>
                    <a:pt x="2482" y="488"/>
                  </a:lnTo>
                  <a:lnTo>
                    <a:pt x="2075" y="773"/>
                  </a:lnTo>
                  <a:lnTo>
                    <a:pt x="1669" y="1058"/>
                  </a:lnTo>
                  <a:lnTo>
                    <a:pt x="1303" y="1424"/>
                  </a:lnTo>
                  <a:lnTo>
                    <a:pt x="936" y="1790"/>
                  </a:lnTo>
                  <a:lnTo>
                    <a:pt x="611" y="2197"/>
                  </a:lnTo>
                  <a:lnTo>
                    <a:pt x="326" y="2603"/>
                  </a:lnTo>
                  <a:lnTo>
                    <a:pt x="123" y="3010"/>
                  </a:lnTo>
                  <a:lnTo>
                    <a:pt x="1" y="3417"/>
                  </a:lnTo>
                  <a:lnTo>
                    <a:pt x="1" y="3661"/>
                  </a:lnTo>
                  <a:lnTo>
                    <a:pt x="1" y="3864"/>
                  </a:lnTo>
                  <a:lnTo>
                    <a:pt x="42" y="4068"/>
                  </a:lnTo>
                  <a:lnTo>
                    <a:pt x="123" y="4271"/>
                  </a:lnTo>
                  <a:lnTo>
                    <a:pt x="286" y="4515"/>
                  </a:lnTo>
                  <a:lnTo>
                    <a:pt x="489" y="4678"/>
                  </a:lnTo>
                  <a:lnTo>
                    <a:pt x="774" y="4759"/>
                  </a:lnTo>
                  <a:lnTo>
                    <a:pt x="1018" y="4800"/>
                  </a:lnTo>
                  <a:lnTo>
                    <a:pt x="1343" y="4800"/>
                  </a:lnTo>
                  <a:lnTo>
                    <a:pt x="1628" y="4759"/>
                  </a:lnTo>
                  <a:lnTo>
                    <a:pt x="2157" y="4637"/>
                  </a:lnTo>
                  <a:lnTo>
                    <a:pt x="2686" y="4434"/>
                  </a:lnTo>
                  <a:lnTo>
                    <a:pt x="3255" y="4149"/>
                  </a:lnTo>
                  <a:lnTo>
                    <a:pt x="3784" y="3864"/>
                  </a:lnTo>
                  <a:lnTo>
                    <a:pt x="4028" y="3661"/>
                  </a:lnTo>
                  <a:lnTo>
                    <a:pt x="4231" y="3458"/>
                  </a:lnTo>
                  <a:lnTo>
                    <a:pt x="4516" y="3173"/>
                  </a:lnTo>
                  <a:lnTo>
                    <a:pt x="4801" y="2807"/>
                  </a:lnTo>
                  <a:lnTo>
                    <a:pt x="5085" y="2441"/>
                  </a:lnTo>
                  <a:lnTo>
                    <a:pt x="5289" y="2034"/>
                  </a:lnTo>
                  <a:lnTo>
                    <a:pt x="5451" y="1587"/>
                  </a:lnTo>
                  <a:lnTo>
                    <a:pt x="5492" y="1383"/>
                  </a:lnTo>
                  <a:lnTo>
                    <a:pt x="5533" y="1180"/>
                  </a:lnTo>
                  <a:lnTo>
                    <a:pt x="5492" y="976"/>
                  </a:lnTo>
                  <a:lnTo>
                    <a:pt x="5451" y="773"/>
                  </a:lnTo>
                  <a:lnTo>
                    <a:pt x="5329" y="570"/>
                  </a:lnTo>
                  <a:lnTo>
                    <a:pt x="5207" y="366"/>
                  </a:lnTo>
                  <a:lnTo>
                    <a:pt x="5167" y="326"/>
                  </a:lnTo>
                  <a:lnTo>
                    <a:pt x="5126" y="285"/>
                  </a:lnTo>
                  <a:lnTo>
                    <a:pt x="4963" y="163"/>
                  </a:lnTo>
                  <a:lnTo>
                    <a:pt x="4760" y="82"/>
                  </a:lnTo>
                  <a:lnTo>
                    <a:pt x="45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63"/>
            <p:cNvSpPr/>
            <p:nvPr/>
          </p:nvSpPr>
          <p:spPr>
            <a:xfrm>
              <a:off x="3804748" y="1431806"/>
              <a:ext cx="132193" cy="186187"/>
            </a:xfrm>
            <a:custGeom>
              <a:rect b="b" l="l" r="r" t="t"/>
              <a:pathLst>
                <a:path extrusionOk="0" h="4069" w="2889">
                  <a:moveTo>
                    <a:pt x="936" y="0"/>
                  </a:moveTo>
                  <a:lnTo>
                    <a:pt x="692" y="41"/>
                  </a:lnTo>
                  <a:lnTo>
                    <a:pt x="488" y="204"/>
                  </a:lnTo>
                  <a:lnTo>
                    <a:pt x="326" y="366"/>
                  </a:lnTo>
                  <a:lnTo>
                    <a:pt x="204" y="570"/>
                  </a:lnTo>
                  <a:lnTo>
                    <a:pt x="82" y="814"/>
                  </a:lnTo>
                  <a:lnTo>
                    <a:pt x="0" y="1058"/>
                  </a:lnTo>
                  <a:lnTo>
                    <a:pt x="0" y="1302"/>
                  </a:lnTo>
                  <a:lnTo>
                    <a:pt x="0" y="1546"/>
                  </a:lnTo>
                  <a:lnTo>
                    <a:pt x="41" y="1790"/>
                  </a:lnTo>
                  <a:lnTo>
                    <a:pt x="163" y="2238"/>
                  </a:lnTo>
                  <a:lnTo>
                    <a:pt x="366" y="2685"/>
                  </a:lnTo>
                  <a:lnTo>
                    <a:pt x="651" y="3051"/>
                  </a:lnTo>
                  <a:lnTo>
                    <a:pt x="814" y="3254"/>
                  </a:lnTo>
                  <a:lnTo>
                    <a:pt x="1017" y="3458"/>
                  </a:lnTo>
                  <a:lnTo>
                    <a:pt x="1261" y="3621"/>
                  </a:lnTo>
                  <a:lnTo>
                    <a:pt x="1465" y="3743"/>
                  </a:lnTo>
                  <a:lnTo>
                    <a:pt x="1709" y="3865"/>
                  </a:lnTo>
                  <a:lnTo>
                    <a:pt x="1953" y="3946"/>
                  </a:lnTo>
                  <a:lnTo>
                    <a:pt x="2237" y="4027"/>
                  </a:lnTo>
                  <a:lnTo>
                    <a:pt x="2482" y="4068"/>
                  </a:lnTo>
                  <a:lnTo>
                    <a:pt x="2563" y="4068"/>
                  </a:lnTo>
                  <a:lnTo>
                    <a:pt x="2644" y="4027"/>
                  </a:lnTo>
                  <a:lnTo>
                    <a:pt x="2807" y="4027"/>
                  </a:lnTo>
                  <a:lnTo>
                    <a:pt x="2888" y="3946"/>
                  </a:lnTo>
                  <a:lnTo>
                    <a:pt x="2888" y="3865"/>
                  </a:lnTo>
                  <a:lnTo>
                    <a:pt x="2848" y="3214"/>
                  </a:lnTo>
                  <a:lnTo>
                    <a:pt x="2726" y="2604"/>
                  </a:lnTo>
                  <a:lnTo>
                    <a:pt x="2604" y="2034"/>
                  </a:lnTo>
                  <a:lnTo>
                    <a:pt x="2400" y="1424"/>
                  </a:lnTo>
                  <a:lnTo>
                    <a:pt x="2237" y="977"/>
                  </a:lnTo>
                  <a:lnTo>
                    <a:pt x="2115" y="733"/>
                  </a:lnTo>
                  <a:lnTo>
                    <a:pt x="1993" y="529"/>
                  </a:lnTo>
                  <a:lnTo>
                    <a:pt x="1831" y="326"/>
                  </a:lnTo>
                  <a:lnTo>
                    <a:pt x="1668" y="163"/>
                  </a:lnTo>
                  <a:lnTo>
                    <a:pt x="1465" y="41"/>
                  </a:lnTo>
                  <a:lnTo>
                    <a:pt x="12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63"/>
            <p:cNvSpPr/>
            <p:nvPr/>
          </p:nvSpPr>
          <p:spPr>
            <a:xfrm>
              <a:off x="4171412" y="996275"/>
              <a:ext cx="333206" cy="945533"/>
            </a:xfrm>
            <a:custGeom>
              <a:rect b="b" l="l" r="r" t="t"/>
              <a:pathLst>
                <a:path extrusionOk="0" h="20664" w="7282">
                  <a:moveTo>
                    <a:pt x="6549" y="0"/>
                  </a:moveTo>
                  <a:lnTo>
                    <a:pt x="6468" y="41"/>
                  </a:lnTo>
                  <a:lnTo>
                    <a:pt x="6427" y="82"/>
                  </a:lnTo>
                  <a:lnTo>
                    <a:pt x="6427" y="163"/>
                  </a:lnTo>
                  <a:lnTo>
                    <a:pt x="6427" y="244"/>
                  </a:lnTo>
                  <a:lnTo>
                    <a:pt x="6590" y="773"/>
                  </a:lnTo>
                  <a:lnTo>
                    <a:pt x="6712" y="1302"/>
                  </a:lnTo>
                  <a:lnTo>
                    <a:pt x="6793" y="1831"/>
                  </a:lnTo>
                  <a:lnTo>
                    <a:pt x="6875" y="2359"/>
                  </a:lnTo>
                  <a:lnTo>
                    <a:pt x="6875" y="2929"/>
                  </a:lnTo>
                  <a:lnTo>
                    <a:pt x="6834" y="3458"/>
                  </a:lnTo>
                  <a:lnTo>
                    <a:pt x="6793" y="3986"/>
                  </a:lnTo>
                  <a:lnTo>
                    <a:pt x="6671" y="4556"/>
                  </a:lnTo>
                  <a:lnTo>
                    <a:pt x="6549" y="5085"/>
                  </a:lnTo>
                  <a:lnTo>
                    <a:pt x="6346" y="5573"/>
                  </a:lnTo>
                  <a:lnTo>
                    <a:pt x="6143" y="6102"/>
                  </a:lnTo>
                  <a:lnTo>
                    <a:pt x="5899" y="6549"/>
                  </a:lnTo>
                  <a:lnTo>
                    <a:pt x="5614" y="7037"/>
                  </a:lnTo>
                  <a:lnTo>
                    <a:pt x="5288" y="7485"/>
                  </a:lnTo>
                  <a:lnTo>
                    <a:pt x="4963" y="7891"/>
                  </a:lnTo>
                  <a:lnTo>
                    <a:pt x="4597" y="8298"/>
                  </a:lnTo>
                  <a:lnTo>
                    <a:pt x="4272" y="8664"/>
                  </a:lnTo>
                  <a:lnTo>
                    <a:pt x="3905" y="9071"/>
                  </a:lnTo>
                  <a:lnTo>
                    <a:pt x="3621" y="9478"/>
                  </a:lnTo>
                  <a:lnTo>
                    <a:pt x="3377" y="9925"/>
                  </a:lnTo>
                  <a:lnTo>
                    <a:pt x="3255" y="10169"/>
                  </a:lnTo>
                  <a:lnTo>
                    <a:pt x="3214" y="10454"/>
                  </a:lnTo>
                  <a:lnTo>
                    <a:pt x="3173" y="10698"/>
                  </a:lnTo>
                  <a:lnTo>
                    <a:pt x="3133" y="10983"/>
                  </a:lnTo>
                  <a:lnTo>
                    <a:pt x="3173" y="11512"/>
                  </a:lnTo>
                  <a:lnTo>
                    <a:pt x="3295" y="12040"/>
                  </a:lnTo>
                  <a:lnTo>
                    <a:pt x="3458" y="12650"/>
                  </a:lnTo>
                  <a:lnTo>
                    <a:pt x="3499" y="12976"/>
                  </a:lnTo>
                  <a:lnTo>
                    <a:pt x="3499" y="13301"/>
                  </a:lnTo>
                  <a:lnTo>
                    <a:pt x="3499" y="13545"/>
                  </a:lnTo>
                  <a:lnTo>
                    <a:pt x="3458" y="13830"/>
                  </a:lnTo>
                  <a:lnTo>
                    <a:pt x="3377" y="14074"/>
                  </a:lnTo>
                  <a:lnTo>
                    <a:pt x="3295" y="14359"/>
                  </a:lnTo>
                  <a:lnTo>
                    <a:pt x="3011" y="14847"/>
                  </a:lnTo>
                  <a:lnTo>
                    <a:pt x="2726" y="15294"/>
                  </a:lnTo>
                  <a:lnTo>
                    <a:pt x="2360" y="15742"/>
                  </a:lnTo>
                  <a:lnTo>
                    <a:pt x="1994" y="16149"/>
                  </a:lnTo>
                  <a:lnTo>
                    <a:pt x="1180" y="17084"/>
                  </a:lnTo>
                  <a:lnTo>
                    <a:pt x="773" y="17572"/>
                  </a:lnTo>
                  <a:lnTo>
                    <a:pt x="448" y="18142"/>
                  </a:lnTo>
                  <a:lnTo>
                    <a:pt x="204" y="18671"/>
                  </a:lnTo>
                  <a:lnTo>
                    <a:pt x="82" y="18996"/>
                  </a:lnTo>
                  <a:lnTo>
                    <a:pt x="41" y="19281"/>
                  </a:lnTo>
                  <a:lnTo>
                    <a:pt x="1" y="19565"/>
                  </a:lnTo>
                  <a:lnTo>
                    <a:pt x="1" y="19891"/>
                  </a:lnTo>
                  <a:lnTo>
                    <a:pt x="41" y="20216"/>
                  </a:lnTo>
                  <a:lnTo>
                    <a:pt x="123" y="20501"/>
                  </a:lnTo>
                  <a:lnTo>
                    <a:pt x="163" y="20582"/>
                  </a:lnTo>
                  <a:lnTo>
                    <a:pt x="245" y="20623"/>
                  </a:lnTo>
                  <a:lnTo>
                    <a:pt x="326" y="20664"/>
                  </a:lnTo>
                  <a:lnTo>
                    <a:pt x="407" y="20664"/>
                  </a:lnTo>
                  <a:lnTo>
                    <a:pt x="448" y="20623"/>
                  </a:lnTo>
                  <a:lnTo>
                    <a:pt x="529" y="20582"/>
                  </a:lnTo>
                  <a:lnTo>
                    <a:pt x="529" y="20501"/>
                  </a:lnTo>
                  <a:lnTo>
                    <a:pt x="529" y="20420"/>
                  </a:lnTo>
                  <a:lnTo>
                    <a:pt x="448" y="20135"/>
                  </a:lnTo>
                  <a:lnTo>
                    <a:pt x="407" y="19809"/>
                  </a:lnTo>
                  <a:lnTo>
                    <a:pt x="407" y="19525"/>
                  </a:lnTo>
                  <a:lnTo>
                    <a:pt x="448" y="19281"/>
                  </a:lnTo>
                  <a:lnTo>
                    <a:pt x="489" y="18996"/>
                  </a:lnTo>
                  <a:lnTo>
                    <a:pt x="611" y="18711"/>
                  </a:lnTo>
                  <a:lnTo>
                    <a:pt x="855" y="18182"/>
                  </a:lnTo>
                  <a:lnTo>
                    <a:pt x="1180" y="17694"/>
                  </a:lnTo>
                  <a:lnTo>
                    <a:pt x="1546" y="17206"/>
                  </a:lnTo>
                  <a:lnTo>
                    <a:pt x="2319" y="16352"/>
                  </a:lnTo>
                  <a:lnTo>
                    <a:pt x="2685" y="15945"/>
                  </a:lnTo>
                  <a:lnTo>
                    <a:pt x="3011" y="15538"/>
                  </a:lnTo>
                  <a:lnTo>
                    <a:pt x="3336" y="15091"/>
                  </a:lnTo>
                  <a:lnTo>
                    <a:pt x="3580" y="14603"/>
                  </a:lnTo>
                  <a:lnTo>
                    <a:pt x="3783" y="14115"/>
                  </a:lnTo>
                  <a:lnTo>
                    <a:pt x="3865" y="13586"/>
                  </a:lnTo>
                  <a:lnTo>
                    <a:pt x="3905" y="13057"/>
                  </a:lnTo>
                  <a:lnTo>
                    <a:pt x="3824" y="12528"/>
                  </a:lnTo>
                  <a:lnTo>
                    <a:pt x="3702" y="11959"/>
                  </a:lnTo>
                  <a:lnTo>
                    <a:pt x="3580" y="11390"/>
                  </a:lnTo>
                  <a:lnTo>
                    <a:pt x="3539" y="11105"/>
                  </a:lnTo>
                  <a:lnTo>
                    <a:pt x="3539" y="10779"/>
                  </a:lnTo>
                  <a:lnTo>
                    <a:pt x="3580" y="10495"/>
                  </a:lnTo>
                  <a:lnTo>
                    <a:pt x="3661" y="10210"/>
                  </a:lnTo>
                  <a:lnTo>
                    <a:pt x="3783" y="9966"/>
                  </a:lnTo>
                  <a:lnTo>
                    <a:pt x="3905" y="9722"/>
                  </a:lnTo>
                  <a:lnTo>
                    <a:pt x="4231" y="9315"/>
                  </a:lnTo>
                  <a:lnTo>
                    <a:pt x="4556" y="8908"/>
                  </a:lnTo>
                  <a:lnTo>
                    <a:pt x="4922" y="8502"/>
                  </a:lnTo>
                  <a:lnTo>
                    <a:pt x="5288" y="8095"/>
                  </a:lnTo>
                  <a:lnTo>
                    <a:pt x="5614" y="7688"/>
                  </a:lnTo>
                  <a:lnTo>
                    <a:pt x="5939" y="7281"/>
                  </a:lnTo>
                  <a:lnTo>
                    <a:pt x="6183" y="6834"/>
                  </a:lnTo>
                  <a:lnTo>
                    <a:pt x="6427" y="6346"/>
                  </a:lnTo>
                  <a:lnTo>
                    <a:pt x="6671" y="5898"/>
                  </a:lnTo>
                  <a:lnTo>
                    <a:pt x="6834" y="5369"/>
                  </a:lnTo>
                  <a:lnTo>
                    <a:pt x="6997" y="4881"/>
                  </a:lnTo>
                  <a:lnTo>
                    <a:pt x="7119" y="4271"/>
                  </a:lnTo>
                  <a:lnTo>
                    <a:pt x="7241" y="3702"/>
                  </a:lnTo>
                  <a:lnTo>
                    <a:pt x="7282" y="3092"/>
                  </a:lnTo>
                  <a:lnTo>
                    <a:pt x="7282" y="2481"/>
                  </a:lnTo>
                  <a:lnTo>
                    <a:pt x="7200" y="1871"/>
                  </a:lnTo>
                  <a:lnTo>
                    <a:pt x="7119" y="1302"/>
                  </a:lnTo>
                  <a:lnTo>
                    <a:pt x="6997" y="732"/>
                  </a:lnTo>
                  <a:lnTo>
                    <a:pt x="6793" y="122"/>
                  </a:lnTo>
                  <a:lnTo>
                    <a:pt x="6753" y="82"/>
                  </a:lnTo>
                  <a:lnTo>
                    <a:pt x="6712" y="41"/>
                  </a:lnTo>
                  <a:lnTo>
                    <a:pt x="66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63"/>
            <p:cNvSpPr/>
            <p:nvPr/>
          </p:nvSpPr>
          <p:spPr>
            <a:xfrm>
              <a:off x="2859190" y="1753810"/>
              <a:ext cx="738984" cy="288547"/>
            </a:xfrm>
            <a:custGeom>
              <a:rect b="b" l="l" r="r" t="t"/>
              <a:pathLst>
                <a:path extrusionOk="0" h="6306" w="16150">
                  <a:moveTo>
                    <a:pt x="12895" y="0"/>
                  </a:moveTo>
                  <a:lnTo>
                    <a:pt x="12407" y="41"/>
                  </a:lnTo>
                  <a:lnTo>
                    <a:pt x="11919" y="82"/>
                  </a:lnTo>
                  <a:lnTo>
                    <a:pt x="10943" y="326"/>
                  </a:lnTo>
                  <a:lnTo>
                    <a:pt x="9966" y="570"/>
                  </a:lnTo>
                  <a:lnTo>
                    <a:pt x="9438" y="651"/>
                  </a:lnTo>
                  <a:lnTo>
                    <a:pt x="8950" y="651"/>
                  </a:lnTo>
                  <a:lnTo>
                    <a:pt x="8421" y="611"/>
                  </a:lnTo>
                  <a:lnTo>
                    <a:pt x="7851" y="529"/>
                  </a:lnTo>
                  <a:lnTo>
                    <a:pt x="7323" y="488"/>
                  </a:lnTo>
                  <a:lnTo>
                    <a:pt x="6794" y="448"/>
                  </a:lnTo>
                  <a:lnTo>
                    <a:pt x="6346" y="488"/>
                  </a:lnTo>
                  <a:lnTo>
                    <a:pt x="5899" y="611"/>
                  </a:lnTo>
                  <a:lnTo>
                    <a:pt x="5492" y="773"/>
                  </a:lnTo>
                  <a:lnTo>
                    <a:pt x="5085" y="977"/>
                  </a:lnTo>
                  <a:lnTo>
                    <a:pt x="4719" y="1221"/>
                  </a:lnTo>
                  <a:lnTo>
                    <a:pt x="4353" y="1505"/>
                  </a:lnTo>
                  <a:lnTo>
                    <a:pt x="3702" y="2116"/>
                  </a:lnTo>
                  <a:lnTo>
                    <a:pt x="2970" y="2888"/>
                  </a:lnTo>
                  <a:lnTo>
                    <a:pt x="2563" y="3254"/>
                  </a:lnTo>
                  <a:lnTo>
                    <a:pt x="2157" y="3580"/>
                  </a:lnTo>
                  <a:lnTo>
                    <a:pt x="1709" y="3865"/>
                  </a:lnTo>
                  <a:lnTo>
                    <a:pt x="1262" y="4109"/>
                  </a:lnTo>
                  <a:lnTo>
                    <a:pt x="1018" y="4190"/>
                  </a:lnTo>
                  <a:lnTo>
                    <a:pt x="774" y="4231"/>
                  </a:lnTo>
                  <a:lnTo>
                    <a:pt x="489" y="4271"/>
                  </a:lnTo>
                  <a:lnTo>
                    <a:pt x="204" y="4271"/>
                  </a:lnTo>
                  <a:lnTo>
                    <a:pt x="123" y="4312"/>
                  </a:lnTo>
                  <a:lnTo>
                    <a:pt x="41" y="4353"/>
                  </a:lnTo>
                  <a:lnTo>
                    <a:pt x="1" y="4434"/>
                  </a:lnTo>
                  <a:lnTo>
                    <a:pt x="41" y="4556"/>
                  </a:lnTo>
                  <a:lnTo>
                    <a:pt x="164" y="4841"/>
                  </a:lnTo>
                  <a:lnTo>
                    <a:pt x="326" y="5085"/>
                  </a:lnTo>
                  <a:lnTo>
                    <a:pt x="530" y="5329"/>
                  </a:lnTo>
                  <a:lnTo>
                    <a:pt x="733" y="5573"/>
                  </a:lnTo>
                  <a:lnTo>
                    <a:pt x="977" y="5736"/>
                  </a:lnTo>
                  <a:lnTo>
                    <a:pt x="1221" y="5898"/>
                  </a:lnTo>
                  <a:lnTo>
                    <a:pt x="1506" y="6020"/>
                  </a:lnTo>
                  <a:lnTo>
                    <a:pt x="1791" y="6142"/>
                  </a:lnTo>
                  <a:lnTo>
                    <a:pt x="2075" y="6224"/>
                  </a:lnTo>
                  <a:lnTo>
                    <a:pt x="2360" y="6264"/>
                  </a:lnTo>
                  <a:lnTo>
                    <a:pt x="2685" y="6305"/>
                  </a:lnTo>
                  <a:lnTo>
                    <a:pt x="3296" y="6305"/>
                  </a:lnTo>
                  <a:lnTo>
                    <a:pt x="3580" y="6224"/>
                  </a:lnTo>
                  <a:lnTo>
                    <a:pt x="3906" y="6183"/>
                  </a:lnTo>
                  <a:lnTo>
                    <a:pt x="4190" y="6102"/>
                  </a:lnTo>
                  <a:lnTo>
                    <a:pt x="4516" y="5939"/>
                  </a:lnTo>
                  <a:lnTo>
                    <a:pt x="4841" y="5817"/>
                  </a:lnTo>
                  <a:lnTo>
                    <a:pt x="5411" y="5451"/>
                  </a:lnTo>
                  <a:lnTo>
                    <a:pt x="5940" y="5044"/>
                  </a:lnTo>
                  <a:lnTo>
                    <a:pt x="6468" y="4637"/>
                  </a:lnTo>
                  <a:lnTo>
                    <a:pt x="6997" y="4231"/>
                  </a:lnTo>
                  <a:lnTo>
                    <a:pt x="7282" y="4068"/>
                  </a:lnTo>
                  <a:lnTo>
                    <a:pt x="7567" y="3946"/>
                  </a:lnTo>
                  <a:lnTo>
                    <a:pt x="7892" y="3824"/>
                  </a:lnTo>
                  <a:lnTo>
                    <a:pt x="8177" y="3783"/>
                  </a:lnTo>
                  <a:lnTo>
                    <a:pt x="8502" y="3824"/>
                  </a:lnTo>
                  <a:lnTo>
                    <a:pt x="8828" y="3905"/>
                  </a:lnTo>
                  <a:lnTo>
                    <a:pt x="9153" y="4027"/>
                  </a:lnTo>
                  <a:lnTo>
                    <a:pt x="9438" y="4190"/>
                  </a:lnTo>
                  <a:lnTo>
                    <a:pt x="9966" y="4556"/>
                  </a:lnTo>
                  <a:lnTo>
                    <a:pt x="10251" y="4719"/>
                  </a:lnTo>
                  <a:lnTo>
                    <a:pt x="10536" y="4882"/>
                  </a:lnTo>
                  <a:lnTo>
                    <a:pt x="10861" y="4963"/>
                  </a:lnTo>
                  <a:lnTo>
                    <a:pt x="11187" y="5044"/>
                  </a:lnTo>
                  <a:lnTo>
                    <a:pt x="11227" y="5044"/>
                  </a:lnTo>
                  <a:lnTo>
                    <a:pt x="11431" y="5004"/>
                  </a:lnTo>
                  <a:lnTo>
                    <a:pt x="11634" y="5004"/>
                  </a:lnTo>
                  <a:lnTo>
                    <a:pt x="12000" y="4841"/>
                  </a:lnTo>
                  <a:lnTo>
                    <a:pt x="12366" y="4678"/>
                  </a:lnTo>
                  <a:lnTo>
                    <a:pt x="12732" y="4434"/>
                  </a:lnTo>
                  <a:lnTo>
                    <a:pt x="13261" y="4109"/>
                  </a:lnTo>
                  <a:lnTo>
                    <a:pt x="13546" y="3946"/>
                  </a:lnTo>
                  <a:lnTo>
                    <a:pt x="13790" y="3865"/>
                  </a:lnTo>
                  <a:lnTo>
                    <a:pt x="14400" y="3702"/>
                  </a:lnTo>
                  <a:lnTo>
                    <a:pt x="14970" y="3539"/>
                  </a:lnTo>
                  <a:lnTo>
                    <a:pt x="15254" y="3499"/>
                  </a:lnTo>
                  <a:lnTo>
                    <a:pt x="15783" y="3499"/>
                  </a:lnTo>
                  <a:lnTo>
                    <a:pt x="15824" y="3539"/>
                  </a:lnTo>
                  <a:lnTo>
                    <a:pt x="15905" y="3580"/>
                  </a:lnTo>
                  <a:lnTo>
                    <a:pt x="16027" y="3580"/>
                  </a:lnTo>
                  <a:lnTo>
                    <a:pt x="16109" y="3499"/>
                  </a:lnTo>
                  <a:lnTo>
                    <a:pt x="16149" y="3417"/>
                  </a:lnTo>
                  <a:lnTo>
                    <a:pt x="16149" y="3336"/>
                  </a:lnTo>
                  <a:lnTo>
                    <a:pt x="15987" y="2522"/>
                  </a:lnTo>
                  <a:lnTo>
                    <a:pt x="15905" y="2156"/>
                  </a:lnTo>
                  <a:lnTo>
                    <a:pt x="15783" y="1749"/>
                  </a:lnTo>
                  <a:lnTo>
                    <a:pt x="15539" y="1383"/>
                  </a:lnTo>
                  <a:lnTo>
                    <a:pt x="15254" y="1058"/>
                  </a:lnTo>
                  <a:lnTo>
                    <a:pt x="14929" y="773"/>
                  </a:lnTo>
                  <a:lnTo>
                    <a:pt x="14563" y="529"/>
                  </a:lnTo>
                  <a:lnTo>
                    <a:pt x="14197" y="326"/>
                  </a:lnTo>
                  <a:lnTo>
                    <a:pt x="13749" y="163"/>
                  </a:lnTo>
                  <a:lnTo>
                    <a:pt x="13343" y="41"/>
                  </a:lnTo>
                  <a:lnTo>
                    <a:pt x="128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63"/>
            <p:cNvSpPr/>
            <p:nvPr/>
          </p:nvSpPr>
          <p:spPr>
            <a:xfrm>
              <a:off x="6728819" y="3784445"/>
              <a:ext cx="212223" cy="307170"/>
            </a:xfrm>
            <a:custGeom>
              <a:rect b="b" l="l" r="r" t="t"/>
              <a:pathLst>
                <a:path extrusionOk="0" h="6713" w="4638">
                  <a:moveTo>
                    <a:pt x="1424" y="1"/>
                  </a:moveTo>
                  <a:lnTo>
                    <a:pt x="692" y="1709"/>
                  </a:lnTo>
                  <a:lnTo>
                    <a:pt x="204" y="2686"/>
                  </a:lnTo>
                  <a:lnTo>
                    <a:pt x="1" y="3133"/>
                  </a:lnTo>
                  <a:lnTo>
                    <a:pt x="2075" y="3540"/>
                  </a:lnTo>
                  <a:lnTo>
                    <a:pt x="2360" y="3621"/>
                  </a:lnTo>
                  <a:lnTo>
                    <a:pt x="2482" y="3662"/>
                  </a:lnTo>
                  <a:lnTo>
                    <a:pt x="2604" y="3784"/>
                  </a:lnTo>
                  <a:lnTo>
                    <a:pt x="2726" y="3947"/>
                  </a:lnTo>
                  <a:lnTo>
                    <a:pt x="2767" y="4109"/>
                  </a:lnTo>
                  <a:lnTo>
                    <a:pt x="2767" y="4516"/>
                  </a:lnTo>
                  <a:lnTo>
                    <a:pt x="2807" y="5330"/>
                  </a:lnTo>
                  <a:lnTo>
                    <a:pt x="2929" y="6143"/>
                  </a:lnTo>
                  <a:lnTo>
                    <a:pt x="2970" y="6346"/>
                  </a:lnTo>
                  <a:lnTo>
                    <a:pt x="3051" y="6509"/>
                  </a:lnTo>
                  <a:lnTo>
                    <a:pt x="3173" y="6631"/>
                  </a:lnTo>
                  <a:lnTo>
                    <a:pt x="3214" y="6672"/>
                  </a:lnTo>
                  <a:lnTo>
                    <a:pt x="3336" y="6713"/>
                  </a:lnTo>
                  <a:lnTo>
                    <a:pt x="3417" y="6713"/>
                  </a:lnTo>
                  <a:lnTo>
                    <a:pt x="3539" y="6672"/>
                  </a:lnTo>
                  <a:lnTo>
                    <a:pt x="3621" y="6631"/>
                  </a:lnTo>
                  <a:lnTo>
                    <a:pt x="3702" y="6550"/>
                  </a:lnTo>
                  <a:lnTo>
                    <a:pt x="3824" y="6346"/>
                  </a:lnTo>
                  <a:lnTo>
                    <a:pt x="3905" y="6102"/>
                  </a:lnTo>
                  <a:lnTo>
                    <a:pt x="3987" y="5614"/>
                  </a:lnTo>
                  <a:lnTo>
                    <a:pt x="4068" y="5167"/>
                  </a:lnTo>
                  <a:lnTo>
                    <a:pt x="4190" y="4557"/>
                  </a:lnTo>
                  <a:lnTo>
                    <a:pt x="4312" y="3947"/>
                  </a:lnTo>
                  <a:lnTo>
                    <a:pt x="4475" y="3336"/>
                  </a:lnTo>
                  <a:lnTo>
                    <a:pt x="4597" y="2726"/>
                  </a:lnTo>
                  <a:lnTo>
                    <a:pt x="4597" y="2686"/>
                  </a:lnTo>
                  <a:lnTo>
                    <a:pt x="4638" y="2360"/>
                  </a:lnTo>
                  <a:lnTo>
                    <a:pt x="4638" y="2035"/>
                  </a:lnTo>
                  <a:lnTo>
                    <a:pt x="4597" y="1750"/>
                  </a:lnTo>
                  <a:lnTo>
                    <a:pt x="4516" y="1587"/>
                  </a:lnTo>
                  <a:lnTo>
                    <a:pt x="4475" y="1465"/>
                  </a:lnTo>
                  <a:lnTo>
                    <a:pt x="4312" y="1303"/>
                  </a:lnTo>
                  <a:lnTo>
                    <a:pt x="4109" y="1140"/>
                  </a:lnTo>
                  <a:lnTo>
                    <a:pt x="3661" y="937"/>
                  </a:lnTo>
                  <a:lnTo>
                    <a:pt x="2563" y="448"/>
                  </a:lnTo>
                  <a:lnTo>
                    <a:pt x="14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63"/>
            <p:cNvSpPr/>
            <p:nvPr/>
          </p:nvSpPr>
          <p:spPr>
            <a:xfrm>
              <a:off x="6719530" y="3775156"/>
              <a:ext cx="230801" cy="325748"/>
            </a:xfrm>
            <a:custGeom>
              <a:rect b="b" l="l" r="r" t="t"/>
              <a:pathLst>
                <a:path extrusionOk="0" h="7119" w="5044">
                  <a:moveTo>
                    <a:pt x="1760" y="478"/>
                  </a:moveTo>
                  <a:lnTo>
                    <a:pt x="2685" y="855"/>
                  </a:lnTo>
                  <a:lnTo>
                    <a:pt x="3783" y="1302"/>
                  </a:lnTo>
                  <a:lnTo>
                    <a:pt x="4027" y="1424"/>
                  </a:lnTo>
                  <a:lnTo>
                    <a:pt x="4230" y="1546"/>
                  </a:lnTo>
                  <a:lnTo>
                    <a:pt x="4393" y="1668"/>
                  </a:lnTo>
                  <a:lnTo>
                    <a:pt x="4556" y="1872"/>
                  </a:lnTo>
                  <a:lnTo>
                    <a:pt x="4637" y="2116"/>
                  </a:lnTo>
                  <a:lnTo>
                    <a:pt x="4637" y="2360"/>
                  </a:lnTo>
                  <a:lnTo>
                    <a:pt x="4597" y="2848"/>
                  </a:lnTo>
                  <a:lnTo>
                    <a:pt x="4475" y="3458"/>
                  </a:lnTo>
                  <a:lnTo>
                    <a:pt x="4353" y="4028"/>
                  </a:lnTo>
                  <a:lnTo>
                    <a:pt x="4190" y="4597"/>
                  </a:lnTo>
                  <a:lnTo>
                    <a:pt x="4068" y="5207"/>
                  </a:lnTo>
                  <a:lnTo>
                    <a:pt x="4027" y="5817"/>
                  </a:lnTo>
                  <a:lnTo>
                    <a:pt x="3946" y="6143"/>
                  </a:lnTo>
                  <a:lnTo>
                    <a:pt x="3864" y="6468"/>
                  </a:lnTo>
                  <a:lnTo>
                    <a:pt x="3783" y="6590"/>
                  </a:lnTo>
                  <a:lnTo>
                    <a:pt x="3702" y="6671"/>
                  </a:lnTo>
                  <a:lnTo>
                    <a:pt x="3580" y="6712"/>
                  </a:lnTo>
                  <a:lnTo>
                    <a:pt x="3539" y="6712"/>
                  </a:lnTo>
                  <a:lnTo>
                    <a:pt x="3458" y="6671"/>
                  </a:lnTo>
                  <a:lnTo>
                    <a:pt x="3376" y="6590"/>
                  </a:lnTo>
                  <a:lnTo>
                    <a:pt x="3336" y="6468"/>
                  </a:lnTo>
                  <a:lnTo>
                    <a:pt x="3295" y="6265"/>
                  </a:lnTo>
                  <a:lnTo>
                    <a:pt x="3214" y="5573"/>
                  </a:lnTo>
                  <a:lnTo>
                    <a:pt x="3173" y="5004"/>
                  </a:lnTo>
                  <a:lnTo>
                    <a:pt x="3173" y="4434"/>
                  </a:lnTo>
                  <a:lnTo>
                    <a:pt x="3132" y="4231"/>
                  </a:lnTo>
                  <a:lnTo>
                    <a:pt x="3092" y="4028"/>
                  </a:lnTo>
                  <a:lnTo>
                    <a:pt x="2970" y="3865"/>
                  </a:lnTo>
                  <a:lnTo>
                    <a:pt x="2848" y="3743"/>
                  </a:lnTo>
                  <a:lnTo>
                    <a:pt x="2563" y="3580"/>
                  </a:lnTo>
                  <a:lnTo>
                    <a:pt x="2278" y="3539"/>
                  </a:lnTo>
                  <a:lnTo>
                    <a:pt x="1668" y="3417"/>
                  </a:lnTo>
                  <a:lnTo>
                    <a:pt x="512" y="3186"/>
                  </a:lnTo>
                  <a:lnTo>
                    <a:pt x="570" y="3051"/>
                  </a:lnTo>
                  <a:lnTo>
                    <a:pt x="1058" y="2034"/>
                  </a:lnTo>
                  <a:lnTo>
                    <a:pt x="1465" y="1180"/>
                  </a:lnTo>
                  <a:lnTo>
                    <a:pt x="1668" y="733"/>
                  </a:lnTo>
                  <a:lnTo>
                    <a:pt x="1760" y="478"/>
                  </a:lnTo>
                  <a:close/>
                  <a:moveTo>
                    <a:pt x="1627" y="1"/>
                  </a:moveTo>
                  <a:lnTo>
                    <a:pt x="1546" y="41"/>
                  </a:lnTo>
                  <a:lnTo>
                    <a:pt x="1505" y="82"/>
                  </a:lnTo>
                  <a:lnTo>
                    <a:pt x="1465" y="163"/>
                  </a:lnTo>
                  <a:lnTo>
                    <a:pt x="1098" y="977"/>
                  </a:lnTo>
                  <a:lnTo>
                    <a:pt x="732" y="1790"/>
                  </a:lnTo>
                  <a:lnTo>
                    <a:pt x="285" y="2767"/>
                  </a:lnTo>
                  <a:lnTo>
                    <a:pt x="122" y="3092"/>
                  </a:lnTo>
                  <a:lnTo>
                    <a:pt x="41" y="3173"/>
                  </a:lnTo>
                  <a:lnTo>
                    <a:pt x="41" y="3214"/>
                  </a:lnTo>
                  <a:lnTo>
                    <a:pt x="0" y="3336"/>
                  </a:lnTo>
                  <a:lnTo>
                    <a:pt x="41" y="3458"/>
                  </a:lnTo>
                  <a:lnTo>
                    <a:pt x="82" y="3499"/>
                  </a:lnTo>
                  <a:lnTo>
                    <a:pt x="122" y="3539"/>
                  </a:lnTo>
                  <a:lnTo>
                    <a:pt x="1465" y="3783"/>
                  </a:lnTo>
                  <a:lnTo>
                    <a:pt x="2115" y="3906"/>
                  </a:lnTo>
                  <a:lnTo>
                    <a:pt x="2400" y="3987"/>
                  </a:lnTo>
                  <a:lnTo>
                    <a:pt x="2563" y="4028"/>
                  </a:lnTo>
                  <a:lnTo>
                    <a:pt x="2685" y="4109"/>
                  </a:lnTo>
                  <a:lnTo>
                    <a:pt x="2766" y="4231"/>
                  </a:lnTo>
                  <a:lnTo>
                    <a:pt x="2766" y="4353"/>
                  </a:lnTo>
                  <a:lnTo>
                    <a:pt x="2766" y="4638"/>
                  </a:lnTo>
                  <a:lnTo>
                    <a:pt x="2807" y="5288"/>
                  </a:lnTo>
                  <a:lnTo>
                    <a:pt x="2848" y="5939"/>
                  </a:lnTo>
                  <a:lnTo>
                    <a:pt x="2888" y="6224"/>
                  </a:lnTo>
                  <a:lnTo>
                    <a:pt x="2970" y="6549"/>
                  </a:lnTo>
                  <a:lnTo>
                    <a:pt x="3010" y="6712"/>
                  </a:lnTo>
                  <a:lnTo>
                    <a:pt x="3132" y="6916"/>
                  </a:lnTo>
                  <a:lnTo>
                    <a:pt x="3295" y="7038"/>
                  </a:lnTo>
                  <a:lnTo>
                    <a:pt x="3458" y="7119"/>
                  </a:lnTo>
                  <a:lnTo>
                    <a:pt x="3620" y="7119"/>
                  </a:lnTo>
                  <a:lnTo>
                    <a:pt x="3783" y="7078"/>
                  </a:lnTo>
                  <a:lnTo>
                    <a:pt x="3905" y="6997"/>
                  </a:lnTo>
                  <a:lnTo>
                    <a:pt x="4027" y="6916"/>
                  </a:lnTo>
                  <a:lnTo>
                    <a:pt x="4149" y="6753"/>
                  </a:lnTo>
                  <a:lnTo>
                    <a:pt x="4230" y="6631"/>
                  </a:lnTo>
                  <a:lnTo>
                    <a:pt x="4312" y="6305"/>
                  </a:lnTo>
                  <a:lnTo>
                    <a:pt x="4393" y="5939"/>
                  </a:lnTo>
                  <a:lnTo>
                    <a:pt x="4434" y="5614"/>
                  </a:lnTo>
                  <a:lnTo>
                    <a:pt x="4515" y="4922"/>
                  </a:lnTo>
                  <a:lnTo>
                    <a:pt x="4678" y="4272"/>
                  </a:lnTo>
                  <a:lnTo>
                    <a:pt x="4841" y="3621"/>
                  </a:lnTo>
                  <a:lnTo>
                    <a:pt x="5003" y="2970"/>
                  </a:lnTo>
                  <a:lnTo>
                    <a:pt x="5044" y="2441"/>
                  </a:lnTo>
                  <a:lnTo>
                    <a:pt x="5044" y="2156"/>
                  </a:lnTo>
                  <a:lnTo>
                    <a:pt x="4963" y="1912"/>
                  </a:lnTo>
                  <a:lnTo>
                    <a:pt x="4881" y="1628"/>
                  </a:lnTo>
                  <a:lnTo>
                    <a:pt x="4719" y="1424"/>
                  </a:lnTo>
                  <a:lnTo>
                    <a:pt x="4515" y="1262"/>
                  </a:lnTo>
                  <a:lnTo>
                    <a:pt x="4271" y="1099"/>
                  </a:lnTo>
                  <a:lnTo>
                    <a:pt x="3661" y="814"/>
                  </a:lnTo>
                  <a:lnTo>
                    <a:pt x="3010" y="529"/>
                  </a:lnTo>
                  <a:lnTo>
                    <a:pt x="1709" y="41"/>
                  </a:lnTo>
                  <a:lnTo>
                    <a:pt x="16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63"/>
            <p:cNvSpPr/>
            <p:nvPr/>
          </p:nvSpPr>
          <p:spPr>
            <a:xfrm>
              <a:off x="6073646" y="3339625"/>
              <a:ext cx="759437" cy="779891"/>
            </a:xfrm>
            <a:custGeom>
              <a:rect b="b" l="l" r="r" t="t"/>
              <a:pathLst>
                <a:path extrusionOk="0" h="17044" w="16597">
                  <a:moveTo>
                    <a:pt x="11390" y="0"/>
                  </a:moveTo>
                  <a:lnTo>
                    <a:pt x="204" y="570"/>
                  </a:lnTo>
                  <a:lnTo>
                    <a:pt x="123" y="570"/>
                  </a:lnTo>
                  <a:lnTo>
                    <a:pt x="41" y="651"/>
                  </a:lnTo>
                  <a:lnTo>
                    <a:pt x="1" y="733"/>
                  </a:lnTo>
                  <a:lnTo>
                    <a:pt x="1" y="814"/>
                  </a:lnTo>
                  <a:lnTo>
                    <a:pt x="163" y="2075"/>
                  </a:lnTo>
                  <a:lnTo>
                    <a:pt x="245" y="3377"/>
                  </a:lnTo>
                  <a:lnTo>
                    <a:pt x="285" y="4637"/>
                  </a:lnTo>
                  <a:lnTo>
                    <a:pt x="367" y="5939"/>
                  </a:lnTo>
                  <a:lnTo>
                    <a:pt x="489" y="7159"/>
                  </a:lnTo>
                  <a:lnTo>
                    <a:pt x="611" y="8380"/>
                  </a:lnTo>
                  <a:lnTo>
                    <a:pt x="814" y="9641"/>
                  </a:lnTo>
                  <a:lnTo>
                    <a:pt x="1017" y="10861"/>
                  </a:lnTo>
                  <a:lnTo>
                    <a:pt x="1262" y="12081"/>
                  </a:lnTo>
                  <a:lnTo>
                    <a:pt x="1546" y="13301"/>
                  </a:lnTo>
                  <a:lnTo>
                    <a:pt x="1872" y="14522"/>
                  </a:lnTo>
                  <a:lnTo>
                    <a:pt x="2278" y="15701"/>
                  </a:lnTo>
                  <a:lnTo>
                    <a:pt x="2441" y="16230"/>
                  </a:lnTo>
                  <a:lnTo>
                    <a:pt x="2522" y="16556"/>
                  </a:lnTo>
                  <a:lnTo>
                    <a:pt x="2644" y="16840"/>
                  </a:lnTo>
                  <a:lnTo>
                    <a:pt x="2767" y="16962"/>
                  </a:lnTo>
                  <a:lnTo>
                    <a:pt x="2889" y="17003"/>
                  </a:lnTo>
                  <a:lnTo>
                    <a:pt x="3133" y="17044"/>
                  </a:lnTo>
                  <a:lnTo>
                    <a:pt x="3377" y="17044"/>
                  </a:lnTo>
                  <a:lnTo>
                    <a:pt x="3865" y="17003"/>
                  </a:lnTo>
                  <a:lnTo>
                    <a:pt x="5085" y="16881"/>
                  </a:lnTo>
                  <a:lnTo>
                    <a:pt x="6346" y="16759"/>
                  </a:lnTo>
                  <a:lnTo>
                    <a:pt x="6427" y="16718"/>
                  </a:lnTo>
                  <a:lnTo>
                    <a:pt x="6509" y="16637"/>
                  </a:lnTo>
                  <a:lnTo>
                    <a:pt x="6509" y="16556"/>
                  </a:lnTo>
                  <a:lnTo>
                    <a:pt x="6509" y="16474"/>
                  </a:lnTo>
                  <a:lnTo>
                    <a:pt x="6509" y="16434"/>
                  </a:lnTo>
                  <a:lnTo>
                    <a:pt x="6468" y="16149"/>
                  </a:lnTo>
                  <a:lnTo>
                    <a:pt x="6468" y="15254"/>
                  </a:lnTo>
                  <a:lnTo>
                    <a:pt x="6468" y="12447"/>
                  </a:lnTo>
                  <a:lnTo>
                    <a:pt x="6509" y="9153"/>
                  </a:lnTo>
                  <a:lnTo>
                    <a:pt x="6590" y="5858"/>
                  </a:lnTo>
                  <a:lnTo>
                    <a:pt x="6590" y="4760"/>
                  </a:lnTo>
                  <a:lnTo>
                    <a:pt x="7526" y="6997"/>
                  </a:lnTo>
                  <a:lnTo>
                    <a:pt x="8095" y="8461"/>
                  </a:lnTo>
                  <a:lnTo>
                    <a:pt x="8380" y="9153"/>
                  </a:lnTo>
                  <a:lnTo>
                    <a:pt x="8705" y="9885"/>
                  </a:lnTo>
                  <a:lnTo>
                    <a:pt x="9031" y="10454"/>
                  </a:lnTo>
                  <a:lnTo>
                    <a:pt x="9356" y="10942"/>
                  </a:lnTo>
                  <a:lnTo>
                    <a:pt x="9559" y="11186"/>
                  </a:lnTo>
                  <a:lnTo>
                    <a:pt x="9803" y="11390"/>
                  </a:lnTo>
                  <a:lnTo>
                    <a:pt x="10048" y="11593"/>
                  </a:lnTo>
                  <a:lnTo>
                    <a:pt x="10292" y="11796"/>
                  </a:lnTo>
                  <a:lnTo>
                    <a:pt x="10780" y="12041"/>
                  </a:lnTo>
                  <a:lnTo>
                    <a:pt x="11309" y="12244"/>
                  </a:lnTo>
                  <a:lnTo>
                    <a:pt x="11837" y="12407"/>
                  </a:lnTo>
                  <a:lnTo>
                    <a:pt x="12407" y="12529"/>
                  </a:lnTo>
                  <a:lnTo>
                    <a:pt x="13668" y="12773"/>
                  </a:lnTo>
                  <a:lnTo>
                    <a:pt x="14319" y="12895"/>
                  </a:lnTo>
                  <a:lnTo>
                    <a:pt x="14929" y="13098"/>
                  </a:lnTo>
                  <a:lnTo>
                    <a:pt x="15051" y="13098"/>
                  </a:lnTo>
                  <a:lnTo>
                    <a:pt x="15173" y="13017"/>
                  </a:lnTo>
                  <a:lnTo>
                    <a:pt x="15620" y="12285"/>
                  </a:lnTo>
                  <a:lnTo>
                    <a:pt x="15986" y="11552"/>
                  </a:lnTo>
                  <a:lnTo>
                    <a:pt x="16312" y="10820"/>
                  </a:lnTo>
                  <a:lnTo>
                    <a:pt x="16596" y="10047"/>
                  </a:lnTo>
                  <a:lnTo>
                    <a:pt x="16596" y="9885"/>
                  </a:lnTo>
                  <a:lnTo>
                    <a:pt x="16556" y="9844"/>
                  </a:lnTo>
                  <a:lnTo>
                    <a:pt x="16515" y="9803"/>
                  </a:lnTo>
                  <a:lnTo>
                    <a:pt x="15824" y="9478"/>
                  </a:lnTo>
                  <a:lnTo>
                    <a:pt x="15173" y="9153"/>
                  </a:lnTo>
                  <a:lnTo>
                    <a:pt x="14522" y="8786"/>
                  </a:lnTo>
                  <a:lnTo>
                    <a:pt x="13912" y="8339"/>
                  </a:lnTo>
                  <a:lnTo>
                    <a:pt x="13668" y="8095"/>
                  </a:lnTo>
                  <a:lnTo>
                    <a:pt x="13424" y="7810"/>
                  </a:lnTo>
                  <a:lnTo>
                    <a:pt x="13180" y="7525"/>
                  </a:lnTo>
                  <a:lnTo>
                    <a:pt x="13017" y="7241"/>
                  </a:lnTo>
                  <a:lnTo>
                    <a:pt x="12814" y="6834"/>
                  </a:lnTo>
                  <a:lnTo>
                    <a:pt x="12692" y="6387"/>
                  </a:lnTo>
                  <a:lnTo>
                    <a:pt x="12488" y="5492"/>
                  </a:lnTo>
                  <a:lnTo>
                    <a:pt x="12041" y="3254"/>
                  </a:lnTo>
                  <a:lnTo>
                    <a:pt x="11837" y="2116"/>
                  </a:lnTo>
                  <a:lnTo>
                    <a:pt x="11634" y="936"/>
                  </a:lnTo>
                  <a:lnTo>
                    <a:pt x="11593" y="489"/>
                  </a:lnTo>
                  <a:lnTo>
                    <a:pt x="11593" y="326"/>
                  </a:lnTo>
                  <a:lnTo>
                    <a:pt x="11593" y="285"/>
                  </a:lnTo>
                  <a:lnTo>
                    <a:pt x="11593" y="163"/>
                  </a:lnTo>
                  <a:lnTo>
                    <a:pt x="11593" y="82"/>
                  </a:lnTo>
                  <a:lnTo>
                    <a:pt x="11512" y="41"/>
                  </a:lnTo>
                  <a:lnTo>
                    <a:pt x="113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63"/>
            <p:cNvSpPr/>
            <p:nvPr/>
          </p:nvSpPr>
          <p:spPr>
            <a:xfrm>
              <a:off x="6110894" y="4084119"/>
              <a:ext cx="262465" cy="236429"/>
            </a:xfrm>
            <a:custGeom>
              <a:rect b="b" l="l" r="r" t="t"/>
              <a:pathLst>
                <a:path extrusionOk="0" h="5167" w="5736">
                  <a:moveTo>
                    <a:pt x="5654" y="1"/>
                  </a:moveTo>
                  <a:lnTo>
                    <a:pt x="4800" y="164"/>
                  </a:lnTo>
                  <a:lnTo>
                    <a:pt x="3946" y="245"/>
                  </a:lnTo>
                  <a:lnTo>
                    <a:pt x="3091" y="326"/>
                  </a:lnTo>
                  <a:lnTo>
                    <a:pt x="2237" y="326"/>
                  </a:lnTo>
                  <a:lnTo>
                    <a:pt x="2197" y="489"/>
                  </a:lnTo>
                  <a:lnTo>
                    <a:pt x="2197" y="652"/>
                  </a:lnTo>
                  <a:lnTo>
                    <a:pt x="2237" y="977"/>
                  </a:lnTo>
                  <a:lnTo>
                    <a:pt x="2359" y="1302"/>
                  </a:lnTo>
                  <a:lnTo>
                    <a:pt x="2441" y="1628"/>
                  </a:lnTo>
                  <a:lnTo>
                    <a:pt x="2563" y="1953"/>
                  </a:lnTo>
                  <a:lnTo>
                    <a:pt x="2603" y="2279"/>
                  </a:lnTo>
                  <a:lnTo>
                    <a:pt x="2603" y="2604"/>
                  </a:lnTo>
                  <a:lnTo>
                    <a:pt x="2563" y="2726"/>
                  </a:lnTo>
                  <a:lnTo>
                    <a:pt x="2481" y="2889"/>
                  </a:lnTo>
                  <a:lnTo>
                    <a:pt x="2319" y="3052"/>
                  </a:lnTo>
                  <a:lnTo>
                    <a:pt x="2115" y="3214"/>
                  </a:lnTo>
                  <a:lnTo>
                    <a:pt x="1627" y="3540"/>
                  </a:lnTo>
                  <a:lnTo>
                    <a:pt x="1180" y="3784"/>
                  </a:lnTo>
                  <a:lnTo>
                    <a:pt x="732" y="4109"/>
                  </a:lnTo>
                  <a:lnTo>
                    <a:pt x="325" y="4435"/>
                  </a:lnTo>
                  <a:lnTo>
                    <a:pt x="203" y="4597"/>
                  </a:lnTo>
                  <a:lnTo>
                    <a:pt x="81" y="4760"/>
                  </a:lnTo>
                  <a:lnTo>
                    <a:pt x="0" y="4882"/>
                  </a:lnTo>
                  <a:lnTo>
                    <a:pt x="41" y="5004"/>
                  </a:lnTo>
                  <a:lnTo>
                    <a:pt x="122" y="5085"/>
                  </a:lnTo>
                  <a:lnTo>
                    <a:pt x="244" y="5126"/>
                  </a:lnTo>
                  <a:lnTo>
                    <a:pt x="448" y="5167"/>
                  </a:lnTo>
                  <a:lnTo>
                    <a:pt x="651" y="5126"/>
                  </a:lnTo>
                  <a:lnTo>
                    <a:pt x="1505" y="4923"/>
                  </a:lnTo>
                  <a:lnTo>
                    <a:pt x="2400" y="4760"/>
                  </a:lnTo>
                  <a:lnTo>
                    <a:pt x="3295" y="4597"/>
                  </a:lnTo>
                  <a:lnTo>
                    <a:pt x="4149" y="4353"/>
                  </a:lnTo>
                  <a:lnTo>
                    <a:pt x="4474" y="4231"/>
                  </a:lnTo>
                  <a:lnTo>
                    <a:pt x="4800" y="4109"/>
                  </a:lnTo>
                  <a:lnTo>
                    <a:pt x="5085" y="3906"/>
                  </a:lnTo>
                  <a:lnTo>
                    <a:pt x="5329" y="3702"/>
                  </a:lnTo>
                  <a:lnTo>
                    <a:pt x="5451" y="3540"/>
                  </a:lnTo>
                  <a:lnTo>
                    <a:pt x="5532" y="3336"/>
                  </a:lnTo>
                  <a:lnTo>
                    <a:pt x="5654" y="2930"/>
                  </a:lnTo>
                  <a:lnTo>
                    <a:pt x="5735" y="2441"/>
                  </a:lnTo>
                  <a:lnTo>
                    <a:pt x="5735" y="1913"/>
                  </a:lnTo>
                  <a:lnTo>
                    <a:pt x="5735" y="1384"/>
                  </a:lnTo>
                  <a:lnTo>
                    <a:pt x="5695" y="896"/>
                  </a:lnTo>
                  <a:lnTo>
                    <a:pt x="56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63"/>
            <p:cNvSpPr/>
            <p:nvPr/>
          </p:nvSpPr>
          <p:spPr>
            <a:xfrm>
              <a:off x="6103435" y="4076706"/>
              <a:ext cx="279212" cy="251300"/>
            </a:xfrm>
            <a:custGeom>
              <a:rect b="b" l="l" r="r" t="t"/>
              <a:pathLst>
                <a:path extrusionOk="0" h="5492" w="6102">
                  <a:moveTo>
                    <a:pt x="5624" y="400"/>
                  </a:moveTo>
                  <a:lnTo>
                    <a:pt x="5654" y="1058"/>
                  </a:lnTo>
                  <a:lnTo>
                    <a:pt x="5736" y="1993"/>
                  </a:lnTo>
                  <a:lnTo>
                    <a:pt x="5695" y="2441"/>
                  </a:lnTo>
                  <a:lnTo>
                    <a:pt x="5654" y="2888"/>
                  </a:lnTo>
                  <a:lnTo>
                    <a:pt x="5614" y="3092"/>
                  </a:lnTo>
                  <a:lnTo>
                    <a:pt x="5573" y="3336"/>
                  </a:lnTo>
                  <a:lnTo>
                    <a:pt x="5451" y="3539"/>
                  </a:lnTo>
                  <a:lnTo>
                    <a:pt x="5329" y="3702"/>
                  </a:lnTo>
                  <a:lnTo>
                    <a:pt x="5044" y="3986"/>
                  </a:lnTo>
                  <a:lnTo>
                    <a:pt x="4719" y="4149"/>
                  </a:lnTo>
                  <a:lnTo>
                    <a:pt x="4353" y="4312"/>
                  </a:lnTo>
                  <a:lnTo>
                    <a:pt x="3987" y="4393"/>
                  </a:lnTo>
                  <a:lnTo>
                    <a:pt x="3132" y="4637"/>
                  </a:lnTo>
                  <a:lnTo>
                    <a:pt x="2278" y="4800"/>
                  </a:lnTo>
                  <a:lnTo>
                    <a:pt x="1505" y="4922"/>
                  </a:lnTo>
                  <a:lnTo>
                    <a:pt x="1058" y="5044"/>
                  </a:lnTo>
                  <a:lnTo>
                    <a:pt x="814" y="5085"/>
                  </a:lnTo>
                  <a:lnTo>
                    <a:pt x="570" y="5125"/>
                  </a:lnTo>
                  <a:lnTo>
                    <a:pt x="407" y="5085"/>
                  </a:lnTo>
                  <a:lnTo>
                    <a:pt x="366" y="5085"/>
                  </a:lnTo>
                  <a:lnTo>
                    <a:pt x="407" y="5003"/>
                  </a:lnTo>
                  <a:lnTo>
                    <a:pt x="611" y="4759"/>
                  </a:lnTo>
                  <a:lnTo>
                    <a:pt x="895" y="4515"/>
                  </a:lnTo>
                  <a:lnTo>
                    <a:pt x="1505" y="4108"/>
                  </a:lnTo>
                  <a:lnTo>
                    <a:pt x="1953" y="3824"/>
                  </a:lnTo>
                  <a:lnTo>
                    <a:pt x="2441" y="3498"/>
                  </a:lnTo>
                  <a:lnTo>
                    <a:pt x="2685" y="3295"/>
                  </a:lnTo>
                  <a:lnTo>
                    <a:pt x="2807" y="3132"/>
                  </a:lnTo>
                  <a:lnTo>
                    <a:pt x="2888" y="3010"/>
                  </a:lnTo>
                  <a:lnTo>
                    <a:pt x="2929" y="2847"/>
                  </a:lnTo>
                  <a:lnTo>
                    <a:pt x="2970" y="2685"/>
                  </a:lnTo>
                  <a:lnTo>
                    <a:pt x="2970" y="2319"/>
                  </a:lnTo>
                  <a:lnTo>
                    <a:pt x="2929" y="2075"/>
                  </a:lnTo>
                  <a:lnTo>
                    <a:pt x="2848" y="1871"/>
                  </a:lnTo>
                  <a:lnTo>
                    <a:pt x="2685" y="1424"/>
                  </a:lnTo>
                  <a:lnTo>
                    <a:pt x="2563" y="1017"/>
                  </a:lnTo>
                  <a:lnTo>
                    <a:pt x="2563" y="773"/>
                  </a:lnTo>
                  <a:lnTo>
                    <a:pt x="2579" y="692"/>
                  </a:lnTo>
                  <a:lnTo>
                    <a:pt x="3254" y="692"/>
                  </a:lnTo>
                  <a:lnTo>
                    <a:pt x="4149" y="610"/>
                  </a:lnTo>
                  <a:lnTo>
                    <a:pt x="5004" y="488"/>
                  </a:lnTo>
                  <a:lnTo>
                    <a:pt x="5624" y="400"/>
                  </a:lnTo>
                  <a:close/>
                  <a:moveTo>
                    <a:pt x="5776" y="0"/>
                  </a:moveTo>
                  <a:lnTo>
                    <a:pt x="4922" y="122"/>
                  </a:lnTo>
                  <a:lnTo>
                    <a:pt x="4068" y="204"/>
                  </a:lnTo>
                  <a:lnTo>
                    <a:pt x="3254" y="285"/>
                  </a:lnTo>
                  <a:lnTo>
                    <a:pt x="2400" y="326"/>
                  </a:lnTo>
                  <a:lnTo>
                    <a:pt x="2278" y="366"/>
                  </a:lnTo>
                  <a:lnTo>
                    <a:pt x="2238" y="407"/>
                  </a:lnTo>
                  <a:lnTo>
                    <a:pt x="2197" y="448"/>
                  </a:lnTo>
                  <a:lnTo>
                    <a:pt x="2156" y="651"/>
                  </a:lnTo>
                  <a:lnTo>
                    <a:pt x="2156" y="854"/>
                  </a:lnTo>
                  <a:lnTo>
                    <a:pt x="2238" y="1261"/>
                  </a:lnTo>
                  <a:lnTo>
                    <a:pt x="2522" y="2075"/>
                  </a:lnTo>
                  <a:lnTo>
                    <a:pt x="2563" y="2237"/>
                  </a:lnTo>
                  <a:lnTo>
                    <a:pt x="2604" y="2481"/>
                  </a:lnTo>
                  <a:lnTo>
                    <a:pt x="2563" y="2685"/>
                  </a:lnTo>
                  <a:lnTo>
                    <a:pt x="2522" y="2888"/>
                  </a:lnTo>
                  <a:lnTo>
                    <a:pt x="2441" y="2969"/>
                  </a:lnTo>
                  <a:lnTo>
                    <a:pt x="2360" y="3092"/>
                  </a:lnTo>
                  <a:lnTo>
                    <a:pt x="2156" y="3214"/>
                  </a:lnTo>
                  <a:lnTo>
                    <a:pt x="1546" y="3620"/>
                  </a:lnTo>
                  <a:lnTo>
                    <a:pt x="977" y="3986"/>
                  </a:lnTo>
                  <a:lnTo>
                    <a:pt x="692" y="4190"/>
                  </a:lnTo>
                  <a:lnTo>
                    <a:pt x="366" y="4434"/>
                  </a:lnTo>
                  <a:lnTo>
                    <a:pt x="244" y="4597"/>
                  </a:lnTo>
                  <a:lnTo>
                    <a:pt x="122" y="4719"/>
                  </a:lnTo>
                  <a:lnTo>
                    <a:pt x="41" y="4881"/>
                  </a:lnTo>
                  <a:lnTo>
                    <a:pt x="0" y="5044"/>
                  </a:lnTo>
                  <a:lnTo>
                    <a:pt x="0" y="5207"/>
                  </a:lnTo>
                  <a:lnTo>
                    <a:pt x="41" y="5329"/>
                  </a:lnTo>
                  <a:lnTo>
                    <a:pt x="163" y="5410"/>
                  </a:lnTo>
                  <a:lnTo>
                    <a:pt x="285" y="5491"/>
                  </a:lnTo>
                  <a:lnTo>
                    <a:pt x="611" y="5491"/>
                  </a:lnTo>
                  <a:lnTo>
                    <a:pt x="936" y="5451"/>
                  </a:lnTo>
                  <a:lnTo>
                    <a:pt x="1993" y="5247"/>
                  </a:lnTo>
                  <a:lnTo>
                    <a:pt x="3010" y="5044"/>
                  </a:lnTo>
                  <a:lnTo>
                    <a:pt x="4027" y="4841"/>
                  </a:lnTo>
                  <a:lnTo>
                    <a:pt x="4475" y="4678"/>
                  </a:lnTo>
                  <a:lnTo>
                    <a:pt x="4882" y="4515"/>
                  </a:lnTo>
                  <a:lnTo>
                    <a:pt x="5288" y="4312"/>
                  </a:lnTo>
                  <a:lnTo>
                    <a:pt x="5451" y="4149"/>
                  </a:lnTo>
                  <a:lnTo>
                    <a:pt x="5532" y="4068"/>
                  </a:lnTo>
                  <a:lnTo>
                    <a:pt x="5573" y="4068"/>
                  </a:lnTo>
                  <a:lnTo>
                    <a:pt x="5614" y="3986"/>
                  </a:lnTo>
                  <a:lnTo>
                    <a:pt x="5776" y="3783"/>
                  </a:lnTo>
                  <a:lnTo>
                    <a:pt x="5858" y="3580"/>
                  </a:lnTo>
                  <a:lnTo>
                    <a:pt x="6020" y="3132"/>
                  </a:lnTo>
                  <a:lnTo>
                    <a:pt x="6102" y="2644"/>
                  </a:lnTo>
                  <a:lnTo>
                    <a:pt x="6102" y="2197"/>
                  </a:lnTo>
                  <a:lnTo>
                    <a:pt x="6102" y="1668"/>
                  </a:lnTo>
                  <a:lnTo>
                    <a:pt x="6061" y="1180"/>
                  </a:lnTo>
                  <a:lnTo>
                    <a:pt x="6020" y="163"/>
                  </a:lnTo>
                  <a:lnTo>
                    <a:pt x="5980" y="81"/>
                  </a:lnTo>
                  <a:lnTo>
                    <a:pt x="59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63"/>
            <p:cNvSpPr/>
            <p:nvPr/>
          </p:nvSpPr>
          <p:spPr>
            <a:xfrm>
              <a:off x="6151802" y="2502057"/>
              <a:ext cx="403947" cy="493266"/>
            </a:xfrm>
            <a:custGeom>
              <a:rect b="b" l="l" r="r" t="t"/>
              <a:pathLst>
                <a:path extrusionOk="0" h="10780" w="8828">
                  <a:moveTo>
                    <a:pt x="4313" y="0"/>
                  </a:moveTo>
                  <a:lnTo>
                    <a:pt x="4150" y="41"/>
                  </a:lnTo>
                  <a:lnTo>
                    <a:pt x="3987" y="82"/>
                  </a:lnTo>
                  <a:lnTo>
                    <a:pt x="3621" y="244"/>
                  </a:lnTo>
                  <a:lnTo>
                    <a:pt x="3296" y="407"/>
                  </a:lnTo>
                  <a:lnTo>
                    <a:pt x="1750" y="1058"/>
                  </a:lnTo>
                  <a:lnTo>
                    <a:pt x="1018" y="1424"/>
                  </a:lnTo>
                  <a:lnTo>
                    <a:pt x="611" y="1587"/>
                  </a:lnTo>
                  <a:lnTo>
                    <a:pt x="448" y="1668"/>
                  </a:lnTo>
                  <a:lnTo>
                    <a:pt x="286" y="1790"/>
                  </a:lnTo>
                  <a:lnTo>
                    <a:pt x="164" y="1871"/>
                  </a:lnTo>
                  <a:lnTo>
                    <a:pt x="82" y="1953"/>
                  </a:lnTo>
                  <a:lnTo>
                    <a:pt x="1" y="2156"/>
                  </a:lnTo>
                  <a:lnTo>
                    <a:pt x="1" y="2400"/>
                  </a:lnTo>
                  <a:lnTo>
                    <a:pt x="82" y="2644"/>
                  </a:lnTo>
                  <a:lnTo>
                    <a:pt x="164" y="2847"/>
                  </a:lnTo>
                  <a:lnTo>
                    <a:pt x="286" y="3092"/>
                  </a:lnTo>
                  <a:lnTo>
                    <a:pt x="570" y="3498"/>
                  </a:lnTo>
                  <a:lnTo>
                    <a:pt x="733" y="3824"/>
                  </a:lnTo>
                  <a:lnTo>
                    <a:pt x="855" y="4149"/>
                  </a:lnTo>
                  <a:lnTo>
                    <a:pt x="1099" y="4800"/>
                  </a:lnTo>
                  <a:lnTo>
                    <a:pt x="1750" y="6305"/>
                  </a:lnTo>
                  <a:lnTo>
                    <a:pt x="2482" y="7729"/>
                  </a:lnTo>
                  <a:lnTo>
                    <a:pt x="3296" y="9152"/>
                  </a:lnTo>
                  <a:lnTo>
                    <a:pt x="3580" y="9681"/>
                  </a:lnTo>
                  <a:lnTo>
                    <a:pt x="3743" y="9925"/>
                  </a:lnTo>
                  <a:lnTo>
                    <a:pt x="3947" y="10169"/>
                  </a:lnTo>
                  <a:lnTo>
                    <a:pt x="4150" y="10373"/>
                  </a:lnTo>
                  <a:lnTo>
                    <a:pt x="4353" y="10576"/>
                  </a:lnTo>
                  <a:lnTo>
                    <a:pt x="4638" y="10698"/>
                  </a:lnTo>
                  <a:lnTo>
                    <a:pt x="4923" y="10779"/>
                  </a:lnTo>
                  <a:lnTo>
                    <a:pt x="5330" y="10779"/>
                  </a:lnTo>
                  <a:lnTo>
                    <a:pt x="5696" y="10739"/>
                  </a:lnTo>
                  <a:lnTo>
                    <a:pt x="6672" y="10698"/>
                  </a:lnTo>
                  <a:lnTo>
                    <a:pt x="8624" y="10576"/>
                  </a:lnTo>
                  <a:lnTo>
                    <a:pt x="8706" y="10535"/>
                  </a:lnTo>
                  <a:lnTo>
                    <a:pt x="8746" y="10495"/>
                  </a:lnTo>
                  <a:lnTo>
                    <a:pt x="8787" y="10454"/>
                  </a:lnTo>
                  <a:lnTo>
                    <a:pt x="8828" y="10373"/>
                  </a:lnTo>
                  <a:lnTo>
                    <a:pt x="8828" y="9762"/>
                  </a:lnTo>
                  <a:lnTo>
                    <a:pt x="8746" y="8949"/>
                  </a:lnTo>
                  <a:lnTo>
                    <a:pt x="8665" y="8176"/>
                  </a:lnTo>
                  <a:lnTo>
                    <a:pt x="8462" y="7444"/>
                  </a:lnTo>
                  <a:lnTo>
                    <a:pt x="8258" y="6712"/>
                  </a:lnTo>
                  <a:lnTo>
                    <a:pt x="8014" y="5980"/>
                  </a:lnTo>
                  <a:lnTo>
                    <a:pt x="7689" y="5247"/>
                  </a:lnTo>
                  <a:lnTo>
                    <a:pt x="7363" y="4556"/>
                  </a:lnTo>
                  <a:lnTo>
                    <a:pt x="6997" y="3864"/>
                  </a:lnTo>
                  <a:lnTo>
                    <a:pt x="6184" y="2481"/>
                  </a:lnTo>
                  <a:lnTo>
                    <a:pt x="5777" y="1790"/>
                  </a:lnTo>
                  <a:lnTo>
                    <a:pt x="5370" y="1058"/>
                  </a:lnTo>
                  <a:lnTo>
                    <a:pt x="5085" y="488"/>
                  </a:lnTo>
                  <a:lnTo>
                    <a:pt x="4923" y="244"/>
                  </a:lnTo>
                  <a:lnTo>
                    <a:pt x="4801" y="122"/>
                  </a:lnTo>
                  <a:lnTo>
                    <a:pt x="4679" y="41"/>
                  </a:lnTo>
                  <a:lnTo>
                    <a:pt x="45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63"/>
            <p:cNvSpPr/>
            <p:nvPr/>
          </p:nvSpPr>
          <p:spPr>
            <a:xfrm>
              <a:off x="5900541" y="1811512"/>
              <a:ext cx="469106" cy="815261"/>
            </a:xfrm>
            <a:custGeom>
              <a:rect b="b" l="l" r="r" t="t"/>
              <a:pathLst>
                <a:path extrusionOk="0" h="17817" w="10252">
                  <a:moveTo>
                    <a:pt x="2401" y="0"/>
                  </a:moveTo>
                  <a:lnTo>
                    <a:pt x="2319" y="82"/>
                  </a:lnTo>
                  <a:lnTo>
                    <a:pt x="2279" y="163"/>
                  </a:lnTo>
                  <a:lnTo>
                    <a:pt x="2279" y="326"/>
                  </a:lnTo>
                  <a:lnTo>
                    <a:pt x="2319" y="651"/>
                  </a:lnTo>
                  <a:lnTo>
                    <a:pt x="2441" y="1058"/>
                  </a:lnTo>
                  <a:lnTo>
                    <a:pt x="2563" y="1424"/>
                  </a:lnTo>
                  <a:lnTo>
                    <a:pt x="2726" y="1790"/>
                  </a:lnTo>
                  <a:lnTo>
                    <a:pt x="2929" y="2115"/>
                  </a:lnTo>
                  <a:lnTo>
                    <a:pt x="2360" y="1302"/>
                  </a:lnTo>
                  <a:lnTo>
                    <a:pt x="2238" y="1139"/>
                  </a:lnTo>
                  <a:lnTo>
                    <a:pt x="2116" y="1017"/>
                  </a:lnTo>
                  <a:lnTo>
                    <a:pt x="1953" y="977"/>
                  </a:lnTo>
                  <a:lnTo>
                    <a:pt x="1831" y="977"/>
                  </a:lnTo>
                  <a:lnTo>
                    <a:pt x="1750" y="1017"/>
                  </a:lnTo>
                  <a:lnTo>
                    <a:pt x="1668" y="1099"/>
                  </a:lnTo>
                  <a:lnTo>
                    <a:pt x="1628" y="1261"/>
                  </a:lnTo>
                  <a:lnTo>
                    <a:pt x="1628" y="1383"/>
                  </a:lnTo>
                  <a:lnTo>
                    <a:pt x="1628" y="1627"/>
                  </a:lnTo>
                  <a:lnTo>
                    <a:pt x="1750" y="1993"/>
                  </a:lnTo>
                  <a:lnTo>
                    <a:pt x="1857" y="2278"/>
                  </a:lnTo>
                  <a:lnTo>
                    <a:pt x="1831" y="2238"/>
                  </a:lnTo>
                  <a:lnTo>
                    <a:pt x="1628" y="1912"/>
                  </a:lnTo>
                  <a:lnTo>
                    <a:pt x="1343" y="1627"/>
                  </a:lnTo>
                  <a:lnTo>
                    <a:pt x="1221" y="1546"/>
                  </a:lnTo>
                  <a:lnTo>
                    <a:pt x="1140" y="1505"/>
                  </a:lnTo>
                  <a:lnTo>
                    <a:pt x="1058" y="1505"/>
                  </a:lnTo>
                  <a:lnTo>
                    <a:pt x="977" y="1546"/>
                  </a:lnTo>
                  <a:lnTo>
                    <a:pt x="936" y="1668"/>
                  </a:lnTo>
                  <a:lnTo>
                    <a:pt x="936" y="1871"/>
                  </a:lnTo>
                  <a:lnTo>
                    <a:pt x="977" y="2360"/>
                  </a:lnTo>
                  <a:lnTo>
                    <a:pt x="1058" y="2848"/>
                  </a:lnTo>
                  <a:lnTo>
                    <a:pt x="977" y="2726"/>
                  </a:lnTo>
                  <a:lnTo>
                    <a:pt x="855" y="2563"/>
                  </a:lnTo>
                  <a:lnTo>
                    <a:pt x="733" y="2441"/>
                  </a:lnTo>
                  <a:lnTo>
                    <a:pt x="529" y="2319"/>
                  </a:lnTo>
                  <a:lnTo>
                    <a:pt x="367" y="2238"/>
                  </a:lnTo>
                  <a:lnTo>
                    <a:pt x="204" y="2238"/>
                  </a:lnTo>
                  <a:lnTo>
                    <a:pt x="123" y="2278"/>
                  </a:lnTo>
                  <a:lnTo>
                    <a:pt x="82" y="2319"/>
                  </a:lnTo>
                  <a:lnTo>
                    <a:pt x="41" y="2360"/>
                  </a:lnTo>
                  <a:lnTo>
                    <a:pt x="1" y="2482"/>
                  </a:lnTo>
                  <a:lnTo>
                    <a:pt x="41" y="2726"/>
                  </a:lnTo>
                  <a:lnTo>
                    <a:pt x="123" y="3295"/>
                  </a:lnTo>
                  <a:lnTo>
                    <a:pt x="245" y="3865"/>
                  </a:lnTo>
                  <a:lnTo>
                    <a:pt x="570" y="5003"/>
                  </a:lnTo>
                  <a:lnTo>
                    <a:pt x="936" y="6102"/>
                  </a:lnTo>
                  <a:lnTo>
                    <a:pt x="1343" y="7159"/>
                  </a:lnTo>
                  <a:lnTo>
                    <a:pt x="1953" y="8705"/>
                  </a:lnTo>
                  <a:lnTo>
                    <a:pt x="2970" y="11390"/>
                  </a:lnTo>
                  <a:lnTo>
                    <a:pt x="3662" y="13057"/>
                  </a:lnTo>
                  <a:lnTo>
                    <a:pt x="4028" y="13871"/>
                  </a:lnTo>
                  <a:lnTo>
                    <a:pt x="4434" y="14684"/>
                  </a:lnTo>
                  <a:lnTo>
                    <a:pt x="4882" y="15498"/>
                  </a:lnTo>
                  <a:lnTo>
                    <a:pt x="5329" y="16271"/>
                  </a:lnTo>
                  <a:lnTo>
                    <a:pt x="5777" y="17044"/>
                  </a:lnTo>
                  <a:lnTo>
                    <a:pt x="6305" y="17816"/>
                  </a:lnTo>
                  <a:lnTo>
                    <a:pt x="6468" y="17816"/>
                  </a:lnTo>
                  <a:lnTo>
                    <a:pt x="6916" y="17694"/>
                  </a:lnTo>
                  <a:lnTo>
                    <a:pt x="8217" y="17166"/>
                  </a:lnTo>
                  <a:lnTo>
                    <a:pt x="10251" y="16271"/>
                  </a:lnTo>
                  <a:lnTo>
                    <a:pt x="6590" y="7159"/>
                  </a:lnTo>
                  <a:lnTo>
                    <a:pt x="5858" y="5329"/>
                  </a:lnTo>
                  <a:lnTo>
                    <a:pt x="5492" y="4393"/>
                  </a:lnTo>
                  <a:lnTo>
                    <a:pt x="5085" y="3458"/>
                  </a:lnTo>
                  <a:lnTo>
                    <a:pt x="4638" y="2563"/>
                  </a:lnTo>
                  <a:lnTo>
                    <a:pt x="4394" y="2115"/>
                  </a:lnTo>
                  <a:lnTo>
                    <a:pt x="4109" y="1709"/>
                  </a:lnTo>
                  <a:lnTo>
                    <a:pt x="3824" y="1302"/>
                  </a:lnTo>
                  <a:lnTo>
                    <a:pt x="3499" y="895"/>
                  </a:lnTo>
                  <a:lnTo>
                    <a:pt x="3173" y="570"/>
                  </a:lnTo>
                  <a:lnTo>
                    <a:pt x="2807" y="204"/>
                  </a:lnTo>
                  <a:lnTo>
                    <a:pt x="2645" y="82"/>
                  </a:lnTo>
                  <a:lnTo>
                    <a:pt x="24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63"/>
            <p:cNvSpPr/>
            <p:nvPr/>
          </p:nvSpPr>
          <p:spPr>
            <a:xfrm>
              <a:off x="5891252" y="1802177"/>
              <a:ext cx="487683" cy="833885"/>
            </a:xfrm>
            <a:custGeom>
              <a:rect b="b" l="l" r="r" t="t"/>
              <a:pathLst>
                <a:path extrusionOk="0" h="18224" w="10658">
                  <a:moveTo>
                    <a:pt x="2685" y="421"/>
                  </a:moveTo>
                  <a:lnTo>
                    <a:pt x="2766" y="448"/>
                  </a:lnTo>
                  <a:lnTo>
                    <a:pt x="2929" y="611"/>
                  </a:lnTo>
                  <a:lnTo>
                    <a:pt x="3092" y="774"/>
                  </a:lnTo>
                  <a:lnTo>
                    <a:pt x="3417" y="1059"/>
                  </a:lnTo>
                  <a:lnTo>
                    <a:pt x="3702" y="1425"/>
                  </a:lnTo>
                  <a:lnTo>
                    <a:pt x="4231" y="2116"/>
                  </a:lnTo>
                  <a:lnTo>
                    <a:pt x="4678" y="2848"/>
                  </a:lnTo>
                  <a:lnTo>
                    <a:pt x="5044" y="3621"/>
                  </a:lnTo>
                  <a:lnTo>
                    <a:pt x="5410" y="4394"/>
                  </a:lnTo>
                  <a:lnTo>
                    <a:pt x="6061" y="5980"/>
                  </a:lnTo>
                  <a:lnTo>
                    <a:pt x="6671" y="7607"/>
                  </a:lnTo>
                  <a:lnTo>
                    <a:pt x="8380" y="11838"/>
                  </a:lnTo>
                  <a:lnTo>
                    <a:pt x="10234" y="16375"/>
                  </a:lnTo>
                  <a:lnTo>
                    <a:pt x="8746" y="17044"/>
                  </a:lnTo>
                  <a:lnTo>
                    <a:pt x="7932" y="17370"/>
                  </a:lnTo>
                  <a:lnTo>
                    <a:pt x="7119" y="17695"/>
                  </a:lnTo>
                  <a:lnTo>
                    <a:pt x="6793" y="17776"/>
                  </a:lnTo>
                  <a:lnTo>
                    <a:pt x="6610" y="17837"/>
                  </a:lnTo>
                  <a:lnTo>
                    <a:pt x="6610" y="17837"/>
                  </a:lnTo>
                  <a:lnTo>
                    <a:pt x="6590" y="17817"/>
                  </a:lnTo>
                  <a:lnTo>
                    <a:pt x="6468" y="17614"/>
                  </a:lnTo>
                  <a:lnTo>
                    <a:pt x="6346" y="17410"/>
                  </a:lnTo>
                  <a:lnTo>
                    <a:pt x="5776" y="16515"/>
                  </a:lnTo>
                  <a:lnTo>
                    <a:pt x="5288" y="15702"/>
                  </a:lnTo>
                  <a:lnTo>
                    <a:pt x="4841" y="14848"/>
                  </a:lnTo>
                  <a:lnTo>
                    <a:pt x="4393" y="13994"/>
                  </a:lnTo>
                  <a:lnTo>
                    <a:pt x="3987" y="13099"/>
                  </a:lnTo>
                  <a:lnTo>
                    <a:pt x="3539" y="12041"/>
                  </a:lnTo>
                  <a:lnTo>
                    <a:pt x="3132" y="10983"/>
                  </a:lnTo>
                  <a:lnTo>
                    <a:pt x="2354" y="8920"/>
                  </a:lnTo>
                  <a:lnTo>
                    <a:pt x="2359" y="8909"/>
                  </a:lnTo>
                  <a:lnTo>
                    <a:pt x="2319" y="8828"/>
                  </a:lnTo>
                  <a:lnTo>
                    <a:pt x="2319" y="8828"/>
                  </a:lnTo>
                  <a:lnTo>
                    <a:pt x="2319" y="8828"/>
                  </a:lnTo>
                  <a:lnTo>
                    <a:pt x="1424" y="6550"/>
                  </a:lnTo>
                  <a:lnTo>
                    <a:pt x="1017" y="5370"/>
                  </a:lnTo>
                  <a:lnTo>
                    <a:pt x="692" y="4191"/>
                  </a:lnTo>
                  <a:lnTo>
                    <a:pt x="529" y="3621"/>
                  </a:lnTo>
                  <a:lnTo>
                    <a:pt x="448" y="3011"/>
                  </a:lnTo>
                  <a:lnTo>
                    <a:pt x="407" y="2767"/>
                  </a:lnTo>
                  <a:lnTo>
                    <a:pt x="448" y="2645"/>
                  </a:lnTo>
                  <a:lnTo>
                    <a:pt x="570" y="2645"/>
                  </a:lnTo>
                  <a:lnTo>
                    <a:pt x="732" y="2726"/>
                  </a:lnTo>
                  <a:lnTo>
                    <a:pt x="895" y="2889"/>
                  </a:lnTo>
                  <a:lnTo>
                    <a:pt x="1017" y="3011"/>
                  </a:lnTo>
                  <a:lnTo>
                    <a:pt x="1085" y="3124"/>
                  </a:lnTo>
                  <a:lnTo>
                    <a:pt x="1180" y="3377"/>
                  </a:lnTo>
                  <a:lnTo>
                    <a:pt x="1424" y="4069"/>
                  </a:lnTo>
                  <a:lnTo>
                    <a:pt x="1465" y="4109"/>
                  </a:lnTo>
                  <a:lnTo>
                    <a:pt x="1546" y="4150"/>
                  </a:lnTo>
                  <a:lnTo>
                    <a:pt x="1668" y="4150"/>
                  </a:lnTo>
                  <a:lnTo>
                    <a:pt x="1790" y="4069"/>
                  </a:lnTo>
                  <a:lnTo>
                    <a:pt x="1790" y="3987"/>
                  </a:lnTo>
                  <a:lnTo>
                    <a:pt x="1790" y="3906"/>
                  </a:lnTo>
                  <a:lnTo>
                    <a:pt x="1779" y="3870"/>
                  </a:lnTo>
                  <a:lnTo>
                    <a:pt x="1779" y="3870"/>
                  </a:lnTo>
                  <a:lnTo>
                    <a:pt x="1790" y="3865"/>
                  </a:lnTo>
                  <a:lnTo>
                    <a:pt x="1754" y="3786"/>
                  </a:lnTo>
                  <a:lnTo>
                    <a:pt x="1668" y="3499"/>
                  </a:lnTo>
                  <a:lnTo>
                    <a:pt x="1505" y="3133"/>
                  </a:lnTo>
                  <a:lnTo>
                    <a:pt x="1496" y="3117"/>
                  </a:lnTo>
                  <a:lnTo>
                    <a:pt x="1496" y="3117"/>
                  </a:lnTo>
                  <a:lnTo>
                    <a:pt x="1465" y="3011"/>
                  </a:lnTo>
                  <a:lnTo>
                    <a:pt x="1343" y="2523"/>
                  </a:lnTo>
                  <a:lnTo>
                    <a:pt x="1302" y="2075"/>
                  </a:lnTo>
                  <a:lnTo>
                    <a:pt x="1302" y="1994"/>
                  </a:lnTo>
                  <a:lnTo>
                    <a:pt x="1343" y="1953"/>
                  </a:lnTo>
                  <a:lnTo>
                    <a:pt x="1383" y="1953"/>
                  </a:lnTo>
                  <a:lnTo>
                    <a:pt x="1424" y="1994"/>
                  </a:lnTo>
                  <a:lnTo>
                    <a:pt x="1505" y="2075"/>
                  </a:lnTo>
                  <a:lnTo>
                    <a:pt x="1790" y="2401"/>
                  </a:lnTo>
                  <a:lnTo>
                    <a:pt x="1993" y="2767"/>
                  </a:lnTo>
                  <a:lnTo>
                    <a:pt x="2197" y="3174"/>
                  </a:lnTo>
                  <a:lnTo>
                    <a:pt x="2237" y="3255"/>
                  </a:lnTo>
                  <a:lnTo>
                    <a:pt x="2319" y="3296"/>
                  </a:lnTo>
                  <a:lnTo>
                    <a:pt x="2441" y="3296"/>
                  </a:lnTo>
                  <a:lnTo>
                    <a:pt x="2522" y="3255"/>
                  </a:lnTo>
                  <a:lnTo>
                    <a:pt x="2563" y="3214"/>
                  </a:lnTo>
                  <a:lnTo>
                    <a:pt x="2604" y="3133"/>
                  </a:lnTo>
                  <a:lnTo>
                    <a:pt x="2563" y="3052"/>
                  </a:lnTo>
                  <a:lnTo>
                    <a:pt x="2441" y="2767"/>
                  </a:lnTo>
                  <a:lnTo>
                    <a:pt x="2319" y="2482"/>
                  </a:lnTo>
                  <a:lnTo>
                    <a:pt x="2183" y="2279"/>
                  </a:lnTo>
                  <a:lnTo>
                    <a:pt x="2075" y="1953"/>
                  </a:lnTo>
                  <a:lnTo>
                    <a:pt x="2034" y="1750"/>
                  </a:lnTo>
                  <a:lnTo>
                    <a:pt x="2034" y="1547"/>
                  </a:lnTo>
                  <a:lnTo>
                    <a:pt x="2034" y="1465"/>
                  </a:lnTo>
                  <a:lnTo>
                    <a:pt x="2075" y="1343"/>
                  </a:lnTo>
                  <a:lnTo>
                    <a:pt x="2156" y="1384"/>
                  </a:lnTo>
                  <a:lnTo>
                    <a:pt x="2237" y="1425"/>
                  </a:lnTo>
                  <a:lnTo>
                    <a:pt x="2359" y="1547"/>
                  </a:lnTo>
                  <a:lnTo>
                    <a:pt x="2685" y="1994"/>
                  </a:lnTo>
                  <a:lnTo>
                    <a:pt x="2970" y="2442"/>
                  </a:lnTo>
                  <a:lnTo>
                    <a:pt x="3051" y="2482"/>
                  </a:lnTo>
                  <a:lnTo>
                    <a:pt x="3132" y="2523"/>
                  </a:lnTo>
                  <a:lnTo>
                    <a:pt x="3173" y="2523"/>
                  </a:lnTo>
                  <a:lnTo>
                    <a:pt x="3254" y="2482"/>
                  </a:lnTo>
                  <a:lnTo>
                    <a:pt x="3336" y="2442"/>
                  </a:lnTo>
                  <a:lnTo>
                    <a:pt x="3336" y="2360"/>
                  </a:lnTo>
                  <a:lnTo>
                    <a:pt x="3376" y="2319"/>
                  </a:lnTo>
                  <a:lnTo>
                    <a:pt x="3336" y="2238"/>
                  </a:lnTo>
                  <a:lnTo>
                    <a:pt x="3051" y="1791"/>
                  </a:lnTo>
                  <a:lnTo>
                    <a:pt x="2888" y="1343"/>
                  </a:lnTo>
                  <a:lnTo>
                    <a:pt x="2766" y="896"/>
                  </a:lnTo>
                  <a:lnTo>
                    <a:pt x="2685" y="448"/>
                  </a:lnTo>
                  <a:lnTo>
                    <a:pt x="2685" y="421"/>
                  </a:lnTo>
                  <a:close/>
                  <a:moveTo>
                    <a:pt x="2685" y="1"/>
                  </a:moveTo>
                  <a:lnTo>
                    <a:pt x="2522" y="42"/>
                  </a:lnTo>
                  <a:lnTo>
                    <a:pt x="2400" y="82"/>
                  </a:lnTo>
                  <a:lnTo>
                    <a:pt x="2319" y="204"/>
                  </a:lnTo>
                  <a:lnTo>
                    <a:pt x="2278" y="367"/>
                  </a:lnTo>
                  <a:lnTo>
                    <a:pt x="2278" y="570"/>
                  </a:lnTo>
                  <a:lnTo>
                    <a:pt x="2319" y="814"/>
                  </a:lnTo>
                  <a:lnTo>
                    <a:pt x="2376" y="1042"/>
                  </a:lnTo>
                  <a:lnTo>
                    <a:pt x="2278" y="977"/>
                  </a:lnTo>
                  <a:lnTo>
                    <a:pt x="2156" y="937"/>
                  </a:lnTo>
                  <a:lnTo>
                    <a:pt x="2034" y="937"/>
                  </a:lnTo>
                  <a:lnTo>
                    <a:pt x="1953" y="977"/>
                  </a:lnTo>
                  <a:lnTo>
                    <a:pt x="1831" y="1059"/>
                  </a:lnTo>
                  <a:lnTo>
                    <a:pt x="1749" y="1181"/>
                  </a:lnTo>
                  <a:lnTo>
                    <a:pt x="1627" y="1425"/>
                  </a:lnTo>
                  <a:lnTo>
                    <a:pt x="1627" y="1655"/>
                  </a:lnTo>
                  <a:lnTo>
                    <a:pt x="1546" y="1587"/>
                  </a:lnTo>
                  <a:lnTo>
                    <a:pt x="1424" y="1547"/>
                  </a:lnTo>
                  <a:lnTo>
                    <a:pt x="1302" y="1506"/>
                  </a:lnTo>
                  <a:lnTo>
                    <a:pt x="1180" y="1547"/>
                  </a:lnTo>
                  <a:lnTo>
                    <a:pt x="1058" y="1628"/>
                  </a:lnTo>
                  <a:lnTo>
                    <a:pt x="977" y="1709"/>
                  </a:lnTo>
                  <a:lnTo>
                    <a:pt x="936" y="1872"/>
                  </a:lnTo>
                  <a:lnTo>
                    <a:pt x="895" y="2157"/>
                  </a:lnTo>
                  <a:lnTo>
                    <a:pt x="932" y="2414"/>
                  </a:lnTo>
                  <a:lnTo>
                    <a:pt x="814" y="2319"/>
                  </a:lnTo>
                  <a:lnTo>
                    <a:pt x="570" y="2238"/>
                  </a:lnTo>
                  <a:lnTo>
                    <a:pt x="448" y="2238"/>
                  </a:lnTo>
                  <a:lnTo>
                    <a:pt x="326" y="2279"/>
                  </a:lnTo>
                  <a:lnTo>
                    <a:pt x="204" y="2319"/>
                  </a:lnTo>
                  <a:lnTo>
                    <a:pt x="122" y="2401"/>
                  </a:lnTo>
                  <a:lnTo>
                    <a:pt x="41" y="2564"/>
                  </a:lnTo>
                  <a:lnTo>
                    <a:pt x="0" y="2726"/>
                  </a:lnTo>
                  <a:lnTo>
                    <a:pt x="41" y="3052"/>
                  </a:lnTo>
                  <a:lnTo>
                    <a:pt x="122" y="3621"/>
                  </a:lnTo>
                  <a:lnTo>
                    <a:pt x="285" y="4231"/>
                  </a:lnTo>
                  <a:lnTo>
                    <a:pt x="610" y="5330"/>
                  </a:lnTo>
                  <a:lnTo>
                    <a:pt x="977" y="6428"/>
                  </a:lnTo>
                  <a:lnTo>
                    <a:pt x="1953" y="8950"/>
                  </a:lnTo>
                  <a:lnTo>
                    <a:pt x="2685" y="10943"/>
                  </a:lnTo>
                  <a:lnTo>
                    <a:pt x="3092" y="11960"/>
                  </a:lnTo>
                  <a:lnTo>
                    <a:pt x="3498" y="12936"/>
                  </a:lnTo>
                  <a:lnTo>
                    <a:pt x="3905" y="13872"/>
                  </a:lnTo>
                  <a:lnTo>
                    <a:pt x="4393" y="14807"/>
                  </a:lnTo>
                  <a:lnTo>
                    <a:pt x="4881" y="15743"/>
                  </a:lnTo>
                  <a:lnTo>
                    <a:pt x="5410" y="16637"/>
                  </a:lnTo>
                  <a:lnTo>
                    <a:pt x="5898" y="17451"/>
                  </a:lnTo>
                  <a:lnTo>
                    <a:pt x="6183" y="17898"/>
                  </a:lnTo>
                  <a:lnTo>
                    <a:pt x="6264" y="18020"/>
                  </a:lnTo>
                  <a:lnTo>
                    <a:pt x="6346" y="18183"/>
                  </a:lnTo>
                  <a:lnTo>
                    <a:pt x="6468" y="18224"/>
                  </a:lnTo>
                  <a:lnTo>
                    <a:pt x="6630" y="18224"/>
                  </a:lnTo>
                  <a:lnTo>
                    <a:pt x="6915" y="18183"/>
                  </a:lnTo>
                  <a:lnTo>
                    <a:pt x="7403" y="18020"/>
                  </a:lnTo>
                  <a:lnTo>
                    <a:pt x="7891" y="17817"/>
                  </a:lnTo>
                  <a:lnTo>
                    <a:pt x="8827" y="17410"/>
                  </a:lnTo>
                  <a:lnTo>
                    <a:pt x="10576" y="16637"/>
                  </a:lnTo>
                  <a:lnTo>
                    <a:pt x="10617" y="16597"/>
                  </a:lnTo>
                  <a:lnTo>
                    <a:pt x="10657" y="16556"/>
                  </a:lnTo>
                  <a:lnTo>
                    <a:pt x="10657" y="16475"/>
                  </a:lnTo>
                  <a:lnTo>
                    <a:pt x="10657" y="16434"/>
                  </a:lnTo>
                  <a:lnTo>
                    <a:pt x="6915" y="7201"/>
                  </a:lnTo>
                  <a:lnTo>
                    <a:pt x="6264" y="5411"/>
                  </a:lnTo>
                  <a:lnTo>
                    <a:pt x="5898" y="4516"/>
                  </a:lnTo>
                  <a:lnTo>
                    <a:pt x="5532" y="3662"/>
                  </a:lnTo>
                  <a:lnTo>
                    <a:pt x="5125" y="2808"/>
                  </a:lnTo>
                  <a:lnTo>
                    <a:pt x="4637" y="1994"/>
                  </a:lnTo>
                  <a:lnTo>
                    <a:pt x="4353" y="1587"/>
                  </a:lnTo>
                  <a:lnTo>
                    <a:pt x="4068" y="1221"/>
                  </a:lnTo>
                  <a:lnTo>
                    <a:pt x="3783" y="855"/>
                  </a:lnTo>
                  <a:lnTo>
                    <a:pt x="3417" y="530"/>
                  </a:lnTo>
                  <a:lnTo>
                    <a:pt x="3092" y="204"/>
                  </a:lnTo>
                  <a:lnTo>
                    <a:pt x="2888" y="82"/>
                  </a:lnTo>
                  <a:lnTo>
                    <a:pt x="26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63"/>
            <p:cNvSpPr/>
            <p:nvPr/>
          </p:nvSpPr>
          <p:spPr>
            <a:xfrm>
              <a:off x="6149972" y="2416442"/>
              <a:ext cx="448607" cy="539801"/>
            </a:xfrm>
            <a:custGeom>
              <a:rect b="b" l="l" r="r" t="t"/>
              <a:pathLst>
                <a:path extrusionOk="0" h="11797" w="9804">
                  <a:moveTo>
                    <a:pt x="5288" y="0"/>
                  </a:moveTo>
                  <a:lnTo>
                    <a:pt x="4922" y="81"/>
                  </a:lnTo>
                  <a:lnTo>
                    <a:pt x="4597" y="203"/>
                  </a:lnTo>
                  <a:lnTo>
                    <a:pt x="4271" y="366"/>
                  </a:lnTo>
                  <a:lnTo>
                    <a:pt x="3946" y="570"/>
                  </a:lnTo>
                  <a:lnTo>
                    <a:pt x="3661" y="814"/>
                  </a:lnTo>
                  <a:lnTo>
                    <a:pt x="3376" y="1058"/>
                  </a:lnTo>
                  <a:lnTo>
                    <a:pt x="2848" y="1586"/>
                  </a:lnTo>
                  <a:lnTo>
                    <a:pt x="1790" y="2847"/>
                  </a:lnTo>
                  <a:lnTo>
                    <a:pt x="773" y="4108"/>
                  </a:lnTo>
                  <a:lnTo>
                    <a:pt x="488" y="4515"/>
                  </a:lnTo>
                  <a:lnTo>
                    <a:pt x="244" y="4922"/>
                  </a:lnTo>
                  <a:lnTo>
                    <a:pt x="82" y="5369"/>
                  </a:lnTo>
                  <a:lnTo>
                    <a:pt x="41" y="5573"/>
                  </a:lnTo>
                  <a:lnTo>
                    <a:pt x="0" y="5817"/>
                  </a:lnTo>
                  <a:lnTo>
                    <a:pt x="41" y="6224"/>
                  </a:lnTo>
                  <a:lnTo>
                    <a:pt x="204" y="6630"/>
                  </a:lnTo>
                  <a:lnTo>
                    <a:pt x="407" y="7037"/>
                  </a:lnTo>
                  <a:lnTo>
                    <a:pt x="692" y="7362"/>
                  </a:lnTo>
                  <a:lnTo>
                    <a:pt x="1017" y="7688"/>
                  </a:lnTo>
                  <a:lnTo>
                    <a:pt x="1343" y="7932"/>
                  </a:lnTo>
                  <a:lnTo>
                    <a:pt x="1749" y="8135"/>
                  </a:lnTo>
                  <a:lnTo>
                    <a:pt x="2115" y="8257"/>
                  </a:lnTo>
                  <a:lnTo>
                    <a:pt x="1993" y="9071"/>
                  </a:lnTo>
                  <a:lnTo>
                    <a:pt x="1912" y="9925"/>
                  </a:lnTo>
                  <a:lnTo>
                    <a:pt x="1871" y="10739"/>
                  </a:lnTo>
                  <a:lnTo>
                    <a:pt x="1871" y="11593"/>
                  </a:lnTo>
                  <a:lnTo>
                    <a:pt x="2848" y="11674"/>
                  </a:lnTo>
                  <a:lnTo>
                    <a:pt x="4515" y="11755"/>
                  </a:lnTo>
                  <a:lnTo>
                    <a:pt x="6142" y="11796"/>
                  </a:lnTo>
                  <a:lnTo>
                    <a:pt x="6671" y="11796"/>
                  </a:lnTo>
                  <a:lnTo>
                    <a:pt x="6834" y="11755"/>
                  </a:lnTo>
                  <a:lnTo>
                    <a:pt x="6875" y="11715"/>
                  </a:lnTo>
                  <a:lnTo>
                    <a:pt x="6793" y="10861"/>
                  </a:lnTo>
                  <a:lnTo>
                    <a:pt x="6793" y="10454"/>
                  </a:lnTo>
                  <a:lnTo>
                    <a:pt x="6834" y="10006"/>
                  </a:lnTo>
                  <a:lnTo>
                    <a:pt x="6956" y="9600"/>
                  </a:lnTo>
                  <a:lnTo>
                    <a:pt x="7119" y="9234"/>
                  </a:lnTo>
                  <a:lnTo>
                    <a:pt x="7363" y="8867"/>
                  </a:lnTo>
                  <a:lnTo>
                    <a:pt x="7525" y="8745"/>
                  </a:lnTo>
                  <a:lnTo>
                    <a:pt x="7688" y="8583"/>
                  </a:lnTo>
                  <a:lnTo>
                    <a:pt x="7891" y="8705"/>
                  </a:lnTo>
                  <a:lnTo>
                    <a:pt x="8135" y="8745"/>
                  </a:lnTo>
                  <a:lnTo>
                    <a:pt x="8339" y="8786"/>
                  </a:lnTo>
                  <a:lnTo>
                    <a:pt x="8583" y="8786"/>
                  </a:lnTo>
                  <a:lnTo>
                    <a:pt x="8786" y="8745"/>
                  </a:lnTo>
                  <a:lnTo>
                    <a:pt x="9030" y="8664"/>
                  </a:lnTo>
                  <a:lnTo>
                    <a:pt x="9234" y="8583"/>
                  </a:lnTo>
                  <a:lnTo>
                    <a:pt x="9437" y="8501"/>
                  </a:lnTo>
                  <a:lnTo>
                    <a:pt x="9600" y="8339"/>
                  </a:lnTo>
                  <a:lnTo>
                    <a:pt x="9763" y="8135"/>
                  </a:lnTo>
                  <a:lnTo>
                    <a:pt x="9803" y="7932"/>
                  </a:lnTo>
                  <a:lnTo>
                    <a:pt x="9803" y="7810"/>
                  </a:lnTo>
                  <a:lnTo>
                    <a:pt x="9763" y="7729"/>
                  </a:lnTo>
                  <a:lnTo>
                    <a:pt x="9681" y="7566"/>
                  </a:lnTo>
                  <a:lnTo>
                    <a:pt x="9518" y="7484"/>
                  </a:lnTo>
                  <a:lnTo>
                    <a:pt x="9315" y="7403"/>
                  </a:lnTo>
                  <a:lnTo>
                    <a:pt x="8542" y="7403"/>
                  </a:lnTo>
                  <a:lnTo>
                    <a:pt x="8339" y="7322"/>
                  </a:lnTo>
                  <a:lnTo>
                    <a:pt x="8746" y="6752"/>
                  </a:lnTo>
                  <a:lnTo>
                    <a:pt x="9152" y="6061"/>
                  </a:lnTo>
                  <a:lnTo>
                    <a:pt x="9315" y="5735"/>
                  </a:lnTo>
                  <a:lnTo>
                    <a:pt x="9478" y="5369"/>
                  </a:lnTo>
                  <a:lnTo>
                    <a:pt x="9559" y="5044"/>
                  </a:lnTo>
                  <a:lnTo>
                    <a:pt x="9600" y="4678"/>
                  </a:lnTo>
                  <a:lnTo>
                    <a:pt x="9559" y="4434"/>
                  </a:lnTo>
                  <a:lnTo>
                    <a:pt x="9518" y="4190"/>
                  </a:lnTo>
                  <a:lnTo>
                    <a:pt x="9396" y="3661"/>
                  </a:lnTo>
                  <a:lnTo>
                    <a:pt x="9152" y="3132"/>
                  </a:lnTo>
                  <a:lnTo>
                    <a:pt x="8868" y="2644"/>
                  </a:lnTo>
                  <a:lnTo>
                    <a:pt x="8502" y="2156"/>
                  </a:lnTo>
                  <a:lnTo>
                    <a:pt x="8176" y="1708"/>
                  </a:lnTo>
                  <a:lnTo>
                    <a:pt x="7810" y="1302"/>
                  </a:lnTo>
                  <a:lnTo>
                    <a:pt x="7444" y="936"/>
                  </a:lnTo>
                  <a:lnTo>
                    <a:pt x="7241" y="732"/>
                  </a:lnTo>
                  <a:lnTo>
                    <a:pt x="6997" y="529"/>
                  </a:lnTo>
                  <a:lnTo>
                    <a:pt x="6712" y="366"/>
                  </a:lnTo>
                  <a:lnTo>
                    <a:pt x="6468" y="244"/>
                  </a:lnTo>
                  <a:lnTo>
                    <a:pt x="6183" y="122"/>
                  </a:lnTo>
                  <a:lnTo>
                    <a:pt x="5898" y="41"/>
                  </a:lnTo>
                  <a:lnTo>
                    <a:pt x="55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63"/>
            <p:cNvSpPr/>
            <p:nvPr/>
          </p:nvSpPr>
          <p:spPr>
            <a:xfrm>
              <a:off x="6142513" y="2407108"/>
              <a:ext cx="465354" cy="558425"/>
            </a:xfrm>
            <a:custGeom>
              <a:rect b="b" l="l" r="r" t="t"/>
              <a:pathLst>
                <a:path extrusionOk="0" h="12204" w="10170">
                  <a:moveTo>
                    <a:pt x="5492" y="407"/>
                  </a:moveTo>
                  <a:lnTo>
                    <a:pt x="5858" y="448"/>
                  </a:lnTo>
                  <a:lnTo>
                    <a:pt x="6224" y="489"/>
                  </a:lnTo>
                  <a:lnTo>
                    <a:pt x="6549" y="652"/>
                  </a:lnTo>
                  <a:lnTo>
                    <a:pt x="6875" y="814"/>
                  </a:lnTo>
                  <a:lnTo>
                    <a:pt x="7200" y="1018"/>
                  </a:lnTo>
                  <a:lnTo>
                    <a:pt x="7485" y="1262"/>
                  </a:lnTo>
                  <a:lnTo>
                    <a:pt x="8054" y="1912"/>
                  </a:lnTo>
                  <a:lnTo>
                    <a:pt x="8624" y="2563"/>
                  </a:lnTo>
                  <a:lnTo>
                    <a:pt x="8868" y="2929"/>
                  </a:lnTo>
                  <a:lnTo>
                    <a:pt x="9071" y="3295"/>
                  </a:lnTo>
                  <a:lnTo>
                    <a:pt x="9275" y="3702"/>
                  </a:lnTo>
                  <a:lnTo>
                    <a:pt x="9397" y="4068"/>
                  </a:lnTo>
                  <a:lnTo>
                    <a:pt x="9519" y="4516"/>
                  </a:lnTo>
                  <a:lnTo>
                    <a:pt x="9519" y="4922"/>
                  </a:lnTo>
                  <a:lnTo>
                    <a:pt x="9478" y="5329"/>
                  </a:lnTo>
                  <a:lnTo>
                    <a:pt x="9356" y="5736"/>
                  </a:lnTo>
                  <a:lnTo>
                    <a:pt x="9153" y="6183"/>
                  </a:lnTo>
                  <a:lnTo>
                    <a:pt x="8868" y="6631"/>
                  </a:lnTo>
                  <a:lnTo>
                    <a:pt x="8339" y="7444"/>
                  </a:lnTo>
                  <a:lnTo>
                    <a:pt x="8298" y="7526"/>
                  </a:lnTo>
                  <a:lnTo>
                    <a:pt x="8339" y="7607"/>
                  </a:lnTo>
                  <a:lnTo>
                    <a:pt x="8380" y="7688"/>
                  </a:lnTo>
                  <a:lnTo>
                    <a:pt x="8461" y="7729"/>
                  </a:lnTo>
                  <a:lnTo>
                    <a:pt x="8665" y="7770"/>
                  </a:lnTo>
                  <a:lnTo>
                    <a:pt x="8909" y="7810"/>
                  </a:lnTo>
                  <a:lnTo>
                    <a:pt x="9356" y="7810"/>
                  </a:lnTo>
                  <a:lnTo>
                    <a:pt x="9559" y="7851"/>
                  </a:lnTo>
                  <a:lnTo>
                    <a:pt x="9641" y="7892"/>
                  </a:lnTo>
                  <a:lnTo>
                    <a:pt x="9722" y="7973"/>
                  </a:lnTo>
                  <a:lnTo>
                    <a:pt x="9763" y="8055"/>
                  </a:lnTo>
                  <a:lnTo>
                    <a:pt x="9763" y="8136"/>
                  </a:lnTo>
                  <a:lnTo>
                    <a:pt x="9722" y="8258"/>
                  </a:lnTo>
                  <a:lnTo>
                    <a:pt x="9681" y="8339"/>
                  </a:lnTo>
                  <a:lnTo>
                    <a:pt x="9519" y="8502"/>
                  </a:lnTo>
                  <a:lnTo>
                    <a:pt x="9315" y="8624"/>
                  </a:lnTo>
                  <a:lnTo>
                    <a:pt x="9112" y="8705"/>
                  </a:lnTo>
                  <a:lnTo>
                    <a:pt x="8909" y="8746"/>
                  </a:lnTo>
                  <a:lnTo>
                    <a:pt x="8705" y="8787"/>
                  </a:lnTo>
                  <a:lnTo>
                    <a:pt x="8461" y="8787"/>
                  </a:lnTo>
                  <a:lnTo>
                    <a:pt x="8258" y="8746"/>
                  </a:lnTo>
                  <a:lnTo>
                    <a:pt x="8054" y="8665"/>
                  </a:lnTo>
                  <a:lnTo>
                    <a:pt x="7851" y="8624"/>
                  </a:lnTo>
                  <a:lnTo>
                    <a:pt x="7770" y="8624"/>
                  </a:lnTo>
                  <a:lnTo>
                    <a:pt x="7688" y="8665"/>
                  </a:lnTo>
                  <a:lnTo>
                    <a:pt x="7444" y="8909"/>
                  </a:lnTo>
                  <a:lnTo>
                    <a:pt x="7200" y="9193"/>
                  </a:lnTo>
                  <a:lnTo>
                    <a:pt x="6997" y="9560"/>
                  </a:lnTo>
                  <a:lnTo>
                    <a:pt x="6834" y="10007"/>
                  </a:lnTo>
                  <a:lnTo>
                    <a:pt x="6793" y="10454"/>
                  </a:lnTo>
                  <a:lnTo>
                    <a:pt x="6753" y="10902"/>
                  </a:lnTo>
                  <a:lnTo>
                    <a:pt x="6793" y="11349"/>
                  </a:lnTo>
                  <a:lnTo>
                    <a:pt x="6793" y="11634"/>
                  </a:lnTo>
                  <a:lnTo>
                    <a:pt x="6834" y="11756"/>
                  </a:lnTo>
                  <a:lnTo>
                    <a:pt x="6834" y="11797"/>
                  </a:lnTo>
                  <a:lnTo>
                    <a:pt x="5939" y="11797"/>
                  </a:lnTo>
                  <a:lnTo>
                    <a:pt x="4841" y="11756"/>
                  </a:lnTo>
                  <a:lnTo>
                    <a:pt x="3743" y="11715"/>
                  </a:lnTo>
                  <a:lnTo>
                    <a:pt x="2645" y="11634"/>
                  </a:lnTo>
                  <a:lnTo>
                    <a:pt x="2278" y="11593"/>
                  </a:lnTo>
                  <a:lnTo>
                    <a:pt x="2238" y="11593"/>
                  </a:lnTo>
                  <a:lnTo>
                    <a:pt x="2238" y="10943"/>
                  </a:lnTo>
                  <a:lnTo>
                    <a:pt x="2278" y="10129"/>
                  </a:lnTo>
                  <a:lnTo>
                    <a:pt x="2360" y="9316"/>
                  </a:lnTo>
                  <a:lnTo>
                    <a:pt x="2482" y="8502"/>
                  </a:lnTo>
                  <a:lnTo>
                    <a:pt x="2482" y="8421"/>
                  </a:lnTo>
                  <a:lnTo>
                    <a:pt x="2482" y="8380"/>
                  </a:lnTo>
                  <a:lnTo>
                    <a:pt x="2400" y="8299"/>
                  </a:lnTo>
                  <a:lnTo>
                    <a:pt x="2360" y="8258"/>
                  </a:lnTo>
                  <a:lnTo>
                    <a:pt x="2075" y="8177"/>
                  </a:lnTo>
                  <a:lnTo>
                    <a:pt x="1790" y="8095"/>
                  </a:lnTo>
                  <a:lnTo>
                    <a:pt x="1546" y="7933"/>
                  </a:lnTo>
                  <a:lnTo>
                    <a:pt x="1302" y="7770"/>
                  </a:lnTo>
                  <a:lnTo>
                    <a:pt x="1099" y="7566"/>
                  </a:lnTo>
                  <a:lnTo>
                    <a:pt x="895" y="7363"/>
                  </a:lnTo>
                  <a:lnTo>
                    <a:pt x="733" y="7119"/>
                  </a:lnTo>
                  <a:lnTo>
                    <a:pt x="570" y="6875"/>
                  </a:lnTo>
                  <a:lnTo>
                    <a:pt x="448" y="6590"/>
                  </a:lnTo>
                  <a:lnTo>
                    <a:pt x="407" y="6305"/>
                  </a:lnTo>
                  <a:lnTo>
                    <a:pt x="367" y="5980"/>
                  </a:lnTo>
                  <a:lnTo>
                    <a:pt x="407" y="5655"/>
                  </a:lnTo>
                  <a:lnTo>
                    <a:pt x="529" y="5370"/>
                  </a:lnTo>
                  <a:lnTo>
                    <a:pt x="651" y="5085"/>
                  </a:lnTo>
                  <a:lnTo>
                    <a:pt x="1058" y="4516"/>
                  </a:lnTo>
                  <a:lnTo>
                    <a:pt x="1953" y="3377"/>
                  </a:lnTo>
                  <a:lnTo>
                    <a:pt x="2889" y="2238"/>
                  </a:lnTo>
                  <a:lnTo>
                    <a:pt x="3295" y="1790"/>
                  </a:lnTo>
                  <a:lnTo>
                    <a:pt x="3743" y="1343"/>
                  </a:lnTo>
                  <a:lnTo>
                    <a:pt x="4231" y="936"/>
                  </a:lnTo>
                  <a:lnTo>
                    <a:pt x="4475" y="733"/>
                  </a:lnTo>
                  <a:lnTo>
                    <a:pt x="4760" y="611"/>
                  </a:lnTo>
                  <a:lnTo>
                    <a:pt x="5126" y="489"/>
                  </a:lnTo>
                  <a:lnTo>
                    <a:pt x="5492" y="407"/>
                  </a:lnTo>
                  <a:close/>
                  <a:moveTo>
                    <a:pt x="5533" y="1"/>
                  </a:moveTo>
                  <a:lnTo>
                    <a:pt x="5166" y="41"/>
                  </a:lnTo>
                  <a:lnTo>
                    <a:pt x="4841" y="163"/>
                  </a:lnTo>
                  <a:lnTo>
                    <a:pt x="4516" y="285"/>
                  </a:lnTo>
                  <a:lnTo>
                    <a:pt x="4190" y="448"/>
                  </a:lnTo>
                  <a:lnTo>
                    <a:pt x="3905" y="652"/>
                  </a:lnTo>
                  <a:lnTo>
                    <a:pt x="3377" y="1140"/>
                  </a:lnTo>
                  <a:lnTo>
                    <a:pt x="2889" y="1628"/>
                  </a:lnTo>
                  <a:lnTo>
                    <a:pt x="1790" y="2889"/>
                  </a:lnTo>
                  <a:lnTo>
                    <a:pt x="773" y="4231"/>
                  </a:lnTo>
                  <a:lnTo>
                    <a:pt x="367" y="4800"/>
                  </a:lnTo>
                  <a:lnTo>
                    <a:pt x="204" y="5126"/>
                  </a:lnTo>
                  <a:lnTo>
                    <a:pt x="82" y="5451"/>
                  </a:lnTo>
                  <a:lnTo>
                    <a:pt x="1" y="5777"/>
                  </a:lnTo>
                  <a:lnTo>
                    <a:pt x="1" y="6102"/>
                  </a:lnTo>
                  <a:lnTo>
                    <a:pt x="1" y="6428"/>
                  </a:lnTo>
                  <a:lnTo>
                    <a:pt x="123" y="6794"/>
                  </a:lnTo>
                  <a:lnTo>
                    <a:pt x="285" y="7119"/>
                  </a:lnTo>
                  <a:lnTo>
                    <a:pt x="448" y="7444"/>
                  </a:lnTo>
                  <a:lnTo>
                    <a:pt x="692" y="7729"/>
                  </a:lnTo>
                  <a:lnTo>
                    <a:pt x="936" y="7973"/>
                  </a:lnTo>
                  <a:lnTo>
                    <a:pt x="1262" y="8217"/>
                  </a:lnTo>
                  <a:lnTo>
                    <a:pt x="1546" y="8421"/>
                  </a:lnTo>
                  <a:lnTo>
                    <a:pt x="1872" y="8543"/>
                  </a:lnTo>
                  <a:lnTo>
                    <a:pt x="2078" y="8611"/>
                  </a:lnTo>
                  <a:lnTo>
                    <a:pt x="2078" y="8611"/>
                  </a:lnTo>
                  <a:lnTo>
                    <a:pt x="1953" y="9234"/>
                  </a:lnTo>
                  <a:lnTo>
                    <a:pt x="1872" y="10088"/>
                  </a:lnTo>
                  <a:lnTo>
                    <a:pt x="1831" y="10943"/>
                  </a:lnTo>
                  <a:lnTo>
                    <a:pt x="1831" y="11797"/>
                  </a:lnTo>
                  <a:lnTo>
                    <a:pt x="1872" y="11919"/>
                  </a:lnTo>
                  <a:lnTo>
                    <a:pt x="1953" y="11959"/>
                  </a:lnTo>
                  <a:lnTo>
                    <a:pt x="1994" y="11959"/>
                  </a:lnTo>
                  <a:lnTo>
                    <a:pt x="2685" y="12041"/>
                  </a:lnTo>
                  <a:lnTo>
                    <a:pt x="3377" y="12122"/>
                  </a:lnTo>
                  <a:lnTo>
                    <a:pt x="4760" y="12163"/>
                  </a:lnTo>
                  <a:lnTo>
                    <a:pt x="5573" y="12204"/>
                  </a:lnTo>
                  <a:lnTo>
                    <a:pt x="6834" y="12204"/>
                  </a:lnTo>
                  <a:lnTo>
                    <a:pt x="7038" y="12163"/>
                  </a:lnTo>
                  <a:lnTo>
                    <a:pt x="7160" y="12122"/>
                  </a:lnTo>
                  <a:lnTo>
                    <a:pt x="7200" y="12041"/>
                  </a:lnTo>
                  <a:lnTo>
                    <a:pt x="7241" y="11919"/>
                  </a:lnTo>
                  <a:lnTo>
                    <a:pt x="7200" y="11797"/>
                  </a:lnTo>
                  <a:lnTo>
                    <a:pt x="7160" y="11309"/>
                  </a:lnTo>
                  <a:lnTo>
                    <a:pt x="7160" y="10821"/>
                  </a:lnTo>
                  <a:lnTo>
                    <a:pt x="7200" y="10332"/>
                  </a:lnTo>
                  <a:lnTo>
                    <a:pt x="7282" y="9966"/>
                  </a:lnTo>
                  <a:lnTo>
                    <a:pt x="7444" y="9560"/>
                  </a:lnTo>
                  <a:lnTo>
                    <a:pt x="7648" y="9234"/>
                  </a:lnTo>
                  <a:lnTo>
                    <a:pt x="7810" y="9112"/>
                  </a:lnTo>
                  <a:lnTo>
                    <a:pt x="7917" y="9032"/>
                  </a:lnTo>
                  <a:lnTo>
                    <a:pt x="7917" y="9032"/>
                  </a:lnTo>
                  <a:lnTo>
                    <a:pt x="8054" y="9071"/>
                  </a:lnTo>
                  <a:lnTo>
                    <a:pt x="8339" y="9153"/>
                  </a:lnTo>
                  <a:lnTo>
                    <a:pt x="8990" y="9153"/>
                  </a:lnTo>
                  <a:lnTo>
                    <a:pt x="9315" y="9071"/>
                  </a:lnTo>
                  <a:lnTo>
                    <a:pt x="9600" y="8949"/>
                  </a:lnTo>
                  <a:lnTo>
                    <a:pt x="9844" y="8746"/>
                  </a:lnTo>
                  <a:lnTo>
                    <a:pt x="10048" y="8502"/>
                  </a:lnTo>
                  <a:lnTo>
                    <a:pt x="10170" y="8258"/>
                  </a:lnTo>
                  <a:lnTo>
                    <a:pt x="10170" y="8014"/>
                  </a:lnTo>
                  <a:lnTo>
                    <a:pt x="10129" y="7892"/>
                  </a:lnTo>
                  <a:lnTo>
                    <a:pt x="10088" y="7770"/>
                  </a:lnTo>
                  <a:lnTo>
                    <a:pt x="10007" y="7648"/>
                  </a:lnTo>
                  <a:lnTo>
                    <a:pt x="9885" y="7566"/>
                  </a:lnTo>
                  <a:lnTo>
                    <a:pt x="9722" y="7485"/>
                  </a:lnTo>
                  <a:lnTo>
                    <a:pt x="9559" y="7444"/>
                  </a:lnTo>
                  <a:lnTo>
                    <a:pt x="9234" y="7404"/>
                  </a:lnTo>
                  <a:lnTo>
                    <a:pt x="8835" y="7404"/>
                  </a:lnTo>
                  <a:lnTo>
                    <a:pt x="9234" y="6834"/>
                  </a:lnTo>
                  <a:lnTo>
                    <a:pt x="9478" y="6387"/>
                  </a:lnTo>
                  <a:lnTo>
                    <a:pt x="9681" y="5939"/>
                  </a:lnTo>
                  <a:lnTo>
                    <a:pt x="9844" y="5492"/>
                  </a:lnTo>
                  <a:lnTo>
                    <a:pt x="9926" y="5045"/>
                  </a:lnTo>
                  <a:lnTo>
                    <a:pt x="9926" y="4556"/>
                  </a:lnTo>
                  <a:lnTo>
                    <a:pt x="9885" y="4312"/>
                  </a:lnTo>
                  <a:lnTo>
                    <a:pt x="9804" y="4068"/>
                  </a:lnTo>
                  <a:lnTo>
                    <a:pt x="9681" y="3621"/>
                  </a:lnTo>
                  <a:lnTo>
                    <a:pt x="9478" y="3214"/>
                  </a:lnTo>
                  <a:lnTo>
                    <a:pt x="9234" y="2807"/>
                  </a:lnTo>
                  <a:lnTo>
                    <a:pt x="8990" y="2401"/>
                  </a:lnTo>
                  <a:lnTo>
                    <a:pt x="8380" y="1668"/>
                  </a:lnTo>
                  <a:lnTo>
                    <a:pt x="7770" y="977"/>
                  </a:lnTo>
                  <a:lnTo>
                    <a:pt x="7485" y="733"/>
                  </a:lnTo>
                  <a:lnTo>
                    <a:pt x="7200" y="529"/>
                  </a:lnTo>
                  <a:lnTo>
                    <a:pt x="6875" y="367"/>
                  </a:lnTo>
                  <a:lnTo>
                    <a:pt x="6590" y="204"/>
                  </a:lnTo>
                  <a:lnTo>
                    <a:pt x="6224" y="82"/>
                  </a:lnTo>
                  <a:lnTo>
                    <a:pt x="5899" y="41"/>
                  </a:lnTo>
                  <a:lnTo>
                    <a:pt x="55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63"/>
            <p:cNvSpPr/>
            <p:nvPr/>
          </p:nvSpPr>
          <p:spPr>
            <a:xfrm>
              <a:off x="6216962" y="2548594"/>
              <a:ext cx="102405" cy="91240"/>
            </a:xfrm>
            <a:custGeom>
              <a:rect b="b" l="l" r="r" t="t"/>
              <a:pathLst>
                <a:path extrusionOk="0" h="1994" w="2238">
                  <a:moveTo>
                    <a:pt x="1994" y="0"/>
                  </a:moveTo>
                  <a:lnTo>
                    <a:pt x="1912" y="41"/>
                  </a:lnTo>
                  <a:lnTo>
                    <a:pt x="1099" y="407"/>
                  </a:lnTo>
                  <a:lnTo>
                    <a:pt x="733" y="610"/>
                  </a:lnTo>
                  <a:lnTo>
                    <a:pt x="367" y="814"/>
                  </a:lnTo>
                  <a:lnTo>
                    <a:pt x="204" y="936"/>
                  </a:lnTo>
                  <a:lnTo>
                    <a:pt x="82" y="1098"/>
                  </a:lnTo>
                  <a:lnTo>
                    <a:pt x="41" y="1261"/>
                  </a:lnTo>
                  <a:lnTo>
                    <a:pt x="1" y="1464"/>
                  </a:lnTo>
                  <a:lnTo>
                    <a:pt x="82" y="1668"/>
                  </a:lnTo>
                  <a:lnTo>
                    <a:pt x="163" y="1830"/>
                  </a:lnTo>
                  <a:lnTo>
                    <a:pt x="326" y="1912"/>
                  </a:lnTo>
                  <a:lnTo>
                    <a:pt x="529" y="1993"/>
                  </a:lnTo>
                  <a:lnTo>
                    <a:pt x="773" y="1993"/>
                  </a:lnTo>
                  <a:lnTo>
                    <a:pt x="1018" y="1912"/>
                  </a:lnTo>
                  <a:lnTo>
                    <a:pt x="1506" y="1790"/>
                  </a:lnTo>
                  <a:lnTo>
                    <a:pt x="1587" y="1749"/>
                  </a:lnTo>
                  <a:lnTo>
                    <a:pt x="1628" y="1668"/>
                  </a:lnTo>
                  <a:lnTo>
                    <a:pt x="1628" y="1586"/>
                  </a:lnTo>
                  <a:lnTo>
                    <a:pt x="1628" y="1546"/>
                  </a:lnTo>
                  <a:lnTo>
                    <a:pt x="1587" y="1464"/>
                  </a:lnTo>
                  <a:lnTo>
                    <a:pt x="1546" y="1424"/>
                  </a:lnTo>
                  <a:lnTo>
                    <a:pt x="1465" y="1383"/>
                  </a:lnTo>
                  <a:lnTo>
                    <a:pt x="1384" y="1383"/>
                  </a:lnTo>
                  <a:lnTo>
                    <a:pt x="936" y="1546"/>
                  </a:lnTo>
                  <a:lnTo>
                    <a:pt x="733" y="1586"/>
                  </a:lnTo>
                  <a:lnTo>
                    <a:pt x="570" y="1586"/>
                  </a:lnTo>
                  <a:lnTo>
                    <a:pt x="448" y="1546"/>
                  </a:lnTo>
                  <a:lnTo>
                    <a:pt x="407" y="1464"/>
                  </a:lnTo>
                  <a:lnTo>
                    <a:pt x="407" y="1383"/>
                  </a:lnTo>
                  <a:lnTo>
                    <a:pt x="448" y="1302"/>
                  </a:lnTo>
                  <a:lnTo>
                    <a:pt x="529" y="1180"/>
                  </a:lnTo>
                  <a:lnTo>
                    <a:pt x="651" y="1098"/>
                  </a:lnTo>
                  <a:lnTo>
                    <a:pt x="814" y="1017"/>
                  </a:lnTo>
                  <a:lnTo>
                    <a:pt x="1221" y="814"/>
                  </a:lnTo>
                  <a:lnTo>
                    <a:pt x="2116" y="366"/>
                  </a:lnTo>
                  <a:lnTo>
                    <a:pt x="2197" y="325"/>
                  </a:lnTo>
                  <a:lnTo>
                    <a:pt x="2238" y="244"/>
                  </a:lnTo>
                  <a:lnTo>
                    <a:pt x="2238" y="163"/>
                  </a:lnTo>
                  <a:lnTo>
                    <a:pt x="2197" y="81"/>
                  </a:lnTo>
                  <a:lnTo>
                    <a:pt x="2156" y="41"/>
                  </a:lnTo>
                  <a:lnTo>
                    <a:pt x="20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63"/>
            <p:cNvSpPr/>
            <p:nvPr/>
          </p:nvSpPr>
          <p:spPr>
            <a:xfrm>
              <a:off x="6373320" y="2591378"/>
              <a:ext cx="24251" cy="24251"/>
            </a:xfrm>
            <a:custGeom>
              <a:rect b="b" l="l" r="r" t="t"/>
              <a:pathLst>
                <a:path extrusionOk="0" h="530" w="530">
                  <a:moveTo>
                    <a:pt x="244" y="1"/>
                  </a:moveTo>
                  <a:lnTo>
                    <a:pt x="122" y="41"/>
                  </a:lnTo>
                  <a:lnTo>
                    <a:pt x="41" y="82"/>
                  </a:lnTo>
                  <a:lnTo>
                    <a:pt x="0" y="163"/>
                  </a:lnTo>
                  <a:lnTo>
                    <a:pt x="0" y="285"/>
                  </a:lnTo>
                  <a:lnTo>
                    <a:pt x="0" y="367"/>
                  </a:lnTo>
                  <a:lnTo>
                    <a:pt x="41" y="448"/>
                  </a:lnTo>
                  <a:lnTo>
                    <a:pt x="122" y="489"/>
                  </a:lnTo>
                  <a:lnTo>
                    <a:pt x="244" y="529"/>
                  </a:lnTo>
                  <a:lnTo>
                    <a:pt x="366" y="489"/>
                  </a:lnTo>
                  <a:lnTo>
                    <a:pt x="448" y="448"/>
                  </a:lnTo>
                  <a:lnTo>
                    <a:pt x="489" y="367"/>
                  </a:lnTo>
                  <a:lnTo>
                    <a:pt x="529" y="285"/>
                  </a:lnTo>
                  <a:lnTo>
                    <a:pt x="489" y="163"/>
                  </a:lnTo>
                  <a:lnTo>
                    <a:pt x="448" y="82"/>
                  </a:lnTo>
                  <a:lnTo>
                    <a:pt x="366" y="41"/>
                  </a:lnTo>
                  <a:lnTo>
                    <a:pt x="2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63"/>
            <p:cNvSpPr/>
            <p:nvPr/>
          </p:nvSpPr>
          <p:spPr>
            <a:xfrm>
              <a:off x="6276540" y="2511346"/>
              <a:ext cx="22375" cy="24251"/>
            </a:xfrm>
            <a:custGeom>
              <a:rect b="b" l="l" r="r" t="t"/>
              <a:pathLst>
                <a:path extrusionOk="0" h="530" w="489">
                  <a:moveTo>
                    <a:pt x="122" y="1"/>
                  </a:moveTo>
                  <a:lnTo>
                    <a:pt x="41" y="82"/>
                  </a:lnTo>
                  <a:lnTo>
                    <a:pt x="0" y="163"/>
                  </a:lnTo>
                  <a:lnTo>
                    <a:pt x="0" y="245"/>
                  </a:lnTo>
                  <a:lnTo>
                    <a:pt x="0" y="367"/>
                  </a:lnTo>
                  <a:lnTo>
                    <a:pt x="41" y="448"/>
                  </a:lnTo>
                  <a:lnTo>
                    <a:pt x="122" y="489"/>
                  </a:lnTo>
                  <a:lnTo>
                    <a:pt x="244" y="529"/>
                  </a:lnTo>
                  <a:lnTo>
                    <a:pt x="366" y="489"/>
                  </a:lnTo>
                  <a:lnTo>
                    <a:pt x="448" y="448"/>
                  </a:lnTo>
                  <a:lnTo>
                    <a:pt x="488" y="367"/>
                  </a:lnTo>
                  <a:lnTo>
                    <a:pt x="488" y="245"/>
                  </a:lnTo>
                  <a:lnTo>
                    <a:pt x="488" y="163"/>
                  </a:lnTo>
                  <a:lnTo>
                    <a:pt x="448" y="82"/>
                  </a:lnTo>
                  <a:lnTo>
                    <a:pt x="3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63"/>
            <p:cNvSpPr/>
            <p:nvPr/>
          </p:nvSpPr>
          <p:spPr>
            <a:xfrm>
              <a:off x="6211380" y="2658369"/>
              <a:ext cx="76369" cy="52164"/>
            </a:xfrm>
            <a:custGeom>
              <a:rect b="b" l="l" r="r" t="t"/>
              <a:pathLst>
                <a:path extrusionOk="0" h="1140" w="1669">
                  <a:moveTo>
                    <a:pt x="163" y="1"/>
                  </a:moveTo>
                  <a:lnTo>
                    <a:pt x="82" y="42"/>
                  </a:lnTo>
                  <a:lnTo>
                    <a:pt x="41" y="82"/>
                  </a:lnTo>
                  <a:lnTo>
                    <a:pt x="1" y="164"/>
                  </a:lnTo>
                  <a:lnTo>
                    <a:pt x="1" y="245"/>
                  </a:lnTo>
                  <a:lnTo>
                    <a:pt x="41" y="326"/>
                  </a:lnTo>
                  <a:lnTo>
                    <a:pt x="163" y="489"/>
                  </a:lnTo>
                  <a:lnTo>
                    <a:pt x="326" y="652"/>
                  </a:lnTo>
                  <a:lnTo>
                    <a:pt x="489" y="774"/>
                  </a:lnTo>
                  <a:lnTo>
                    <a:pt x="651" y="896"/>
                  </a:lnTo>
                  <a:lnTo>
                    <a:pt x="855" y="977"/>
                  </a:lnTo>
                  <a:lnTo>
                    <a:pt x="1058" y="1059"/>
                  </a:lnTo>
                  <a:lnTo>
                    <a:pt x="1262" y="1099"/>
                  </a:lnTo>
                  <a:lnTo>
                    <a:pt x="1465" y="1140"/>
                  </a:lnTo>
                  <a:lnTo>
                    <a:pt x="1546" y="1099"/>
                  </a:lnTo>
                  <a:lnTo>
                    <a:pt x="1587" y="1059"/>
                  </a:lnTo>
                  <a:lnTo>
                    <a:pt x="1668" y="1018"/>
                  </a:lnTo>
                  <a:lnTo>
                    <a:pt x="1668" y="937"/>
                  </a:lnTo>
                  <a:lnTo>
                    <a:pt x="1668" y="855"/>
                  </a:lnTo>
                  <a:lnTo>
                    <a:pt x="1587" y="774"/>
                  </a:lnTo>
                  <a:lnTo>
                    <a:pt x="1546" y="733"/>
                  </a:lnTo>
                  <a:lnTo>
                    <a:pt x="1384" y="733"/>
                  </a:lnTo>
                  <a:lnTo>
                    <a:pt x="1343" y="692"/>
                  </a:lnTo>
                  <a:lnTo>
                    <a:pt x="1140" y="652"/>
                  </a:lnTo>
                  <a:lnTo>
                    <a:pt x="1058" y="652"/>
                  </a:lnTo>
                  <a:lnTo>
                    <a:pt x="1017" y="611"/>
                  </a:lnTo>
                  <a:lnTo>
                    <a:pt x="977" y="611"/>
                  </a:lnTo>
                  <a:lnTo>
                    <a:pt x="936" y="570"/>
                  </a:lnTo>
                  <a:lnTo>
                    <a:pt x="855" y="530"/>
                  </a:lnTo>
                  <a:lnTo>
                    <a:pt x="692" y="448"/>
                  </a:lnTo>
                  <a:lnTo>
                    <a:pt x="692" y="408"/>
                  </a:lnTo>
                  <a:lnTo>
                    <a:pt x="651" y="408"/>
                  </a:lnTo>
                  <a:lnTo>
                    <a:pt x="611" y="367"/>
                  </a:lnTo>
                  <a:lnTo>
                    <a:pt x="448" y="245"/>
                  </a:lnTo>
                  <a:lnTo>
                    <a:pt x="448" y="204"/>
                  </a:lnTo>
                  <a:lnTo>
                    <a:pt x="367" y="123"/>
                  </a:lnTo>
                  <a:lnTo>
                    <a:pt x="326" y="42"/>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63"/>
            <p:cNvSpPr/>
            <p:nvPr/>
          </p:nvSpPr>
          <p:spPr>
            <a:xfrm>
              <a:off x="6323077" y="2328952"/>
              <a:ext cx="303418" cy="431859"/>
            </a:xfrm>
            <a:custGeom>
              <a:rect b="b" l="l" r="r" t="t"/>
              <a:pathLst>
                <a:path extrusionOk="0" h="9438" w="6631">
                  <a:moveTo>
                    <a:pt x="1261" y="0"/>
                  </a:moveTo>
                  <a:lnTo>
                    <a:pt x="936" y="41"/>
                  </a:lnTo>
                  <a:lnTo>
                    <a:pt x="651" y="163"/>
                  </a:lnTo>
                  <a:lnTo>
                    <a:pt x="366" y="326"/>
                  </a:lnTo>
                  <a:lnTo>
                    <a:pt x="244" y="407"/>
                  </a:lnTo>
                  <a:lnTo>
                    <a:pt x="163" y="529"/>
                  </a:lnTo>
                  <a:lnTo>
                    <a:pt x="82" y="651"/>
                  </a:lnTo>
                  <a:lnTo>
                    <a:pt x="41" y="814"/>
                  </a:lnTo>
                  <a:lnTo>
                    <a:pt x="0" y="1099"/>
                  </a:lnTo>
                  <a:lnTo>
                    <a:pt x="41" y="1424"/>
                  </a:lnTo>
                  <a:lnTo>
                    <a:pt x="41" y="1465"/>
                  </a:lnTo>
                  <a:lnTo>
                    <a:pt x="82" y="1505"/>
                  </a:lnTo>
                  <a:lnTo>
                    <a:pt x="244" y="1749"/>
                  </a:lnTo>
                  <a:lnTo>
                    <a:pt x="448" y="1993"/>
                  </a:lnTo>
                  <a:lnTo>
                    <a:pt x="692" y="2115"/>
                  </a:lnTo>
                  <a:lnTo>
                    <a:pt x="976" y="2197"/>
                  </a:lnTo>
                  <a:lnTo>
                    <a:pt x="895" y="2563"/>
                  </a:lnTo>
                  <a:lnTo>
                    <a:pt x="895" y="2929"/>
                  </a:lnTo>
                  <a:lnTo>
                    <a:pt x="1017" y="3295"/>
                  </a:lnTo>
                  <a:lnTo>
                    <a:pt x="1098" y="3458"/>
                  </a:lnTo>
                  <a:lnTo>
                    <a:pt x="1220" y="3620"/>
                  </a:lnTo>
                  <a:lnTo>
                    <a:pt x="1464" y="3905"/>
                  </a:lnTo>
                  <a:lnTo>
                    <a:pt x="1790" y="4109"/>
                  </a:lnTo>
                  <a:lnTo>
                    <a:pt x="2115" y="4231"/>
                  </a:lnTo>
                  <a:lnTo>
                    <a:pt x="2481" y="4271"/>
                  </a:lnTo>
                  <a:lnTo>
                    <a:pt x="2481" y="4678"/>
                  </a:lnTo>
                  <a:lnTo>
                    <a:pt x="2563" y="5044"/>
                  </a:lnTo>
                  <a:lnTo>
                    <a:pt x="2685" y="5410"/>
                  </a:lnTo>
                  <a:lnTo>
                    <a:pt x="2929" y="5736"/>
                  </a:lnTo>
                  <a:lnTo>
                    <a:pt x="3214" y="6020"/>
                  </a:lnTo>
                  <a:lnTo>
                    <a:pt x="3539" y="6224"/>
                  </a:lnTo>
                  <a:lnTo>
                    <a:pt x="3905" y="6386"/>
                  </a:lnTo>
                  <a:lnTo>
                    <a:pt x="4312" y="6427"/>
                  </a:lnTo>
                  <a:lnTo>
                    <a:pt x="4108" y="7078"/>
                  </a:lnTo>
                  <a:lnTo>
                    <a:pt x="3986" y="7769"/>
                  </a:lnTo>
                  <a:lnTo>
                    <a:pt x="3905" y="8461"/>
                  </a:lnTo>
                  <a:lnTo>
                    <a:pt x="3946" y="9152"/>
                  </a:lnTo>
                  <a:lnTo>
                    <a:pt x="3986" y="9274"/>
                  </a:lnTo>
                  <a:lnTo>
                    <a:pt x="4068" y="9356"/>
                  </a:lnTo>
                  <a:lnTo>
                    <a:pt x="4475" y="9437"/>
                  </a:lnTo>
                  <a:lnTo>
                    <a:pt x="4841" y="9437"/>
                  </a:lnTo>
                  <a:lnTo>
                    <a:pt x="5207" y="9315"/>
                  </a:lnTo>
                  <a:lnTo>
                    <a:pt x="5532" y="9152"/>
                  </a:lnTo>
                  <a:lnTo>
                    <a:pt x="5817" y="8949"/>
                  </a:lnTo>
                  <a:lnTo>
                    <a:pt x="6102" y="8705"/>
                  </a:lnTo>
                  <a:lnTo>
                    <a:pt x="6305" y="8380"/>
                  </a:lnTo>
                  <a:lnTo>
                    <a:pt x="6468" y="8054"/>
                  </a:lnTo>
                  <a:lnTo>
                    <a:pt x="6590" y="7607"/>
                  </a:lnTo>
                  <a:lnTo>
                    <a:pt x="6630" y="7200"/>
                  </a:lnTo>
                  <a:lnTo>
                    <a:pt x="6630" y="6753"/>
                  </a:lnTo>
                  <a:lnTo>
                    <a:pt x="6590" y="6346"/>
                  </a:lnTo>
                  <a:lnTo>
                    <a:pt x="6468" y="5898"/>
                  </a:lnTo>
                  <a:lnTo>
                    <a:pt x="6305" y="5492"/>
                  </a:lnTo>
                  <a:lnTo>
                    <a:pt x="6142" y="5125"/>
                  </a:lnTo>
                  <a:lnTo>
                    <a:pt x="5939" y="4719"/>
                  </a:lnTo>
                  <a:lnTo>
                    <a:pt x="5451" y="3905"/>
                  </a:lnTo>
                  <a:lnTo>
                    <a:pt x="4922" y="3132"/>
                  </a:lnTo>
                  <a:lnTo>
                    <a:pt x="4352" y="2360"/>
                  </a:lnTo>
                  <a:lnTo>
                    <a:pt x="3742" y="1627"/>
                  </a:lnTo>
                  <a:lnTo>
                    <a:pt x="3295" y="1058"/>
                  </a:lnTo>
                  <a:lnTo>
                    <a:pt x="3051" y="773"/>
                  </a:lnTo>
                  <a:lnTo>
                    <a:pt x="2807" y="529"/>
                  </a:lnTo>
                  <a:lnTo>
                    <a:pt x="2563" y="326"/>
                  </a:lnTo>
                  <a:lnTo>
                    <a:pt x="2278" y="163"/>
                  </a:lnTo>
                  <a:lnTo>
                    <a:pt x="1912" y="41"/>
                  </a:lnTo>
                  <a:lnTo>
                    <a:pt x="15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63"/>
            <p:cNvSpPr/>
            <p:nvPr/>
          </p:nvSpPr>
          <p:spPr>
            <a:xfrm>
              <a:off x="5552501" y="2230296"/>
              <a:ext cx="374159" cy="800390"/>
            </a:xfrm>
            <a:custGeom>
              <a:rect b="b" l="l" r="r" t="t"/>
              <a:pathLst>
                <a:path extrusionOk="0" h="17492" w="8177">
                  <a:moveTo>
                    <a:pt x="2685" y="0"/>
                  </a:moveTo>
                  <a:lnTo>
                    <a:pt x="2481" y="41"/>
                  </a:lnTo>
                  <a:lnTo>
                    <a:pt x="2359" y="163"/>
                  </a:lnTo>
                  <a:lnTo>
                    <a:pt x="2237" y="326"/>
                  </a:lnTo>
                  <a:lnTo>
                    <a:pt x="2156" y="489"/>
                  </a:lnTo>
                  <a:lnTo>
                    <a:pt x="2156" y="651"/>
                  </a:lnTo>
                  <a:lnTo>
                    <a:pt x="2115" y="855"/>
                  </a:lnTo>
                  <a:lnTo>
                    <a:pt x="2156" y="1221"/>
                  </a:lnTo>
                  <a:lnTo>
                    <a:pt x="2115" y="1587"/>
                  </a:lnTo>
                  <a:lnTo>
                    <a:pt x="2075" y="1465"/>
                  </a:lnTo>
                  <a:lnTo>
                    <a:pt x="2075" y="1302"/>
                  </a:lnTo>
                  <a:lnTo>
                    <a:pt x="2075" y="1017"/>
                  </a:lnTo>
                  <a:lnTo>
                    <a:pt x="2075" y="733"/>
                  </a:lnTo>
                  <a:lnTo>
                    <a:pt x="2034" y="611"/>
                  </a:lnTo>
                  <a:lnTo>
                    <a:pt x="1953" y="489"/>
                  </a:lnTo>
                  <a:lnTo>
                    <a:pt x="1831" y="407"/>
                  </a:lnTo>
                  <a:lnTo>
                    <a:pt x="1709" y="367"/>
                  </a:lnTo>
                  <a:lnTo>
                    <a:pt x="1587" y="367"/>
                  </a:lnTo>
                  <a:lnTo>
                    <a:pt x="1465" y="407"/>
                  </a:lnTo>
                  <a:lnTo>
                    <a:pt x="1343" y="448"/>
                  </a:lnTo>
                  <a:lnTo>
                    <a:pt x="1261" y="529"/>
                  </a:lnTo>
                  <a:lnTo>
                    <a:pt x="1139" y="651"/>
                  </a:lnTo>
                  <a:lnTo>
                    <a:pt x="1098" y="773"/>
                  </a:lnTo>
                  <a:lnTo>
                    <a:pt x="1017" y="1017"/>
                  </a:lnTo>
                  <a:lnTo>
                    <a:pt x="1017" y="1261"/>
                  </a:lnTo>
                  <a:lnTo>
                    <a:pt x="936" y="1139"/>
                  </a:lnTo>
                  <a:lnTo>
                    <a:pt x="854" y="1058"/>
                  </a:lnTo>
                  <a:lnTo>
                    <a:pt x="732" y="977"/>
                  </a:lnTo>
                  <a:lnTo>
                    <a:pt x="570" y="977"/>
                  </a:lnTo>
                  <a:lnTo>
                    <a:pt x="488" y="1017"/>
                  </a:lnTo>
                  <a:lnTo>
                    <a:pt x="407" y="1058"/>
                  </a:lnTo>
                  <a:lnTo>
                    <a:pt x="244" y="1221"/>
                  </a:lnTo>
                  <a:lnTo>
                    <a:pt x="163" y="1465"/>
                  </a:lnTo>
                  <a:lnTo>
                    <a:pt x="122" y="1668"/>
                  </a:lnTo>
                  <a:lnTo>
                    <a:pt x="82" y="2441"/>
                  </a:lnTo>
                  <a:lnTo>
                    <a:pt x="41" y="3255"/>
                  </a:lnTo>
                  <a:lnTo>
                    <a:pt x="0" y="4800"/>
                  </a:lnTo>
                  <a:lnTo>
                    <a:pt x="41" y="6346"/>
                  </a:lnTo>
                  <a:lnTo>
                    <a:pt x="122" y="7892"/>
                  </a:lnTo>
                  <a:lnTo>
                    <a:pt x="163" y="8583"/>
                  </a:lnTo>
                  <a:lnTo>
                    <a:pt x="244" y="9275"/>
                  </a:lnTo>
                  <a:lnTo>
                    <a:pt x="448" y="10658"/>
                  </a:lnTo>
                  <a:lnTo>
                    <a:pt x="651" y="12041"/>
                  </a:lnTo>
                  <a:lnTo>
                    <a:pt x="732" y="12732"/>
                  </a:lnTo>
                  <a:lnTo>
                    <a:pt x="895" y="13383"/>
                  </a:lnTo>
                  <a:lnTo>
                    <a:pt x="1098" y="13993"/>
                  </a:lnTo>
                  <a:lnTo>
                    <a:pt x="1343" y="14603"/>
                  </a:lnTo>
                  <a:lnTo>
                    <a:pt x="1709" y="15132"/>
                  </a:lnTo>
                  <a:lnTo>
                    <a:pt x="1912" y="15376"/>
                  </a:lnTo>
                  <a:lnTo>
                    <a:pt x="2115" y="15620"/>
                  </a:lnTo>
                  <a:lnTo>
                    <a:pt x="2400" y="15905"/>
                  </a:lnTo>
                  <a:lnTo>
                    <a:pt x="2766" y="16108"/>
                  </a:lnTo>
                  <a:lnTo>
                    <a:pt x="3132" y="16352"/>
                  </a:lnTo>
                  <a:lnTo>
                    <a:pt x="3498" y="16515"/>
                  </a:lnTo>
                  <a:lnTo>
                    <a:pt x="3864" y="16718"/>
                  </a:lnTo>
                  <a:lnTo>
                    <a:pt x="4271" y="16840"/>
                  </a:lnTo>
                  <a:lnTo>
                    <a:pt x="5044" y="17044"/>
                  </a:lnTo>
                  <a:lnTo>
                    <a:pt x="6061" y="17288"/>
                  </a:lnTo>
                  <a:lnTo>
                    <a:pt x="6671" y="17450"/>
                  </a:lnTo>
                  <a:lnTo>
                    <a:pt x="6915" y="17491"/>
                  </a:lnTo>
                  <a:lnTo>
                    <a:pt x="7607" y="15417"/>
                  </a:lnTo>
                  <a:lnTo>
                    <a:pt x="8176" y="13342"/>
                  </a:lnTo>
                  <a:lnTo>
                    <a:pt x="7485" y="12976"/>
                  </a:lnTo>
                  <a:lnTo>
                    <a:pt x="6793" y="12610"/>
                  </a:lnTo>
                  <a:lnTo>
                    <a:pt x="6508" y="12407"/>
                  </a:lnTo>
                  <a:lnTo>
                    <a:pt x="6183" y="12163"/>
                  </a:lnTo>
                  <a:lnTo>
                    <a:pt x="5898" y="11878"/>
                  </a:lnTo>
                  <a:lnTo>
                    <a:pt x="5654" y="11552"/>
                  </a:lnTo>
                  <a:lnTo>
                    <a:pt x="5288" y="10942"/>
                  </a:lnTo>
                  <a:lnTo>
                    <a:pt x="5003" y="10292"/>
                  </a:lnTo>
                  <a:lnTo>
                    <a:pt x="4800" y="9641"/>
                  </a:lnTo>
                  <a:lnTo>
                    <a:pt x="4637" y="8949"/>
                  </a:lnTo>
                  <a:lnTo>
                    <a:pt x="4434" y="7932"/>
                  </a:lnTo>
                  <a:lnTo>
                    <a:pt x="4312" y="6875"/>
                  </a:lnTo>
                  <a:lnTo>
                    <a:pt x="4271" y="5858"/>
                  </a:lnTo>
                  <a:lnTo>
                    <a:pt x="4231" y="4800"/>
                  </a:lnTo>
                  <a:lnTo>
                    <a:pt x="4190" y="2726"/>
                  </a:lnTo>
                  <a:lnTo>
                    <a:pt x="4149" y="1668"/>
                  </a:lnTo>
                  <a:lnTo>
                    <a:pt x="4068" y="611"/>
                  </a:lnTo>
                  <a:lnTo>
                    <a:pt x="4027" y="489"/>
                  </a:lnTo>
                  <a:lnTo>
                    <a:pt x="3986" y="367"/>
                  </a:lnTo>
                  <a:lnTo>
                    <a:pt x="3905" y="285"/>
                  </a:lnTo>
                  <a:lnTo>
                    <a:pt x="3824" y="204"/>
                  </a:lnTo>
                  <a:lnTo>
                    <a:pt x="3702" y="245"/>
                  </a:lnTo>
                  <a:lnTo>
                    <a:pt x="3580" y="326"/>
                  </a:lnTo>
                  <a:lnTo>
                    <a:pt x="3498" y="448"/>
                  </a:lnTo>
                  <a:lnTo>
                    <a:pt x="3458" y="570"/>
                  </a:lnTo>
                  <a:lnTo>
                    <a:pt x="3336" y="936"/>
                  </a:lnTo>
                  <a:lnTo>
                    <a:pt x="3254" y="1343"/>
                  </a:lnTo>
                  <a:lnTo>
                    <a:pt x="3254" y="1709"/>
                  </a:lnTo>
                  <a:lnTo>
                    <a:pt x="3254" y="2116"/>
                  </a:lnTo>
                  <a:lnTo>
                    <a:pt x="3173" y="611"/>
                  </a:lnTo>
                  <a:lnTo>
                    <a:pt x="3132" y="326"/>
                  </a:lnTo>
                  <a:lnTo>
                    <a:pt x="3092" y="204"/>
                  </a:lnTo>
                  <a:lnTo>
                    <a:pt x="3010" y="82"/>
                  </a:lnTo>
                  <a:lnTo>
                    <a:pt x="28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63"/>
            <p:cNvSpPr/>
            <p:nvPr/>
          </p:nvSpPr>
          <p:spPr>
            <a:xfrm>
              <a:off x="5543166" y="2221007"/>
              <a:ext cx="392782" cy="818968"/>
            </a:xfrm>
            <a:custGeom>
              <a:rect b="b" l="l" r="r" t="t"/>
              <a:pathLst>
                <a:path extrusionOk="0" h="17898" w="8584">
                  <a:moveTo>
                    <a:pt x="2970" y="366"/>
                  </a:moveTo>
                  <a:lnTo>
                    <a:pt x="3052" y="448"/>
                  </a:lnTo>
                  <a:lnTo>
                    <a:pt x="3133" y="488"/>
                  </a:lnTo>
                  <a:lnTo>
                    <a:pt x="3174" y="610"/>
                  </a:lnTo>
                  <a:lnTo>
                    <a:pt x="3174" y="814"/>
                  </a:lnTo>
                  <a:lnTo>
                    <a:pt x="3174" y="1261"/>
                  </a:lnTo>
                  <a:lnTo>
                    <a:pt x="3255" y="2319"/>
                  </a:lnTo>
                  <a:lnTo>
                    <a:pt x="3255" y="2400"/>
                  </a:lnTo>
                  <a:lnTo>
                    <a:pt x="3336" y="2481"/>
                  </a:lnTo>
                  <a:lnTo>
                    <a:pt x="3377" y="2481"/>
                  </a:lnTo>
                  <a:lnTo>
                    <a:pt x="3458" y="2522"/>
                  </a:lnTo>
                  <a:lnTo>
                    <a:pt x="3540" y="2481"/>
                  </a:lnTo>
                  <a:lnTo>
                    <a:pt x="3580" y="2481"/>
                  </a:lnTo>
                  <a:lnTo>
                    <a:pt x="3621" y="2400"/>
                  </a:lnTo>
                  <a:lnTo>
                    <a:pt x="3662" y="2319"/>
                  </a:lnTo>
                  <a:lnTo>
                    <a:pt x="3632" y="1759"/>
                  </a:lnTo>
                  <a:lnTo>
                    <a:pt x="3662" y="1464"/>
                  </a:lnTo>
                  <a:lnTo>
                    <a:pt x="3743" y="1098"/>
                  </a:lnTo>
                  <a:lnTo>
                    <a:pt x="3824" y="854"/>
                  </a:lnTo>
                  <a:lnTo>
                    <a:pt x="3865" y="732"/>
                  </a:lnTo>
                  <a:lnTo>
                    <a:pt x="3906" y="651"/>
                  </a:lnTo>
                  <a:lnTo>
                    <a:pt x="3987" y="651"/>
                  </a:lnTo>
                  <a:lnTo>
                    <a:pt x="4028" y="692"/>
                  </a:lnTo>
                  <a:lnTo>
                    <a:pt x="4068" y="854"/>
                  </a:lnTo>
                  <a:lnTo>
                    <a:pt x="4109" y="1220"/>
                  </a:lnTo>
                  <a:lnTo>
                    <a:pt x="4150" y="2115"/>
                  </a:lnTo>
                  <a:lnTo>
                    <a:pt x="4231" y="3864"/>
                  </a:lnTo>
                  <a:lnTo>
                    <a:pt x="4272" y="5613"/>
                  </a:lnTo>
                  <a:lnTo>
                    <a:pt x="4272" y="6508"/>
                  </a:lnTo>
                  <a:lnTo>
                    <a:pt x="4353" y="7362"/>
                  </a:lnTo>
                  <a:lnTo>
                    <a:pt x="4475" y="8217"/>
                  </a:lnTo>
                  <a:lnTo>
                    <a:pt x="4597" y="9071"/>
                  </a:lnTo>
                  <a:lnTo>
                    <a:pt x="4801" y="9844"/>
                  </a:lnTo>
                  <a:lnTo>
                    <a:pt x="5045" y="10617"/>
                  </a:lnTo>
                  <a:lnTo>
                    <a:pt x="5207" y="10983"/>
                  </a:lnTo>
                  <a:lnTo>
                    <a:pt x="5370" y="11308"/>
                  </a:lnTo>
                  <a:lnTo>
                    <a:pt x="5573" y="11674"/>
                  </a:lnTo>
                  <a:lnTo>
                    <a:pt x="5777" y="12000"/>
                  </a:lnTo>
                  <a:lnTo>
                    <a:pt x="6062" y="12284"/>
                  </a:lnTo>
                  <a:lnTo>
                    <a:pt x="6306" y="12569"/>
                  </a:lnTo>
                  <a:lnTo>
                    <a:pt x="6631" y="12772"/>
                  </a:lnTo>
                  <a:lnTo>
                    <a:pt x="6956" y="13016"/>
                  </a:lnTo>
                  <a:lnTo>
                    <a:pt x="7607" y="13383"/>
                  </a:lnTo>
                  <a:lnTo>
                    <a:pt x="8175" y="13650"/>
                  </a:lnTo>
                  <a:lnTo>
                    <a:pt x="8175" y="13650"/>
                  </a:lnTo>
                  <a:lnTo>
                    <a:pt x="7607" y="15579"/>
                  </a:lnTo>
                  <a:lnTo>
                    <a:pt x="7009" y="17485"/>
                  </a:lnTo>
                  <a:lnTo>
                    <a:pt x="7009" y="17485"/>
                  </a:lnTo>
                  <a:lnTo>
                    <a:pt x="6834" y="17450"/>
                  </a:lnTo>
                  <a:lnTo>
                    <a:pt x="6265" y="17328"/>
                  </a:lnTo>
                  <a:lnTo>
                    <a:pt x="5370" y="17084"/>
                  </a:lnTo>
                  <a:lnTo>
                    <a:pt x="4516" y="16840"/>
                  </a:lnTo>
                  <a:lnTo>
                    <a:pt x="4068" y="16677"/>
                  </a:lnTo>
                  <a:lnTo>
                    <a:pt x="3662" y="16515"/>
                  </a:lnTo>
                  <a:lnTo>
                    <a:pt x="3255" y="16311"/>
                  </a:lnTo>
                  <a:lnTo>
                    <a:pt x="2889" y="16067"/>
                  </a:lnTo>
                  <a:lnTo>
                    <a:pt x="2563" y="15782"/>
                  </a:lnTo>
                  <a:lnTo>
                    <a:pt x="2238" y="15457"/>
                  </a:lnTo>
                  <a:lnTo>
                    <a:pt x="1913" y="15050"/>
                  </a:lnTo>
                  <a:lnTo>
                    <a:pt x="1669" y="14603"/>
                  </a:lnTo>
                  <a:lnTo>
                    <a:pt x="1465" y="14115"/>
                  </a:lnTo>
                  <a:lnTo>
                    <a:pt x="1302" y="13627"/>
                  </a:lnTo>
                  <a:lnTo>
                    <a:pt x="1180" y="13138"/>
                  </a:lnTo>
                  <a:lnTo>
                    <a:pt x="1099" y="12610"/>
                  </a:lnTo>
                  <a:lnTo>
                    <a:pt x="977" y="11593"/>
                  </a:lnTo>
                  <a:lnTo>
                    <a:pt x="774" y="10454"/>
                  </a:lnTo>
                  <a:lnTo>
                    <a:pt x="611" y="9356"/>
                  </a:lnTo>
                  <a:lnTo>
                    <a:pt x="530" y="8217"/>
                  </a:lnTo>
                  <a:lnTo>
                    <a:pt x="448" y="7078"/>
                  </a:lnTo>
                  <a:lnTo>
                    <a:pt x="408" y="5776"/>
                  </a:lnTo>
                  <a:lnTo>
                    <a:pt x="408" y="4474"/>
                  </a:lnTo>
                  <a:lnTo>
                    <a:pt x="448" y="3173"/>
                  </a:lnTo>
                  <a:lnTo>
                    <a:pt x="524" y="1958"/>
                  </a:lnTo>
                  <a:lnTo>
                    <a:pt x="530" y="1953"/>
                  </a:lnTo>
                  <a:lnTo>
                    <a:pt x="530" y="1871"/>
                  </a:lnTo>
                  <a:lnTo>
                    <a:pt x="611" y="1586"/>
                  </a:lnTo>
                  <a:lnTo>
                    <a:pt x="652" y="1464"/>
                  </a:lnTo>
                  <a:lnTo>
                    <a:pt x="733" y="1424"/>
                  </a:lnTo>
                  <a:lnTo>
                    <a:pt x="774" y="1383"/>
                  </a:lnTo>
                  <a:lnTo>
                    <a:pt x="896" y="1383"/>
                  </a:lnTo>
                  <a:lnTo>
                    <a:pt x="977" y="1424"/>
                  </a:lnTo>
                  <a:lnTo>
                    <a:pt x="1018" y="1505"/>
                  </a:lnTo>
                  <a:lnTo>
                    <a:pt x="1058" y="1586"/>
                  </a:lnTo>
                  <a:lnTo>
                    <a:pt x="1099" y="1830"/>
                  </a:lnTo>
                  <a:lnTo>
                    <a:pt x="1099" y="1993"/>
                  </a:lnTo>
                  <a:lnTo>
                    <a:pt x="1127" y="1990"/>
                  </a:lnTo>
                  <a:lnTo>
                    <a:pt x="1127" y="1990"/>
                  </a:lnTo>
                  <a:lnTo>
                    <a:pt x="1140" y="2075"/>
                  </a:lnTo>
                  <a:lnTo>
                    <a:pt x="1140" y="2115"/>
                  </a:lnTo>
                  <a:lnTo>
                    <a:pt x="1221" y="2156"/>
                  </a:lnTo>
                  <a:lnTo>
                    <a:pt x="1343" y="2197"/>
                  </a:lnTo>
                  <a:lnTo>
                    <a:pt x="1465" y="2156"/>
                  </a:lnTo>
                  <a:lnTo>
                    <a:pt x="1506" y="2075"/>
                  </a:lnTo>
                  <a:lnTo>
                    <a:pt x="1506" y="1993"/>
                  </a:lnTo>
                  <a:lnTo>
                    <a:pt x="1501" y="1953"/>
                  </a:lnTo>
                  <a:lnTo>
                    <a:pt x="1501" y="1953"/>
                  </a:lnTo>
                  <a:lnTo>
                    <a:pt x="1506" y="1953"/>
                  </a:lnTo>
                  <a:lnTo>
                    <a:pt x="1496" y="1912"/>
                  </a:lnTo>
                  <a:lnTo>
                    <a:pt x="1465" y="1668"/>
                  </a:lnTo>
                  <a:lnTo>
                    <a:pt x="1425" y="1464"/>
                  </a:lnTo>
                  <a:lnTo>
                    <a:pt x="1425" y="1424"/>
                  </a:lnTo>
                  <a:lnTo>
                    <a:pt x="1425" y="1220"/>
                  </a:lnTo>
                  <a:lnTo>
                    <a:pt x="1465" y="1058"/>
                  </a:lnTo>
                  <a:lnTo>
                    <a:pt x="1547" y="936"/>
                  </a:lnTo>
                  <a:lnTo>
                    <a:pt x="1669" y="814"/>
                  </a:lnTo>
                  <a:lnTo>
                    <a:pt x="1831" y="773"/>
                  </a:lnTo>
                  <a:lnTo>
                    <a:pt x="1913" y="773"/>
                  </a:lnTo>
                  <a:lnTo>
                    <a:pt x="1994" y="814"/>
                  </a:lnTo>
                  <a:lnTo>
                    <a:pt x="2075" y="936"/>
                  </a:lnTo>
                  <a:lnTo>
                    <a:pt x="2075" y="1058"/>
                  </a:lnTo>
                  <a:lnTo>
                    <a:pt x="2075" y="1220"/>
                  </a:lnTo>
                  <a:lnTo>
                    <a:pt x="2075" y="1546"/>
                  </a:lnTo>
                  <a:lnTo>
                    <a:pt x="2116" y="1830"/>
                  </a:lnTo>
                  <a:lnTo>
                    <a:pt x="2157" y="1912"/>
                  </a:lnTo>
                  <a:lnTo>
                    <a:pt x="2238" y="1953"/>
                  </a:lnTo>
                  <a:lnTo>
                    <a:pt x="2360" y="1993"/>
                  </a:lnTo>
                  <a:lnTo>
                    <a:pt x="2441" y="1912"/>
                  </a:lnTo>
                  <a:lnTo>
                    <a:pt x="2523" y="1871"/>
                  </a:lnTo>
                  <a:lnTo>
                    <a:pt x="2523" y="1790"/>
                  </a:lnTo>
                  <a:lnTo>
                    <a:pt x="2523" y="1546"/>
                  </a:lnTo>
                  <a:lnTo>
                    <a:pt x="2523" y="1342"/>
                  </a:lnTo>
                  <a:lnTo>
                    <a:pt x="2523" y="1098"/>
                  </a:lnTo>
                  <a:lnTo>
                    <a:pt x="2563" y="854"/>
                  </a:lnTo>
                  <a:lnTo>
                    <a:pt x="2604" y="692"/>
                  </a:lnTo>
                  <a:lnTo>
                    <a:pt x="2726" y="488"/>
                  </a:lnTo>
                  <a:lnTo>
                    <a:pt x="2807" y="407"/>
                  </a:lnTo>
                  <a:lnTo>
                    <a:pt x="2889" y="366"/>
                  </a:lnTo>
                  <a:close/>
                  <a:moveTo>
                    <a:pt x="2807" y="0"/>
                  </a:moveTo>
                  <a:lnTo>
                    <a:pt x="2563" y="81"/>
                  </a:lnTo>
                  <a:lnTo>
                    <a:pt x="2401" y="244"/>
                  </a:lnTo>
                  <a:lnTo>
                    <a:pt x="2238" y="448"/>
                  </a:lnTo>
                  <a:lnTo>
                    <a:pt x="2225" y="499"/>
                  </a:lnTo>
                  <a:lnTo>
                    <a:pt x="2157" y="448"/>
                  </a:lnTo>
                  <a:lnTo>
                    <a:pt x="1953" y="407"/>
                  </a:lnTo>
                  <a:lnTo>
                    <a:pt x="1750" y="407"/>
                  </a:lnTo>
                  <a:lnTo>
                    <a:pt x="1465" y="488"/>
                  </a:lnTo>
                  <a:lnTo>
                    <a:pt x="1262" y="610"/>
                  </a:lnTo>
                  <a:lnTo>
                    <a:pt x="1140" y="814"/>
                  </a:lnTo>
                  <a:lnTo>
                    <a:pt x="1070" y="1023"/>
                  </a:lnTo>
                  <a:lnTo>
                    <a:pt x="1070" y="1023"/>
                  </a:lnTo>
                  <a:lnTo>
                    <a:pt x="977" y="976"/>
                  </a:lnTo>
                  <a:lnTo>
                    <a:pt x="774" y="976"/>
                  </a:lnTo>
                  <a:lnTo>
                    <a:pt x="611" y="1017"/>
                  </a:lnTo>
                  <a:lnTo>
                    <a:pt x="489" y="1098"/>
                  </a:lnTo>
                  <a:lnTo>
                    <a:pt x="408" y="1180"/>
                  </a:lnTo>
                  <a:lnTo>
                    <a:pt x="326" y="1302"/>
                  </a:lnTo>
                  <a:lnTo>
                    <a:pt x="204" y="1586"/>
                  </a:lnTo>
                  <a:lnTo>
                    <a:pt x="123" y="1871"/>
                  </a:lnTo>
                  <a:lnTo>
                    <a:pt x="42" y="3336"/>
                  </a:lnTo>
                  <a:lnTo>
                    <a:pt x="1" y="4800"/>
                  </a:lnTo>
                  <a:lnTo>
                    <a:pt x="42" y="6264"/>
                  </a:lnTo>
                  <a:lnTo>
                    <a:pt x="82" y="7729"/>
                  </a:lnTo>
                  <a:lnTo>
                    <a:pt x="204" y="9152"/>
                  </a:lnTo>
                  <a:lnTo>
                    <a:pt x="408" y="10535"/>
                  </a:lnTo>
                  <a:lnTo>
                    <a:pt x="570" y="11959"/>
                  </a:lnTo>
                  <a:lnTo>
                    <a:pt x="692" y="12650"/>
                  </a:lnTo>
                  <a:lnTo>
                    <a:pt x="814" y="13342"/>
                  </a:lnTo>
                  <a:lnTo>
                    <a:pt x="977" y="13911"/>
                  </a:lnTo>
                  <a:lnTo>
                    <a:pt x="1180" y="14481"/>
                  </a:lnTo>
                  <a:lnTo>
                    <a:pt x="1465" y="15010"/>
                  </a:lnTo>
                  <a:lnTo>
                    <a:pt x="1791" y="15498"/>
                  </a:lnTo>
                  <a:lnTo>
                    <a:pt x="2157" y="15945"/>
                  </a:lnTo>
                  <a:lnTo>
                    <a:pt x="2604" y="16311"/>
                  </a:lnTo>
                  <a:lnTo>
                    <a:pt x="3092" y="16637"/>
                  </a:lnTo>
                  <a:lnTo>
                    <a:pt x="3580" y="16921"/>
                  </a:lnTo>
                  <a:lnTo>
                    <a:pt x="4353" y="17206"/>
                  </a:lnTo>
                  <a:lnTo>
                    <a:pt x="5126" y="17450"/>
                  </a:lnTo>
                  <a:lnTo>
                    <a:pt x="5899" y="17653"/>
                  </a:lnTo>
                  <a:lnTo>
                    <a:pt x="6712" y="17816"/>
                  </a:lnTo>
                  <a:lnTo>
                    <a:pt x="6956" y="17898"/>
                  </a:lnTo>
                  <a:lnTo>
                    <a:pt x="7201" y="17898"/>
                  </a:lnTo>
                  <a:lnTo>
                    <a:pt x="7282" y="17816"/>
                  </a:lnTo>
                  <a:lnTo>
                    <a:pt x="7363" y="17735"/>
                  </a:lnTo>
                  <a:lnTo>
                    <a:pt x="7404" y="17491"/>
                  </a:lnTo>
                  <a:lnTo>
                    <a:pt x="7689" y="16718"/>
                  </a:lnTo>
                  <a:lnTo>
                    <a:pt x="8136" y="15172"/>
                  </a:lnTo>
                  <a:lnTo>
                    <a:pt x="8584" y="13586"/>
                  </a:lnTo>
                  <a:lnTo>
                    <a:pt x="8584" y="13464"/>
                  </a:lnTo>
                  <a:lnTo>
                    <a:pt x="8543" y="13423"/>
                  </a:lnTo>
                  <a:lnTo>
                    <a:pt x="8502" y="13383"/>
                  </a:lnTo>
                  <a:lnTo>
                    <a:pt x="7811" y="13016"/>
                  </a:lnTo>
                  <a:lnTo>
                    <a:pt x="7119" y="12650"/>
                  </a:lnTo>
                  <a:lnTo>
                    <a:pt x="6794" y="12447"/>
                  </a:lnTo>
                  <a:lnTo>
                    <a:pt x="6509" y="12162"/>
                  </a:lnTo>
                  <a:lnTo>
                    <a:pt x="6224" y="11918"/>
                  </a:lnTo>
                  <a:lnTo>
                    <a:pt x="5980" y="11593"/>
                  </a:lnTo>
                  <a:lnTo>
                    <a:pt x="5777" y="11227"/>
                  </a:lnTo>
                  <a:lnTo>
                    <a:pt x="5573" y="10820"/>
                  </a:lnTo>
                  <a:lnTo>
                    <a:pt x="5411" y="10413"/>
                  </a:lnTo>
                  <a:lnTo>
                    <a:pt x="5248" y="9966"/>
                  </a:lnTo>
                  <a:lnTo>
                    <a:pt x="5004" y="9112"/>
                  </a:lnTo>
                  <a:lnTo>
                    <a:pt x="4882" y="8257"/>
                  </a:lnTo>
                  <a:lnTo>
                    <a:pt x="4760" y="7281"/>
                  </a:lnTo>
                  <a:lnTo>
                    <a:pt x="4679" y="6305"/>
                  </a:lnTo>
                  <a:lnTo>
                    <a:pt x="4638" y="4393"/>
                  </a:lnTo>
                  <a:lnTo>
                    <a:pt x="4597" y="2522"/>
                  </a:lnTo>
                  <a:lnTo>
                    <a:pt x="4557" y="1627"/>
                  </a:lnTo>
                  <a:lnTo>
                    <a:pt x="4516" y="1180"/>
                  </a:lnTo>
                  <a:lnTo>
                    <a:pt x="4435" y="732"/>
                  </a:lnTo>
                  <a:lnTo>
                    <a:pt x="4394" y="570"/>
                  </a:lnTo>
                  <a:lnTo>
                    <a:pt x="4313" y="448"/>
                  </a:lnTo>
                  <a:lnTo>
                    <a:pt x="4231" y="325"/>
                  </a:lnTo>
                  <a:lnTo>
                    <a:pt x="4109" y="244"/>
                  </a:lnTo>
                  <a:lnTo>
                    <a:pt x="3865" y="244"/>
                  </a:lnTo>
                  <a:lnTo>
                    <a:pt x="3702" y="325"/>
                  </a:lnTo>
                  <a:lnTo>
                    <a:pt x="3580" y="448"/>
                  </a:lnTo>
                  <a:lnTo>
                    <a:pt x="3542" y="543"/>
                  </a:lnTo>
                  <a:lnTo>
                    <a:pt x="3540" y="529"/>
                  </a:lnTo>
                  <a:lnTo>
                    <a:pt x="3418" y="285"/>
                  </a:lnTo>
                  <a:lnTo>
                    <a:pt x="3377" y="163"/>
                  </a:lnTo>
                  <a:lnTo>
                    <a:pt x="3296" y="81"/>
                  </a:lnTo>
                  <a:lnTo>
                    <a:pt x="3174" y="41"/>
                  </a:lnTo>
                  <a:lnTo>
                    <a:pt x="30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63"/>
            <p:cNvSpPr/>
            <p:nvPr/>
          </p:nvSpPr>
          <p:spPr>
            <a:xfrm>
              <a:off x="5803762" y="3030662"/>
              <a:ext cx="46" cy="46"/>
            </a:xfrm>
            <a:custGeom>
              <a:rect b="b" l="l" r="r" t="t"/>
              <a:pathLst>
                <a:path extrusionOk="0" h="1" w="1">
                  <a:moveTo>
                    <a:pt x="1" y="0"/>
                  </a:moveTo>
                  <a:lnTo>
                    <a:pt x="1" y="0"/>
                  </a:lnTo>
                  <a:lnTo>
                    <a:pt x="1"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63"/>
            <p:cNvSpPr/>
            <p:nvPr/>
          </p:nvSpPr>
          <p:spPr>
            <a:xfrm>
              <a:off x="5790720" y="2796103"/>
              <a:ext cx="817137" cy="599377"/>
            </a:xfrm>
            <a:custGeom>
              <a:rect b="b" l="l" r="r" t="t"/>
              <a:pathLst>
                <a:path extrusionOk="0" h="13099" w="17858">
                  <a:moveTo>
                    <a:pt x="1506" y="1"/>
                  </a:moveTo>
                  <a:lnTo>
                    <a:pt x="1424" y="82"/>
                  </a:lnTo>
                  <a:lnTo>
                    <a:pt x="1343" y="164"/>
                  </a:lnTo>
                  <a:lnTo>
                    <a:pt x="1221" y="367"/>
                  </a:lnTo>
                  <a:lnTo>
                    <a:pt x="1058" y="733"/>
                  </a:lnTo>
                  <a:lnTo>
                    <a:pt x="936" y="1059"/>
                  </a:lnTo>
                  <a:lnTo>
                    <a:pt x="652" y="1994"/>
                  </a:lnTo>
                  <a:lnTo>
                    <a:pt x="408" y="2970"/>
                  </a:lnTo>
                  <a:lnTo>
                    <a:pt x="204" y="3906"/>
                  </a:lnTo>
                  <a:lnTo>
                    <a:pt x="1" y="4882"/>
                  </a:lnTo>
                  <a:lnTo>
                    <a:pt x="41" y="4963"/>
                  </a:lnTo>
                  <a:lnTo>
                    <a:pt x="82" y="5085"/>
                  </a:lnTo>
                  <a:lnTo>
                    <a:pt x="163" y="5126"/>
                  </a:lnTo>
                  <a:lnTo>
                    <a:pt x="367" y="5126"/>
                  </a:lnTo>
                  <a:lnTo>
                    <a:pt x="733" y="5208"/>
                  </a:lnTo>
                  <a:lnTo>
                    <a:pt x="1872" y="5492"/>
                  </a:lnTo>
                  <a:lnTo>
                    <a:pt x="3174" y="5777"/>
                  </a:lnTo>
                  <a:lnTo>
                    <a:pt x="4475" y="6062"/>
                  </a:lnTo>
                  <a:lnTo>
                    <a:pt x="4801" y="6143"/>
                  </a:lnTo>
                  <a:lnTo>
                    <a:pt x="5167" y="6184"/>
                  </a:lnTo>
                  <a:lnTo>
                    <a:pt x="5207" y="7038"/>
                  </a:lnTo>
                  <a:lnTo>
                    <a:pt x="5289" y="7892"/>
                  </a:lnTo>
                  <a:lnTo>
                    <a:pt x="5533" y="9601"/>
                  </a:lnTo>
                  <a:lnTo>
                    <a:pt x="5817" y="11268"/>
                  </a:lnTo>
                  <a:lnTo>
                    <a:pt x="6143" y="12977"/>
                  </a:lnTo>
                  <a:lnTo>
                    <a:pt x="6184" y="13017"/>
                  </a:lnTo>
                  <a:lnTo>
                    <a:pt x="6224" y="13058"/>
                  </a:lnTo>
                  <a:lnTo>
                    <a:pt x="6346" y="13099"/>
                  </a:lnTo>
                  <a:lnTo>
                    <a:pt x="7729" y="13099"/>
                  </a:lnTo>
                  <a:lnTo>
                    <a:pt x="9153" y="13058"/>
                  </a:lnTo>
                  <a:lnTo>
                    <a:pt x="11919" y="13058"/>
                  </a:lnTo>
                  <a:lnTo>
                    <a:pt x="13261" y="13017"/>
                  </a:lnTo>
                  <a:lnTo>
                    <a:pt x="14604" y="12977"/>
                  </a:lnTo>
                  <a:lnTo>
                    <a:pt x="15946" y="12855"/>
                  </a:lnTo>
                  <a:lnTo>
                    <a:pt x="16597" y="12773"/>
                  </a:lnTo>
                  <a:lnTo>
                    <a:pt x="17247" y="12651"/>
                  </a:lnTo>
                  <a:lnTo>
                    <a:pt x="17695" y="12570"/>
                  </a:lnTo>
                  <a:lnTo>
                    <a:pt x="17817" y="12489"/>
                  </a:lnTo>
                  <a:lnTo>
                    <a:pt x="17858" y="12448"/>
                  </a:lnTo>
                  <a:lnTo>
                    <a:pt x="17858" y="12367"/>
                  </a:lnTo>
                  <a:lnTo>
                    <a:pt x="17654" y="10455"/>
                  </a:lnTo>
                  <a:lnTo>
                    <a:pt x="17492" y="8543"/>
                  </a:lnTo>
                  <a:lnTo>
                    <a:pt x="17329" y="6672"/>
                  </a:lnTo>
                  <a:lnTo>
                    <a:pt x="17207" y="5696"/>
                  </a:lnTo>
                  <a:lnTo>
                    <a:pt x="17044" y="4760"/>
                  </a:lnTo>
                  <a:lnTo>
                    <a:pt x="16881" y="3825"/>
                  </a:lnTo>
                  <a:lnTo>
                    <a:pt x="16637" y="2930"/>
                  </a:lnTo>
                  <a:lnTo>
                    <a:pt x="16556" y="2645"/>
                  </a:lnTo>
                  <a:lnTo>
                    <a:pt x="16393" y="2401"/>
                  </a:lnTo>
                  <a:lnTo>
                    <a:pt x="16190" y="2197"/>
                  </a:lnTo>
                  <a:lnTo>
                    <a:pt x="15946" y="1994"/>
                  </a:lnTo>
                  <a:lnTo>
                    <a:pt x="15620" y="1831"/>
                  </a:lnTo>
                  <a:lnTo>
                    <a:pt x="15254" y="1709"/>
                  </a:lnTo>
                  <a:lnTo>
                    <a:pt x="14929" y="1587"/>
                  </a:lnTo>
                  <a:lnTo>
                    <a:pt x="14563" y="1506"/>
                  </a:lnTo>
                  <a:lnTo>
                    <a:pt x="13790" y="1425"/>
                  </a:lnTo>
                  <a:lnTo>
                    <a:pt x="13058" y="1343"/>
                  </a:lnTo>
                  <a:lnTo>
                    <a:pt x="12041" y="1262"/>
                  </a:lnTo>
                  <a:lnTo>
                    <a:pt x="11024" y="1221"/>
                  </a:lnTo>
                  <a:lnTo>
                    <a:pt x="8990" y="1099"/>
                  </a:lnTo>
                  <a:lnTo>
                    <a:pt x="6956" y="977"/>
                  </a:lnTo>
                  <a:lnTo>
                    <a:pt x="5939" y="896"/>
                  </a:lnTo>
                  <a:lnTo>
                    <a:pt x="4923" y="733"/>
                  </a:lnTo>
                  <a:lnTo>
                    <a:pt x="3946" y="570"/>
                  </a:lnTo>
                  <a:lnTo>
                    <a:pt x="2970" y="367"/>
                  </a:lnTo>
                  <a:lnTo>
                    <a:pt x="2035" y="123"/>
                  </a:lnTo>
                  <a:lnTo>
                    <a:pt x="1791" y="42"/>
                  </a:lnTo>
                  <a:lnTo>
                    <a:pt x="16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63"/>
            <p:cNvSpPr/>
            <p:nvPr/>
          </p:nvSpPr>
          <p:spPr>
            <a:xfrm>
              <a:off x="6367737" y="3501565"/>
              <a:ext cx="115446" cy="61452"/>
            </a:xfrm>
            <a:custGeom>
              <a:rect b="b" l="l" r="r" t="t"/>
              <a:pathLst>
                <a:path extrusionOk="0" h="1343" w="2523">
                  <a:moveTo>
                    <a:pt x="2238" y="0"/>
                  </a:moveTo>
                  <a:lnTo>
                    <a:pt x="122" y="976"/>
                  </a:lnTo>
                  <a:lnTo>
                    <a:pt x="41" y="1058"/>
                  </a:lnTo>
                  <a:lnTo>
                    <a:pt x="0" y="1098"/>
                  </a:lnTo>
                  <a:lnTo>
                    <a:pt x="0" y="1180"/>
                  </a:lnTo>
                  <a:lnTo>
                    <a:pt x="41" y="1261"/>
                  </a:lnTo>
                  <a:lnTo>
                    <a:pt x="82" y="1343"/>
                  </a:lnTo>
                  <a:lnTo>
                    <a:pt x="326" y="1343"/>
                  </a:lnTo>
                  <a:lnTo>
                    <a:pt x="2441" y="366"/>
                  </a:lnTo>
                  <a:lnTo>
                    <a:pt x="2482" y="326"/>
                  </a:lnTo>
                  <a:lnTo>
                    <a:pt x="2522" y="244"/>
                  </a:lnTo>
                  <a:lnTo>
                    <a:pt x="2522" y="163"/>
                  </a:lnTo>
                  <a:lnTo>
                    <a:pt x="2522" y="82"/>
                  </a:lnTo>
                  <a:lnTo>
                    <a:pt x="2441" y="41"/>
                  </a:lnTo>
                  <a:lnTo>
                    <a:pt x="24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63"/>
            <p:cNvSpPr/>
            <p:nvPr/>
          </p:nvSpPr>
          <p:spPr>
            <a:xfrm>
              <a:off x="6425439" y="3570432"/>
              <a:ext cx="48411" cy="27958"/>
            </a:xfrm>
            <a:custGeom>
              <a:rect b="b" l="l" r="r" t="t"/>
              <a:pathLst>
                <a:path extrusionOk="0" h="611" w="1058">
                  <a:moveTo>
                    <a:pt x="82" y="0"/>
                  </a:moveTo>
                  <a:lnTo>
                    <a:pt x="41" y="82"/>
                  </a:lnTo>
                  <a:lnTo>
                    <a:pt x="0" y="122"/>
                  </a:lnTo>
                  <a:lnTo>
                    <a:pt x="0" y="204"/>
                  </a:lnTo>
                  <a:lnTo>
                    <a:pt x="41" y="285"/>
                  </a:lnTo>
                  <a:lnTo>
                    <a:pt x="82" y="326"/>
                  </a:lnTo>
                  <a:lnTo>
                    <a:pt x="122" y="366"/>
                  </a:lnTo>
                  <a:lnTo>
                    <a:pt x="773" y="610"/>
                  </a:lnTo>
                  <a:lnTo>
                    <a:pt x="855" y="610"/>
                  </a:lnTo>
                  <a:lnTo>
                    <a:pt x="936" y="570"/>
                  </a:lnTo>
                  <a:lnTo>
                    <a:pt x="1017" y="529"/>
                  </a:lnTo>
                  <a:lnTo>
                    <a:pt x="1058" y="448"/>
                  </a:lnTo>
                  <a:lnTo>
                    <a:pt x="1058" y="366"/>
                  </a:lnTo>
                  <a:lnTo>
                    <a:pt x="1017" y="326"/>
                  </a:lnTo>
                  <a:lnTo>
                    <a:pt x="977" y="244"/>
                  </a:lnTo>
                  <a:lnTo>
                    <a:pt x="895" y="204"/>
                  </a:lnTo>
                  <a:lnTo>
                    <a:pt x="2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63"/>
            <p:cNvSpPr/>
            <p:nvPr/>
          </p:nvSpPr>
          <p:spPr>
            <a:xfrm>
              <a:off x="6367737" y="2377319"/>
              <a:ext cx="57746" cy="24251"/>
            </a:xfrm>
            <a:custGeom>
              <a:rect b="b" l="l" r="r" t="t"/>
              <a:pathLst>
                <a:path extrusionOk="0" h="530" w="1262">
                  <a:moveTo>
                    <a:pt x="1058" y="1"/>
                  </a:moveTo>
                  <a:lnTo>
                    <a:pt x="204" y="123"/>
                  </a:lnTo>
                  <a:lnTo>
                    <a:pt x="122" y="123"/>
                  </a:lnTo>
                  <a:lnTo>
                    <a:pt x="82" y="164"/>
                  </a:lnTo>
                  <a:lnTo>
                    <a:pt x="0" y="245"/>
                  </a:lnTo>
                  <a:lnTo>
                    <a:pt x="0" y="326"/>
                  </a:lnTo>
                  <a:lnTo>
                    <a:pt x="41" y="408"/>
                  </a:lnTo>
                  <a:lnTo>
                    <a:pt x="82" y="448"/>
                  </a:lnTo>
                  <a:lnTo>
                    <a:pt x="122" y="530"/>
                  </a:lnTo>
                  <a:lnTo>
                    <a:pt x="204" y="530"/>
                  </a:lnTo>
                  <a:lnTo>
                    <a:pt x="1058" y="408"/>
                  </a:lnTo>
                  <a:lnTo>
                    <a:pt x="1139" y="408"/>
                  </a:lnTo>
                  <a:lnTo>
                    <a:pt x="1221" y="367"/>
                  </a:lnTo>
                  <a:lnTo>
                    <a:pt x="1261" y="286"/>
                  </a:lnTo>
                  <a:lnTo>
                    <a:pt x="1261" y="204"/>
                  </a:lnTo>
                  <a:lnTo>
                    <a:pt x="1261" y="123"/>
                  </a:lnTo>
                  <a:lnTo>
                    <a:pt x="1221" y="82"/>
                  </a:lnTo>
                  <a:lnTo>
                    <a:pt x="1139" y="42"/>
                  </a:lnTo>
                  <a:lnTo>
                    <a:pt x="10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63"/>
            <p:cNvSpPr/>
            <p:nvPr/>
          </p:nvSpPr>
          <p:spPr>
            <a:xfrm>
              <a:off x="6404939" y="2427608"/>
              <a:ext cx="48457" cy="20499"/>
            </a:xfrm>
            <a:custGeom>
              <a:rect b="b" l="l" r="r" t="t"/>
              <a:pathLst>
                <a:path extrusionOk="0" h="448" w="1059">
                  <a:moveTo>
                    <a:pt x="855" y="0"/>
                  </a:moveTo>
                  <a:lnTo>
                    <a:pt x="204" y="41"/>
                  </a:lnTo>
                  <a:lnTo>
                    <a:pt x="123" y="41"/>
                  </a:lnTo>
                  <a:lnTo>
                    <a:pt x="82" y="81"/>
                  </a:lnTo>
                  <a:lnTo>
                    <a:pt x="42" y="163"/>
                  </a:lnTo>
                  <a:lnTo>
                    <a:pt x="1" y="244"/>
                  </a:lnTo>
                  <a:lnTo>
                    <a:pt x="42" y="326"/>
                  </a:lnTo>
                  <a:lnTo>
                    <a:pt x="82" y="366"/>
                  </a:lnTo>
                  <a:lnTo>
                    <a:pt x="123" y="407"/>
                  </a:lnTo>
                  <a:lnTo>
                    <a:pt x="204" y="448"/>
                  </a:lnTo>
                  <a:lnTo>
                    <a:pt x="855" y="407"/>
                  </a:lnTo>
                  <a:lnTo>
                    <a:pt x="936" y="407"/>
                  </a:lnTo>
                  <a:lnTo>
                    <a:pt x="1018" y="366"/>
                  </a:lnTo>
                  <a:lnTo>
                    <a:pt x="1058" y="285"/>
                  </a:lnTo>
                  <a:lnTo>
                    <a:pt x="1058" y="204"/>
                  </a:lnTo>
                  <a:lnTo>
                    <a:pt x="1058" y="122"/>
                  </a:lnTo>
                  <a:lnTo>
                    <a:pt x="1018" y="81"/>
                  </a:lnTo>
                  <a:lnTo>
                    <a:pt x="936" y="41"/>
                  </a:lnTo>
                  <a:lnTo>
                    <a:pt x="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63"/>
            <p:cNvSpPr/>
            <p:nvPr/>
          </p:nvSpPr>
          <p:spPr>
            <a:xfrm>
              <a:off x="6455228" y="2487140"/>
              <a:ext cx="42829" cy="20545"/>
            </a:xfrm>
            <a:custGeom>
              <a:rect b="b" l="l" r="r" t="t"/>
              <a:pathLst>
                <a:path extrusionOk="0" h="449" w="936">
                  <a:moveTo>
                    <a:pt x="732" y="1"/>
                  </a:moveTo>
                  <a:lnTo>
                    <a:pt x="204" y="41"/>
                  </a:lnTo>
                  <a:lnTo>
                    <a:pt x="122" y="82"/>
                  </a:lnTo>
                  <a:lnTo>
                    <a:pt x="41" y="123"/>
                  </a:lnTo>
                  <a:lnTo>
                    <a:pt x="0" y="163"/>
                  </a:lnTo>
                  <a:lnTo>
                    <a:pt x="0" y="245"/>
                  </a:lnTo>
                  <a:lnTo>
                    <a:pt x="0" y="326"/>
                  </a:lnTo>
                  <a:lnTo>
                    <a:pt x="41" y="408"/>
                  </a:lnTo>
                  <a:lnTo>
                    <a:pt x="122" y="448"/>
                  </a:lnTo>
                  <a:lnTo>
                    <a:pt x="204" y="448"/>
                  </a:lnTo>
                  <a:lnTo>
                    <a:pt x="732" y="408"/>
                  </a:lnTo>
                  <a:lnTo>
                    <a:pt x="814" y="408"/>
                  </a:lnTo>
                  <a:lnTo>
                    <a:pt x="895" y="326"/>
                  </a:lnTo>
                  <a:lnTo>
                    <a:pt x="936" y="285"/>
                  </a:lnTo>
                  <a:lnTo>
                    <a:pt x="936" y="204"/>
                  </a:lnTo>
                  <a:lnTo>
                    <a:pt x="936" y="123"/>
                  </a:lnTo>
                  <a:lnTo>
                    <a:pt x="895" y="82"/>
                  </a:lnTo>
                  <a:lnTo>
                    <a:pt x="8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63"/>
            <p:cNvSpPr/>
            <p:nvPr/>
          </p:nvSpPr>
          <p:spPr>
            <a:xfrm>
              <a:off x="6492430" y="2537429"/>
              <a:ext cx="33540" cy="20499"/>
            </a:xfrm>
            <a:custGeom>
              <a:rect b="b" l="l" r="r" t="t"/>
              <a:pathLst>
                <a:path extrusionOk="0" h="448" w="733">
                  <a:moveTo>
                    <a:pt x="489" y="0"/>
                  </a:moveTo>
                  <a:lnTo>
                    <a:pt x="163" y="41"/>
                  </a:lnTo>
                  <a:lnTo>
                    <a:pt x="82" y="81"/>
                  </a:lnTo>
                  <a:lnTo>
                    <a:pt x="41" y="163"/>
                  </a:lnTo>
                  <a:lnTo>
                    <a:pt x="1" y="203"/>
                  </a:lnTo>
                  <a:lnTo>
                    <a:pt x="1" y="285"/>
                  </a:lnTo>
                  <a:lnTo>
                    <a:pt x="41" y="366"/>
                  </a:lnTo>
                  <a:lnTo>
                    <a:pt x="82" y="407"/>
                  </a:lnTo>
                  <a:lnTo>
                    <a:pt x="163" y="447"/>
                  </a:lnTo>
                  <a:lnTo>
                    <a:pt x="245" y="447"/>
                  </a:lnTo>
                  <a:lnTo>
                    <a:pt x="570" y="366"/>
                  </a:lnTo>
                  <a:lnTo>
                    <a:pt x="651" y="366"/>
                  </a:lnTo>
                  <a:lnTo>
                    <a:pt x="692" y="285"/>
                  </a:lnTo>
                  <a:lnTo>
                    <a:pt x="733" y="203"/>
                  </a:lnTo>
                  <a:lnTo>
                    <a:pt x="733" y="122"/>
                  </a:lnTo>
                  <a:lnTo>
                    <a:pt x="692" y="81"/>
                  </a:lnTo>
                  <a:lnTo>
                    <a:pt x="611" y="41"/>
                  </a:lnTo>
                  <a:lnTo>
                    <a:pt x="5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63"/>
            <p:cNvSpPr/>
            <p:nvPr/>
          </p:nvSpPr>
          <p:spPr>
            <a:xfrm>
              <a:off x="6546425" y="2595084"/>
              <a:ext cx="33540" cy="16839"/>
            </a:xfrm>
            <a:custGeom>
              <a:rect b="b" l="l" r="r" t="t"/>
              <a:pathLst>
                <a:path extrusionOk="0" h="368" w="733">
                  <a:moveTo>
                    <a:pt x="122" y="1"/>
                  </a:moveTo>
                  <a:lnTo>
                    <a:pt x="82" y="42"/>
                  </a:lnTo>
                  <a:lnTo>
                    <a:pt x="41" y="123"/>
                  </a:lnTo>
                  <a:lnTo>
                    <a:pt x="0" y="204"/>
                  </a:lnTo>
                  <a:lnTo>
                    <a:pt x="41" y="245"/>
                  </a:lnTo>
                  <a:lnTo>
                    <a:pt x="82" y="326"/>
                  </a:lnTo>
                  <a:lnTo>
                    <a:pt x="122" y="367"/>
                  </a:lnTo>
                  <a:lnTo>
                    <a:pt x="610" y="367"/>
                  </a:lnTo>
                  <a:lnTo>
                    <a:pt x="692" y="326"/>
                  </a:lnTo>
                  <a:lnTo>
                    <a:pt x="732" y="245"/>
                  </a:lnTo>
                  <a:lnTo>
                    <a:pt x="732" y="204"/>
                  </a:lnTo>
                  <a:lnTo>
                    <a:pt x="732" y="123"/>
                  </a:lnTo>
                  <a:lnTo>
                    <a:pt x="692" y="42"/>
                  </a:lnTo>
                  <a:lnTo>
                    <a:pt x="6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63"/>
            <p:cNvSpPr/>
            <p:nvPr/>
          </p:nvSpPr>
          <p:spPr>
            <a:xfrm>
              <a:off x="6101559" y="4166027"/>
              <a:ext cx="286671" cy="161982"/>
            </a:xfrm>
            <a:custGeom>
              <a:rect b="b" l="l" r="r" t="t"/>
              <a:pathLst>
                <a:path extrusionOk="0" h="3540" w="6265">
                  <a:moveTo>
                    <a:pt x="2726" y="1"/>
                  </a:moveTo>
                  <a:lnTo>
                    <a:pt x="2645" y="41"/>
                  </a:lnTo>
                  <a:lnTo>
                    <a:pt x="2604" y="123"/>
                  </a:lnTo>
                  <a:lnTo>
                    <a:pt x="2604" y="245"/>
                  </a:lnTo>
                  <a:lnTo>
                    <a:pt x="2604" y="448"/>
                  </a:lnTo>
                  <a:lnTo>
                    <a:pt x="2645" y="611"/>
                  </a:lnTo>
                  <a:lnTo>
                    <a:pt x="2604" y="814"/>
                  </a:lnTo>
                  <a:lnTo>
                    <a:pt x="2523" y="977"/>
                  </a:lnTo>
                  <a:lnTo>
                    <a:pt x="2360" y="1140"/>
                  </a:lnTo>
                  <a:lnTo>
                    <a:pt x="2197" y="1262"/>
                  </a:lnTo>
                  <a:lnTo>
                    <a:pt x="1790" y="1506"/>
                  </a:lnTo>
                  <a:lnTo>
                    <a:pt x="1140" y="1953"/>
                  </a:lnTo>
                  <a:lnTo>
                    <a:pt x="529" y="2400"/>
                  </a:lnTo>
                  <a:lnTo>
                    <a:pt x="326" y="2604"/>
                  </a:lnTo>
                  <a:lnTo>
                    <a:pt x="123" y="2848"/>
                  </a:lnTo>
                  <a:lnTo>
                    <a:pt x="41" y="2970"/>
                  </a:lnTo>
                  <a:lnTo>
                    <a:pt x="1" y="3133"/>
                  </a:lnTo>
                  <a:lnTo>
                    <a:pt x="41" y="3255"/>
                  </a:lnTo>
                  <a:lnTo>
                    <a:pt x="123" y="3377"/>
                  </a:lnTo>
                  <a:lnTo>
                    <a:pt x="204" y="3458"/>
                  </a:lnTo>
                  <a:lnTo>
                    <a:pt x="285" y="3499"/>
                  </a:lnTo>
                  <a:lnTo>
                    <a:pt x="489" y="3539"/>
                  </a:lnTo>
                  <a:lnTo>
                    <a:pt x="692" y="3539"/>
                  </a:lnTo>
                  <a:lnTo>
                    <a:pt x="896" y="3499"/>
                  </a:lnTo>
                  <a:lnTo>
                    <a:pt x="2604" y="3173"/>
                  </a:lnTo>
                  <a:lnTo>
                    <a:pt x="3540" y="3011"/>
                  </a:lnTo>
                  <a:lnTo>
                    <a:pt x="4434" y="2807"/>
                  </a:lnTo>
                  <a:lnTo>
                    <a:pt x="5329" y="2563"/>
                  </a:lnTo>
                  <a:lnTo>
                    <a:pt x="5736" y="2400"/>
                  </a:lnTo>
                  <a:lnTo>
                    <a:pt x="6143" y="2238"/>
                  </a:lnTo>
                  <a:lnTo>
                    <a:pt x="6224" y="2156"/>
                  </a:lnTo>
                  <a:lnTo>
                    <a:pt x="6265" y="2075"/>
                  </a:lnTo>
                  <a:lnTo>
                    <a:pt x="6224" y="1262"/>
                  </a:lnTo>
                  <a:lnTo>
                    <a:pt x="6224" y="855"/>
                  </a:lnTo>
                  <a:lnTo>
                    <a:pt x="6183" y="448"/>
                  </a:lnTo>
                  <a:lnTo>
                    <a:pt x="6143" y="367"/>
                  </a:lnTo>
                  <a:lnTo>
                    <a:pt x="6061" y="326"/>
                  </a:lnTo>
                  <a:lnTo>
                    <a:pt x="6021" y="285"/>
                  </a:lnTo>
                  <a:lnTo>
                    <a:pt x="5939" y="285"/>
                  </a:lnTo>
                  <a:lnTo>
                    <a:pt x="4923" y="611"/>
                  </a:lnTo>
                  <a:lnTo>
                    <a:pt x="4231" y="773"/>
                  </a:lnTo>
                  <a:lnTo>
                    <a:pt x="3499" y="895"/>
                  </a:lnTo>
                  <a:lnTo>
                    <a:pt x="3417" y="611"/>
                  </a:lnTo>
                  <a:lnTo>
                    <a:pt x="3295" y="326"/>
                  </a:lnTo>
                  <a:lnTo>
                    <a:pt x="3214" y="204"/>
                  </a:lnTo>
                  <a:lnTo>
                    <a:pt x="3133" y="123"/>
                  </a:lnTo>
                  <a:lnTo>
                    <a:pt x="3011" y="41"/>
                  </a:lnTo>
                  <a:lnTo>
                    <a:pt x="28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63"/>
            <p:cNvSpPr/>
            <p:nvPr/>
          </p:nvSpPr>
          <p:spPr>
            <a:xfrm>
              <a:off x="6885176" y="3829152"/>
              <a:ext cx="46" cy="46"/>
            </a:xfrm>
            <a:custGeom>
              <a:rect b="b" l="l" r="r" t="t"/>
              <a:pathLst>
                <a:path extrusionOk="0" h="1" w="1">
                  <a:moveTo>
                    <a:pt x="0" y="0"/>
                  </a:moveTo>
                  <a:lnTo>
                    <a:pt x="0" y="0"/>
                  </a:lnTo>
                  <a:lnTo>
                    <a:pt x="0" y="0"/>
                  </a:lnTo>
                  <a:lnTo>
                    <a:pt x="0" y="0"/>
                  </a:lnTo>
                  <a:lnTo>
                    <a:pt x="0" y="0"/>
                  </a:lnTo>
                  <a:lnTo>
                    <a:pt x="0" y="0"/>
                  </a:lnTo>
                  <a:lnTo>
                    <a:pt x="0"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63"/>
            <p:cNvSpPr/>
            <p:nvPr/>
          </p:nvSpPr>
          <p:spPr>
            <a:xfrm>
              <a:off x="6823768" y="3816110"/>
              <a:ext cx="126565" cy="284795"/>
            </a:xfrm>
            <a:custGeom>
              <a:rect b="b" l="l" r="r" t="t"/>
              <a:pathLst>
                <a:path extrusionOk="0" h="6224" w="2766">
                  <a:moveTo>
                    <a:pt x="1505" y="0"/>
                  </a:moveTo>
                  <a:lnTo>
                    <a:pt x="1383" y="82"/>
                  </a:lnTo>
                  <a:lnTo>
                    <a:pt x="1342" y="163"/>
                  </a:lnTo>
                  <a:lnTo>
                    <a:pt x="1342" y="285"/>
                  </a:lnTo>
                  <a:lnTo>
                    <a:pt x="1342" y="407"/>
                  </a:lnTo>
                  <a:lnTo>
                    <a:pt x="1342" y="692"/>
                  </a:lnTo>
                  <a:lnTo>
                    <a:pt x="1261" y="1383"/>
                  </a:lnTo>
                  <a:lnTo>
                    <a:pt x="1180" y="2075"/>
                  </a:lnTo>
                  <a:lnTo>
                    <a:pt x="1098" y="2034"/>
                  </a:lnTo>
                  <a:lnTo>
                    <a:pt x="976" y="1994"/>
                  </a:lnTo>
                  <a:lnTo>
                    <a:pt x="814" y="1994"/>
                  </a:lnTo>
                  <a:lnTo>
                    <a:pt x="692" y="2034"/>
                  </a:lnTo>
                  <a:lnTo>
                    <a:pt x="488" y="2156"/>
                  </a:lnTo>
                  <a:lnTo>
                    <a:pt x="285" y="2319"/>
                  </a:lnTo>
                  <a:lnTo>
                    <a:pt x="122" y="2563"/>
                  </a:lnTo>
                  <a:lnTo>
                    <a:pt x="41" y="2766"/>
                  </a:lnTo>
                  <a:lnTo>
                    <a:pt x="0" y="2888"/>
                  </a:lnTo>
                  <a:lnTo>
                    <a:pt x="0" y="2970"/>
                  </a:lnTo>
                  <a:lnTo>
                    <a:pt x="41" y="3011"/>
                  </a:lnTo>
                  <a:lnTo>
                    <a:pt x="122" y="3092"/>
                  </a:lnTo>
                  <a:lnTo>
                    <a:pt x="285" y="3133"/>
                  </a:lnTo>
                  <a:lnTo>
                    <a:pt x="407" y="3255"/>
                  </a:lnTo>
                  <a:lnTo>
                    <a:pt x="488" y="3377"/>
                  </a:lnTo>
                  <a:lnTo>
                    <a:pt x="488" y="3539"/>
                  </a:lnTo>
                  <a:lnTo>
                    <a:pt x="488" y="3824"/>
                  </a:lnTo>
                  <a:lnTo>
                    <a:pt x="488" y="4109"/>
                  </a:lnTo>
                  <a:lnTo>
                    <a:pt x="529" y="4800"/>
                  </a:lnTo>
                  <a:lnTo>
                    <a:pt x="651" y="5492"/>
                  </a:lnTo>
                  <a:lnTo>
                    <a:pt x="692" y="5736"/>
                  </a:lnTo>
                  <a:lnTo>
                    <a:pt x="814" y="5939"/>
                  </a:lnTo>
                  <a:lnTo>
                    <a:pt x="936" y="6102"/>
                  </a:lnTo>
                  <a:lnTo>
                    <a:pt x="1017" y="6143"/>
                  </a:lnTo>
                  <a:lnTo>
                    <a:pt x="1139" y="6183"/>
                  </a:lnTo>
                  <a:lnTo>
                    <a:pt x="1302" y="6224"/>
                  </a:lnTo>
                  <a:lnTo>
                    <a:pt x="1464" y="6183"/>
                  </a:lnTo>
                  <a:lnTo>
                    <a:pt x="1627" y="6102"/>
                  </a:lnTo>
                  <a:lnTo>
                    <a:pt x="1790" y="5980"/>
                  </a:lnTo>
                  <a:lnTo>
                    <a:pt x="1871" y="5858"/>
                  </a:lnTo>
                  <a:lnTo>
                    <a:pt x="1952" y="5695"/>
                  </a:lnTo>
                  <a:lnTo>
                    <a:pt x="2075" y="5329"/>
                  </a:lnTo>
                  <a:lnTo>
                    <a:pt x="2115" y="4963"/>
                  </a:lnTo>
                  <a:lnTo>
                    <a:pt x="2156" y="4597"/>
                  </a:lnTo>
                  <a:lnTo>
                    <a:pt x="2278" y="3946"/>
                  </a:lnTo>
                  <a:lnTo>
                    <a:pt x="2441" y="3336"/>
                  </a:lnTo>
                  <a:lnTo>
                    <a:pt x="2603" y="2685"/>
                  </a:lnTo>
                  <a:lnTo>
                    <a:pt x="2725" y="2034"/>
                  </a:lnTo>
                  <a:lnTo>
                    <a:pt x="2766" y="1709"/>
                  </a:lnTo>
                  <a:lnTo>
                    <a:pt x="2766" y="1383"/>
                  </a:lnTo>
                  <a:lnTo>
                    <a:pt x="2725" y="1058"/>
                  </a:lnTo>
                  <a:lnTo>
                    <a:pt x="2603" y="733"/>
                  </a:lnTo>
                  <a:lnTo>
                    <a:pt x="2400" y="489"/>
                  </a:lnTo>
                  <a:lnTo>
                    <a:pt x="2156" y="285"/>
                  </a:lnTo>
                  <a:lnTo>
                    <a:pt x="1871" y="163"/>
                  </a:lnTo>
                  <a:lnTo>
                    <a:pt x="15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63"/>
            <p:cNvSpPr/>
            <p:nvPr/>
          </p:nvSpPr>
          <p:spPr>
            <a:xfrm>
              <a:off x="5211873" y="1569540"/>
              <a:ext cx="804097" cy="426277"/>
            </a:xfrm>
            <a:custGeom>
              <a:rect b="b" l="l" r="r" t="t"/>
              <a:pathLst>
                <a:path extrusionOk="0" h="9316" w="17573">
                  <a:moveTo>
                    <a:pt x="16352" y="0"/>
                  </a:moveTo>
                  <a:lnTo>
                    <a:pt x="16190" y="41"/>
                  </a:lnTo>
                  <a:lnTo>
                    <a:pt x="16068" y="82"/>
                  </a:lnTo>
                  <a:lnTo>
                    <a:pt x="15132" y="489"/>
                  </a:lnTo>
                  <a:lnTo>
                    <a:pt x="14196" y="977"/>
                  </a:lnTo>
                  <a:lnTo>
                    <a:pt x="12366" y="1994"/>
                  </a:lnTo>
                  <a:lnTo>
                    <a:pt x="11430" y="2482"/>
                  </a:lnTo>
                  <a:lnTo>
                    <a:pt x="10495" y="2929"/>
                  </a:lnTo>
                  <a:lnTo>
                    <a:pt x="9559" y="3336"/>
                  </a:lnTo>
                  <a:lnTo>
                    <a:pt x="8542" y="3702"/>
                  </a:lnTo>
                  <a:lnTo>
                    <a:pt x="7892" y="3865"/>
                  </a:lnTo>
                  <a:lnTo>
                    <a:pt x="7200" y="4027"/>
                  </a:lnTo>
                  <a:lnTo>
                    <a:pt x="6468" y="4109"/>
                  </a:lnTo>
                  <a:lnTo>
                    <a:pt x="5776" y="4068"/>
                  </a:lnTo>
                  <a:lnTo>
                    <a:pt x="5370" y="4027"/>
                  </a:lnTo>
                  <a:lnTo>
                    <a:pt x="5004" y="3905"/>
                  </a:lnTo>
                  <a:lnTo>
                    <a:pt x="4638" y="3783"/>
                  </a:lnTo>
                  <a:lnTo>
                    <a:pt x="4312" y="3621"/>
                  </a:lnTo>
                  <a:lnTo>
                    <a:pt x="3621" y="3214"/>
                  </a:lnTo>
                  <a:lnTo>
                    <a:pt x="2970" y="2766"/>
                  </a:lnTo>
                  <a:lnTo>
                    <a:pt x="1465" y="4312"/>
                  </a:lnTo>
                  <a:lnTo>
                    <a:pt x="0" y="5939"/>
                  </a:lnTo>
                  <a:lnTo>
                    <a:pt x="163" y="6143"/>
                  </a:lnTo>
                  <a:lnTo>
                    <a:pt x="611" y="6590"/>
                  </a:lnTo>
                  <a:lnTo>
                    <a:pt x="1302" y="7322"/>
                  </a:lnTo>
                  <a:lnTo>
                    <a:pt x="1872" y="7892"/>
                  </a:lnTo>
                  <a:lnTo>
                    <a:pt x="2197" y="8176"/>
                  </a:lnTo>
                  <a:lnTo>
                    <a:pt x="2522" y="8420"/>
                  </a:lnTo>
                  <a:lnTo>
                    <a:pt x="2888" y="8664"/>
                  </a:lnTo>
                  <a:lnTo>
                    <a:pt x="3255" y="8868"/>
                  </a:lnTo>
                  <a:lnTo>
                    <a:pt x="3621" y="9031"/>
                  </a:lnTo>
                  <a:lnTo>
                    <a:pt x="3987" y="9193"/>
                  </a:lnTo>
                  <a:lnTo>
                    <a:pt x="4312" y="9234"/>
                  </a:lnTo>
                  <a:lnTo>
                    <a:pt x="4638" y="9315"/>
                  </a:lnTo>
                  <a:lnTo>
                    <a:pt x="5288" y="9315"/>
                  </a:lnTo>
                  <a:lnTo>
                    <a:pt x="5899" y="9275"/>
                  </a:lnTo>
                  <a:lnTo>
                    <a:pt x="6549" y="9153"/>
                  </a:lnTo>
                  <a:lnTo>
                    <a:pt x="7200" y="8949"/>
                  </a:lnTo>
                  <a:lnTo>
                    <a:pt x="7851" y="8705"/>
                  </a:lnTo>
                  <a:lnTo>
                    <a:pt x="9112" y="8176"/>
                  </a:lnTo>
                  <a:lnTo>
                    <a:pt x="10454" y="7688"/>
                  </a:lnTo>
                  <a:lnTo>
                    <a:pt x="11105" y="7403"/>
                  </a:lnTo>
                  <a:lnTo>
                    <a:pt x="11715" y="7078"/>
                  </a:lnTo>
                  <a:lnTo>
                    <a:pt x="13098" y="6387"/>
                  </a:lnTo>
                  <a:lnTo>
                    <a:pt x="14481" y="5654"/>
                  </a:lnTo>
                  <a:lnTo>
                    <a:pt x="15824" y="4882"/>
                  </a:lnTo>
                  <a:lnTo>
                    <a:pt x="16474" y="4434"/>
                  </a:lnTo>
                  <a:lnTo>
                    <a:pt x="17084" y="3987"/>
                  </a:lnTo>
                  <a:lnTo>
                    <a:pt x="17288" y="3865"/>
                  </a:lnTo>
                  <a:lnTo>
                    <a:pt x="17451" y="3661"/>
                  </a:lnTo>
                  <a:lnTo>
                    <a:pt x="17532" y="3458"/>
                  </a:lnTo>
                  <a:lnTo>
                    <a:pt x="17532" y="3377"/>
                  </a:lnTo>
                  <a:lnTo>
                    <a:pt x="17491" y="3255"/>
                  </a:lnTo>
                  <a:lnTo>
                    <a:pt x="17410" y="3173"/>
                  </a:lnTo>
                  <a:lnTo>
                    <a:pt x="17288" y="3092"/>
                  </a:lnTo>
                  <a:lnTo>
                    <a:pt x="17166" y="3051"/>
                  </a:lnTo>
                  <a:lnTo>
                    <a:pt x="17057" y="3015"/>
                  </a:lnTo>
                  <a:lnTo>
                    <a:pt x="17247" y="2888"/>
                  </a:lnTo>
                  <a:lnTo>
                    <a:pt x="17451" y="2726"/>
                  </a:lnTo>
                  <a:lnTo>
                    <a:pt x="17491" y="2604"/>
                  </a:lnTo>
                  <a:lnTo>
                    <a:pt x="17532" y="2482"/>
                  </a:lnTo>
                  <a:lnTo>
                    <a:pt x="17573" y="2360"/>
                  </a:lnTo>
                  <a:lnTo>
                    <a:pt x="17532" y="2197"/>
                  </a:lnTo>
                  <a:lnTo>
                    <a:pt x="17491" y="2075"/>
                  </a:lnTo>
                  <a:lnTo>
                    <a:pt x="17451" y="1994"/>
                  </a:lnTo>
                  <a:lnTo>
                    <a:pt x="17369" y="1912"/>
                  </a:lnTo>
                  <a:lnTo>
                    <a:pt x="17247" y="1831"/>
                  </a:lnTo>
                  <a:lnTo>
                    <a:pt x="17084" y="1831"/>
                  </a:lnTo>
                  <a:lnTo>
                    <a:pt x="16962" y="1872"/>
                  </a:lnTo>
                  <a:lnTo>
                    <a:pt x="16718" y="1953"/>
                  </a:lnTo>
                  <a:lnTo>
                    <a:pt x="16474" y="2116"/>
                  </a:lnTo>
                  <a:lnTo>
                    <a:pt x="16312" y="2197"/>
                  </a:lnTo>
                  <a:lnTo>
                    <a:pt x="16190" y="2238"/>
                  </a:lnTo>
                  <a:lnTo>
                    <a:pt x="16190" y="2238"/>
                  </a:lnTo>
                  <a:lnTo>
                    <a:pt x="16515" y="2034"/>
                  </a:lnTo>
                  <a:lnTo>
                    <a:pt x="16840" y="1872"/>
                  </a:lnTo>
                  <a:lnTo>
                    <a:pt x="17003" y="1750"/>
                  </a:lnTo>
                  <a:lnTo>
                    <a:pt x="17125" y="1627"/>
                  </a:lnTo>
                  <a:lnTo>
                    <a:pt x="17247" y="1505"/>
                  </a:lnTo>
                  <a:lnTo>
                    <a:pt x="17329" y="1343"/>
                  </a:lnTo>
                  <a:lnTo>
                    <a:pt x="17369" y="1139"/>
                  </a:lnTo>
                  <a:lnTo>
                    <a:pt x="17329" y="977"/>
                  </a:lnTo>
                  <a:lnTo>
                    <a:pt x="17206" y="814"/>
                  </a:lnTo>
                  <a:lnTo>
                    <a:pt x="17084" y="733"/>
                  </a:lnTo>
                  <a:lnTo>
                    <a:pt x="16922" y="692"/>
                  </a:lnTo>
                  <a:lnTo>
                    <a:pt x="16800" y="733"/>
                  </a:lnTo>
                  <a:lnTo>
                    <a:pt x="16556" y="855"/>
                  </a:lnTo>
                  <a:lnTo>
                    <a:pt x="15573" y="1317"/>
                  </a:lnTo>
                  <a:lnTo>
                    <a:pt x="15864" y="1099"/>
                  </a:lnTo>
                  <a:lnTo>
                    <a:pt x="16149" y="855"/>
                  </a:lnTo>
                  <a:lnTo>
                    <a:pt x="16434" y="570"/>
                  </a:lnTo>
                  <a:lnTo>
                    <a:pt x="16515" y="448"/>
                  </a:lnTo>
                  <a:lnTo>
                    <a:pt x="16596" y="326"/>
                  </a:lnTo>
                  <a:lnTo>
                    <a:pt x="16596" y="204"/>
                  </a:lnTo>
                  <a:lnTo>
                    <a:pt x="16556" y="82"/>
                  </a:lnTo>
                  <a:lnTo>
                    <a:pt x="16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63"/>
            <p:cNvSpPr/>
            <p:nvPr/>
          </p:nvSpPr>
          <p:spPr>
            <a:xfrm>
              <a:off x="5202584" y="1560251"/>
              <a:ext cx="822674" cy="444854"/>
            </a:xfrm>
            <a:custGeom>
              <a:rect b="b" l="l" r="r" t="t"/>
              <a:pathLst>
                <a:path extrusionOk="0" h="9722" w="17979">
                  <a:moveTo>
                    <a:pt x="16515" y="407"/>
                  </a:moveTo>
                  <a:lnTo>
                    <a:pt x="16555" y="447"/>
                  </a:lnTo>
                  <a:lnTo>
                    <a:pt x="16596" y="447"/>
                  </a:lnTo>
                  <a:lnTo>
                    <a:pt x="16555" y="570"/>
                  </a:lnTo>
                  <a:lnTo>
                    <a:pt x="16393" y="773"/>
                  </a:lnTo>
                  <a:lnTo>
                    <a:pt x="16067" y="1058"/>
                  </a:lnTo>
                  <a:lnTo>
                    <a:pt x="15701" y="1302"/>
                  </a:lnTo>
                  <a:lnTo>
                    <a:pt x="15294" y="1546"/>
                  </a:lnTo>
                  <a:lnTo>
                    <a:pt x="15213" y="1586"/>
                  </a:lnTo>
                  <a:lnTo>
                    <a:pt x="15172" y="1668"/>
                  </a:lnTo>
                  <a:lnTo>
                    <a:pt x="15172" y="1749"/>
                  </a:lnTo>
                  <a:lnTo>
                    <a:pt x="15213" y="1790"/>
                  </a:lnTo>
                  <a:lnTo>
                    <a:pt x="15254" y="1871"/>
                  </a:lnTo>
                  <a:lnTo>
                    <a:pt x="15335" y="1912"/>
                  </a:lnTo>
                  <a:lnTo>
                    <a:pt x="15416" y="1912"/>
                  </a:lnTo>
                  <a:lnTo>
                    <a:pt x="15498" y="1871"/>
                  </a:lnTo>
                  <a:lnTo>
                    <a:pt x="15864" y="1708"/>
                  </a:lnTo>
                  <a:lnTo>
                    <a:pt x="15881" y="1697"/>
                  </a:lnTo>
                  <a:lnTo>
                    <a:pt x="16393" y="1464"/>
                  </a:lnTo>
                  <a:lnTo>
                    <a:pt x="16840" y="1220"/>
                  </a:lnTo>
                  <a:lnTo>
                    <a:pt x="17084" y="1098"/>
                  </a:lnTo>
                  <a:lnTo>
                    <a:pt x="17206" y="1098"/>
                  </a:lnTo>
                  <a:lnTo>
                    <a:pt x="17287" y="1139"/>
                  </a:lnTo>
                  <a:lnTo>
                    <a:pt x="17369" y="1220"/>
                  </a:lnTo>
                  <a:lnTo>
                    <a:pt x="17369" y="1342"/>
                  </a:lnTo>
                  <a:lnTo>
                    <a:pt x="17369" y="1424"/>
                  </a:lnTo>
                  <a:lnTo>
                    <a:pt x="17328" y="1505"/>
                  </a:lnTo>
                  <a:lnTo>
                    <a:pt x="17206" y="1668"/>
                  </a:lnTo>
                  <a:lnTo>
                    <a:pt x="17043" y="1830"/>
                  </a:lnTo>
                  <a:lnTo>
                    <a:pt x="16677" y="2034"/>
                  </a:lnTo>
                  <a:lnTo>
                    <a:pt x="16393" y="2224"/>
                  </a:lnTo>
                  <a:lnTo>
                    <a:pt x="16352" y="2237"/>
                  </a:lnTo>
                  <a:lnTo>
                    <a:pt x="16357" y="2248"/>
                  </a:lnTo>
                  <a:lnTo>
                    <a:pt x="16311" y="2278"/>
                  </a:lnTo>
                  <a:lnTo>
                    <a:pt x="16230" y="2319"/>
                  </a:lnTo>
                  <a:lnTo>
                    <a:pt x="16230" y="2400"/>
                  </a:lnTo>
                  <a:lnTo>
                    <a:pt x="16230" y="2522"/>
                  </a:lnTo>
                  <a:lnTo>
                    <a:pt x="16311" y="2603"/>
                  </a:lnTo>
                  <a:lnTo>
                    <a:pt x="16352" y="2644"/>
                  </a:lnTo>
                  <a:lnTo>
                    <a:pt x="16433" y="2644"/>
                  </a:lnTo>
                  <a:lnTo>
                    <a:pt x="16759" y="2522"/>
                  </a:lnTo>
                  <a:lnTo>
                    <a:pt x="17003" y="2359"/>
                  </a:lnTo>
                  <a:lnTo>
                    <a:pt x="17165" y="2278"/>
                  </a:lnTo>
                  <a:lnTo>
                    <a:pt x="17287" y="2237"/>
                  </a:lnTo>
                  <a:lnTo>
                    <a:pt x="17450" y="2278"/>
                  </a:lnTo>
                  <a:lnTo>
                    <a:pt x="17491" y="2319"/>
                  </a:lnTo>
                  <a:lnTo>
                    <a:pt x="17532" y="2400"/>
                  </a:lnTo>
                  <a:lnTo>
                    <a:pt x="17572" y="2563"/>
                  </a:lnTo>
                  <a:lnTo>
                    <a:pt x="17532" y="2725"/>
                  </a:lnTo>
                  <a:lnTo>
                    <a:pt x="17450" y="2847"/>
                  </a:lnTo>
                  <a:lnTo>
                    <a:pt x="17287" y="2969"/>
                  </a:lnTo>
                  <a:lnTo>
                    <a:pt x="17003" y="3112"/>
                  </a:lnTo>
                  <a:lnTo>
                    <a:pt x="17003" y="3112"/>
                  </a:lnTo>
                  <a:lnTo>
                    <a:pt x="16921" y="3132"/>
                  </a:lnTo>
                  <a:lnTo>
                    <a:pt x="16840" y="3167"/>
                  </a:lnTo>
                  <a:lnTo>
                    <a:pt x="16840" y="3167"/>
                  </a:lnTo>
                  <a:lnTo>
                    <a:pt x="16677" y="3213"/>
                  </a:lnTo>
                  <a:lnTo>
                    <a:pt x="16684" y="3234"/>
                  </a:lnTo>
                  <a:lnTo>
                    <a:pt x="16684" y="3234"/>
                  </a:lnTo>
                  <a:lnTo>
                    <a:pt x="16637" y="3254"/>
                  </a:lnTo>
                  <a:lnTo>
                    <a:pt x="16555" y="3295"/>
                  </a:lnTo>
                  <a:lnTo>
                    <a:pt x="16515" y="3376"/>
                  </a:lnTo>
                  <a:lnTo>
                    <a:pt x="16555" y="3498"/>
                  </a:lnTo>
                  <a:lnTo>
                    <a:pt x="16637" y="3580"/>
                  </a:lnTo>
                  <a:lnTo>
                    <a:pt x="16677" y="3620"/>
                  </a:lnTo>
                  <a:lnTo>
                    <a:pt x="16759" y="3620"/>
                  </a:lnTo>
                  <a:lnTo>
                    <a:pt x="17247" y="3458"/>
                  </a:lnTo>
                  <a:lnTo>
                    <a:pt x="17307" y="3422"/>
                  </a:lnTo>
                  <a:lnTo>
                    <a:pt x="17307" y="3422"/>
                  </a:lnTo>
                  <a:lnTo>
                    <a:pt x="17450" y="3458"/>
                  </a:lnTo>
                  <a:lnTo>
                    <a:pt x="17491" y="3539"/>
                  </a:lnTo>
                  <a:lnTo>
                    <a:pt x="17532" y="3620"/>
                  </a:lnTo>
                  <a:lnTo>
                    <a:pt x="17491" y="3702"/>
                  </a:lnTo>
                  <a:lnTo>
                    <a:pt x="17450" y="3783"/>
                  </a:lnTo>
                  <a:lnTo>
                    <a:pt x="17328" y="3905"/>
                  </a:lnTo>
                  <a:lnTo>
                    <a:pt x="17206" y="4027"/>
                  </a:lnTo>
                  <a:lnTo>
                    <a:pt x="16311" y="4637"/>
                  </a:lnTo>
                  <a:lnTo>
                    <a:pt x="15376" y="5207"/>
                  </a:lnTo>
                  <a:lnTo>
                    <a:pt x="14440" y="5776"/>
                  </a:lnTo>
                  <a:lnTo>
                    <a:pt x="13464" y="6264"/>
                  </a:lnTo>
                  <a:lnTo>
                    <a:pt x="12528" y="6793"/>
                  </a:lnTo>
                  <a:lnTo>
                    <a:pt x="11552" y="7240"/>
                  </a:lnTo>
                  <a:lnTo>
                    <a:pt x="10535" y="7688"/>
                  </a:lnTo>
                  <a:lnTo>
                    <a:pt x="9559" y="8095"/>
                  </a:lnTo>
                  <a:lnTo>
                    <a:pt x="8542" y="8501"/>
                  </a:lnTo>
                  <a:lnTo>
                    <a:pt x="7525" y="8908"/>
                  </a:lnTo>
                  <a:lnTo>
                    <a:pt x="6996" y="9071"/>
                  </a:lnTo>
                  <a:lnTo>
                    <a:pt x="6468" y="9193"/>
                  </a:lnTo>
                  <a:lnTo>
                    <a:pt x="5939" y="9315"/>
                  </a:lnTo>
                  <a:lnTo>
                    <a:pt x="4841" y="9315"/>
                  </a:lnTo>
                  <a:lnTo>
                    <a:pt x="4352" y="9193"/>
                  </a:lnTo>
                  <a:lnTo>
                    <a:pt x="3864" y="9030"/>
                  </a:lnTo>
                  <a:lnTo>
                    <a:pt x="3417" y="8827"/>
                  </a:lnTo>
                  <a:lnTo>
                    <a:pt x="2969" y="8583"/>
                  </a:lnTo>
                  <a:lnTo>
                    <a:pt x="2563" y="8257"/>
                  </a:lnTo>
                  <a:lnTo>
                    <a:pt x="2197" y="7932"/>
                  </a:lnTo>
                  <a:lnTo>
                    <a:pt x="1790" y="7566"/>
                  </a:lnTo>
                  <a:lnTo>
                    <a:pt x="1058" y="6793"/>
                  </a:lnTo>
                  <a:lnTo>
                    <a:pt x="610" y="6305"/>
                  </a:lnTo>
                  <a:lnTo>
                    <a:pt x="461" y="6118"/>
                  </a:lnTo>
                  <a:lnTo>
                    <a:pt x="461" y="6118"/>
                  </a:lnTo>
                  <a:lnTo>
                    <a:pt x="1790" y="4678"/>
                  </a:lnTo>
                  <a:lnTo>
                    <a:pt x="3232" y="3235"/>
                  </a:lnTo>
                  <a:lnTo>
                    <a:pt x="3702" y="3580"/>
                  </a:lnTo>
                  <a:lnTo>
                    <a:pt x="4352" y="3946"/>
                  </a:lnTo>
                  <a:lnTo>
                    <a:pt x="4678" y="4108"/>
                  </a:lnTo>
                  <a:lnTo>
                    <a:pt x="5044" y="4271"/>
                  </a:lnTo>
                  <a:lnTo>
                    <a:pt x="5369" y="4393"/>
                  </a:lnTo>
                  <a:lnTo>
                    <a:pt x="5776" y="4474"/>
                  </a:lnTo>
                  <a:lnTo>
                    <a:pt x="6183" y="4515"/>
                  </a:lnTo>
                  <a:lnTo>
                    <a:pt x="6590" y="4515"/>
                  </a:lnTo>
                  <a:lnTo>
                    <a:pt x="6996" y="4474"/>
                  </a:lnTo>
                  <a:lnTo>
                    <a:pt x="7444" y="4434"/>
                  </a:lnTo>
                  <a:lnTo>
                    <a:pt x="8257" y="4271"/>
                  </a:lnTo>
                  <a:lnTo>
                    <a:pt x="9071" y="4027"/>
                  </a:lnTo>
                  <a:lnTo>
                    <a:pt x="9803" y="3742"/>
                  </a:lnTo>
                  <a:lnTo>
                    <a:pt x="10576" y="3417"/>
                  </a:lnTo>
                  <a:lnTo>
                    <a:pt x="11308" y="3091"/>
                  </a:lnTo>
                  <a:lnTo>
                    <a:pt x="12000" y="2725"/>
                  </a:lnTo>
                  <a:lnTo>
                    <a:pt x="13423" y="1953"/>
                  </a:lnTo>
                  <a:lnTo>
                    <a:pt x="14847" y="1180"/>
                  </a:lnTo>
                  <a:lnTo>
                    <a:pt x="15660" y="773"/>
                  </a:lnTo>
                  <a:lnTo>
                    <a:pt x="16067" y="570"/>
                  </a:lnTo>
                  <a:lnTo>
                    <a:pt x="16271" y="488"/>
                  </a:lnTo>
                  <a:lnTo>
                    <a:pt x="16393" y="447"/>
                  </a:lnTo>
                  <a:lnTo>
                    <a:pt x="16515" y="407"/>
                  </a:lnTo>
                  <a:close/>
                  <a:moveTo>
                    <a:pt x="16555" y="0"/>
                  </a:moveTo>
                  <a:lnTo>
                    <a:pt x="16352" y="41"/>
                  </a:lnTo>
                  <a:lnTo>
                    <a:pt x="16189" y="81"/>
                  </a:lnTo>
                  <a:lnTo>
                    <a:pt x="15864" y="244"/>
                  </a:lnTo>
                  <a:lnTo>
                    <a:pt x="15091" y="610"/>
                  </a:lnTo>
                  <a:lnTo>
                    <a:pt x="13505" y="1464"/>
                  </a:lnTo>
                  <a:lnTo>
                    <a:pt x="11959" y="2278"/>
                  </a:lnTo>
                  <a:lnTo>
                    <a:pt x="11227" y="2685"/>
                  </a:lnTo>
                  <a:lnTo>
                    <a:pt x="10454" y="3051"/>
                  </a:lnTo>
                  <a:lnTo>
                    <a:pt x="9559" y="3417"/>
                  </a:lnTo>
                  <a:lnTo>
                    <a:pt x="8664" y="3742"/>
                  </a:lnTo>
                  <a:lnTo>
                    <a:pt x="8217" y="3864"/>
                  </a:lnTo>
                  <a:lnTo>
                    <a:pt x="7769" y="3946"/>
                  </a:lnTo>
                  <a:lnTo>
                    <a:pt x="7281" y="4027"/>
                  </a:lnTo>
                  <a:lnTo>
                    <a:pt x="6834" y="4108"/>
                  </a:lnTo>
                  <a:lnTo>
                    <a:pt x="6305" y="4108"/>
                  </a:lnTo>
                  <a:lnTo>
                    <a:pt x="5817" y="4068"/>
                  </a:lnTo>
                  <a:lnTo>
                    <a:pt x="5329" y="3946"/>
                  </a:lnTo>
                  <a:lnTo>
                    <a:pt x="4841" y="3783"/>
                  </a:lnTo>
                  <a:lnTo>
                    <a:pt x="4434" y="3580"/>
                  </a:lnTo>
                  <a:lnTo>
                    <a:pt x="4027" y="3335"/>
                  </a:lnTo>
                  <a:lnTo>
                    <a:pt x="3295" y="2807"/>
                  </a:lnTo>
                  <a:lnTo>
                    <a:pt x="3214" y="2766"/>
                  </a:lnTo>
                  <a:lnTo>
                    <a:pt x="3173" y="2766"/>
                  </a:lnTo>
                  <a:lnTo>
                    <a:pt x="3051" y="2847"/>
                  </a:lnTo>
                  <a:lnTo>
                    <a:pt x="2034" y="3824"/>
                  </a:lnTo>
                  <a:lnTo>
                    <a:pt x="1058" y="4881"/>
                  </a:lnTo>
                  <a:lnTo>
                    <a:pt x="163" y="5857"/>
                  </a:lnTo>
                  <a:lnTo>
                    <a:pt x="41" y="6020"/>
                  </a:lnTo>
                  <a:lnTo>
                    <a:pt x="0" y="6101"/>
                  </a:lnTo>
                  <a:lnTo>
                    <a:pt x="41" y="6224"/>
                  </a:lnTo>
                  <a:lnTo>
                    <a:pt x="122" y="6346"/>
                  </a:lnTo>
                  <a:lnTo>
                    <a:pt x="570" y="6834"/>
                  </a:lnTo>
                  <a:lnTo>
                    <a:pt x="1017" y="7322"/>
                  </a:lnTo>
                  <a:lnTo>
                    <a:pt x="1586" y="7891"/>
                  </a:lnTo>
                  <a:lnTo>
                    <a:pt x="2197" y="8461"/>
                  </a:lnTo>
                  <a:lnTo>
                    <a:pt x="2685" y="8827"/>
                  </a:lnTo>
                  <a:lnTo>
                    <a:pt x="3173" y="9152"/>
                  </a:lnTo>
                  <a:lnTo>
                    <a:pt x="3742" y="9437"/>
                  </a:lnTo>
                  <a:lnTo>
                    <a:pt x="4027" y="9518"/>
                  </a:lnTo>
                  <a:lnTo>
                    <a:pt x="4312" y="9600"/>
                  </a:lnTo>
                  <a:lnTo>
                    <a:pt x="4637" y="9681"/>
                  </a:lnTo>
                  <a:lnTo>
                    <a:pt x="5003" y="9722"/>
                  </a:lnTo>
                  <a:lnTo>
                    <a:pt x="5654" y="9722"/>
                  </a:lnTo>
                  <a:lnTo>
                    <a:pt x="6346" y="9640"/>
                  </a:lnTo>
                  <a:lnTo>
                    <a:pt x="6996" y="9478"/>
                  </a:lnTo>
                  <a:lnTo>
                    <a:pt x="7607" y="9274"/>
                  </a:lnTo>
                  <a:lnTo>
                    <a:pt x="8257" y="9030"/>
                  </a:lnTo>
                  <a:lnTo>
                    <a:pt x="9518" y="8501"/>
                  </a:lnTo>
                  <a:lnTo>
                    <a:pt x="10779" y="8013"/>
                  </a:lnTo>
                  <a:lnTo>
                    <a:pt x="11430" y="7769"/>
                  </a:lnTo>
                  <a:lnTo>
                    <a:pt x="12040" y="7484"/>
                  </a:lnTo>
                  <a:lnTo>
                    <a:pt x="13423" y="6752"/>
                  </a:lnTo>
                  <a:lnTo>
                    <a:pt x="14766" y="6020"/>
                  </a:lnTo>
                  <a:lnTo>
                    <a:pt x="16108" y="5247"/>
                  </a:lnTo>
                  <a:lnTo>
                    <a:pt x="17409" y="4393"/>
                  </a:lnTo>
                  <a:lnTo>
                    <a:pt x="17654" y="4149"/>
                  </a:lnTo>
                  <a:lnTo>
                    <a:pt x="17735" y="4027"/>
                  </a:lnTo>
                  <a:lnTo>
                    <a:pt x="17857" y="3905"/>
                  </a:lnTo>
                  <a:lnTo>
                    <a:pt x="17898" y="3742"/>
                  </a:lnTo>
                  <a:lnTo>
                    <a:pt x="17938" y="3620"/>
                  </a:lnTo>
                  <a:lnTo>
                    <a:pt x="17898" y="3458"/>
                  </a:lnTo>
                  <a:lnTo>
                    <a:pt x="17816" y="3295"/>
                  </a:lnTo>
                  <a:lnTo>
                    <a:pt x="17694" y="3173"/>
                  </a:lnTo>
                  <a:lnTo>
                    <a:pt x="17670" y="3157"/>
                  </a:lnTo>
                  <a:lnTo>
                    <a:pt x="17670" y="3157"/>
                  </a:lnTo>
                  <a:lnTo>
                    <a:pt x="17816" y="3010"/>
                  </a:lnTo>
                  <a:lnTo>
                    <a:pt x="17938" y="2807"/>
                  </a:lnTo>
                  <a:lnTo>
                    <a:pt x="17979" y="2563"/>
                  </a:lnTo>
                  <a:lnTo>
                    <a:pt x="17938" y="2278"/>
                  </a:lnTo>
                  <a:lnTo>
                    <a:pt x="17816" y="2115"/>
                  </a:lnTo>
                  <a:lnTo>
                    <a:pt x="17694" y="1953"/>
                  </a:lnTo>
                  <a:lnTo>
                    <a:pt x="17552" y="1881"/>
                  </a:lnTo>
                  <a:lnTo>
                    <a:pt x="17694" y="1668"/>
                  </a:lnTo>
                  <a:lnTo>
                    <a:pt x="17735" y="1424"/>
                  </a:lnTo>
                  <a:lnTo>
                    <a:pt x="17735" y="1180"/>
                  </a:lnTo>
                  <a:lnTo>
                    <a:pt x="17694" y="1058"/>
                  </a:lnTo>
                  <a:lnTo>
                    <a:pt x="17654" y="976"/>
                  </a:lnTo>
                  <a:lnTo>
                    <a:pt x="17532" y="854"/>
                  </a:lnTo>
                  <a:lnTo>
                    <a:pt x="17450" y="773"/>
                  </a:lnTo>
                  <a:lnTo>
                    <a:pt x="17328" y="732"/>
                  </a:lnTo>
                  <a:lnTo>
                    <a:pt x="16962" y="732"/>
                  </a:lnTo>
                  <a:lnTo>
                    <a:pt x="16910" y="750"/>
                  </a:lnTo>
                  <a:lnTo>
                    <a:pt x="16921" y="732"/>
                  </a:lnTo>
                  <a:lnTo>
                    <a:pt x="16962" y="610"/>
                  </a:lnTo>
                  <a:lnTo>
                    <a:pt x="17003" y="447"/>
                  </a:lnTo>
                  <a:lnTo>
                    <a:pt x="16962" y="325"/>
                  </a:lnTo>
                  <a:lnTo>
                    <a:pt x="16921" y="203"/>
                  </a:lnTo>
                  <a:lnTo>
                    <a:pt x="16840" y="81"/>
                  </a:lnTo>
                  <a:lnTo>
                    <a:pt x="16718" y="41"/>
                  </a:lnTo>
                  <a:lnTo>
                    <a:pt x="165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63"/>
            <p:cNvSpPr/>
            <p:nvPr/>
          </p:nvSpPr>
          <p:spPr>
            <a:xfrm>
              <a:off x="4495292" y="1385270"/>
              <a:ext cx="887833" cy="677531"/>
            </a:xfrm>
            <a:custGeom>
              <a:rect b="b" l="l" r="r" t="t"/>
              <a:pathLst>
                <a:path extrusionOk="0" h="14807" w="19403">
                  <a:moveTo>
                    <a:pt x="9925" y="1"/>
                  </a:moveTo>
                  <a:lnTo>
                    <a:pt x="9152" y="41"/>
                  </a:lnTo>
                  <a:lnTo>
                    <a:pt x="8379" y="82"/>
                  </a:lnTo>
                  <a:lnTo>
                    <a:pt x="7647" y="204"/>
                  </a:lnTo>
                  <a:lnTo>
                    <a:pt x="6874" y="407"/>
                  </a:lnTo>
                  <a:lnTo>
                    <a:pt x="6142" y="611"/>
                  </a:lnTo>
                  <a:lnTo>
                    <a:pt x="5491" y="814"/>
                  </a:lnTo>
                  <a:lnTo>
                    <a:pt x="4881" y="1058"/>
                  </a:lnTo>
                  <a:lnTo>
                    <a:pt x="4597" y="1221"/>
                  </a:lnTo>
                  <a:lnTo>
                    <a:pt x="4312" y="1424"/>
                  </a:lnTo>
                  <a:lnTo>
                    <a:pt x="4068" y="1668"/>
                  </a:lnTo>
                  <a:lnTo>
                    <a:pt x="3824" y="1912"/>
                  </a:lnTo>
                  <a:lnTo>
                    <a:pt x="3417" y="2441"/>
                  </a:lnTo>
                  <a:lnTo>
                    <a:pt x="3092" y="3011"/>
                  </a:lnTo>
                  <a:lnTo>
                    <a:pt x="2847" y="3621"/>
                  </a:lnTo>
                  <a:lnTo>
                    <a:pt x="2603" y="4231"/>
                  </a:lnTo>
                  <a:lnTo>
                    <a:pt x="2115" y="5777"/>
                  </a:lnTo>
                  <a:lnTo>
                    <a:pt x="1668" y="7282"/>
                  </a:lnTo>
                  <a:lnTo>
                    <a:pt x="1220" y="9112"/>
                  </a:lnTo>
                  <a:lnTo>
                    <a:pt x="773" y="10902"/>
                  </a:lnTo>
                  <a:lnTo>
                    <a:pt x="0" y="14563"/>
                  </a:lnTo>
                  <a:lnTo>
                    <a:pt x="0" y="14644"/>
                  </a:lnTo>
                  <a:lnTo>
                    <a:pt x="41" y="14725"/>
                  </a:lnTo>
                  <a:lnTo>
                    <a:pt x="122" y="14807"/>
                  </a:lnTo>
                  <a:lnTo>
                    <a:pt x="2807" y="14807"/>
                  </a:lnTo>
                  <a:lnTo>
                    <a:pt x="5369" y="14725"/>
                  </a:lnTo>
                  <a:lnTo>
                    <a:pt x="7973" y="14685"/>
                  </a:lnTo>
                  <a:lnTo>
                    <a:pt x="10535" y="14603"/>
                  </a:lnTo>
                  <a:lnTo>
                    <a:pt x="13505" y="14481"/>
                  </a:lnTo>
                  <a:lnTo>
                    <a:pt x="13627" y="14441"/>
                  </a:lnTo>
                  <a:lnTo>
                    <a:pt x="13708" y="14359"/>
                  </a:lnTo>
                  <a:lnTo>
                    <a:pt x="13911" y="13627"/>
                  </a:lnTo>
                  <a:lnTo>
                    <a:pt x="14359" y="11878"/>
                  </a:lnTo>
                  <a:lnTo>
                    <a:pt x="14603" y="11024"/>
                  </a:lnTo>
                  <a:lnTo>
                    <a:pt x="14847" y="10170"/>
                  </a:lnTo>
                  <a:lnTo>
                    <a:pt x="15457" y="10414"/>
                  </a:lnTo>
                  <a:lnTo>
                    <a:pt x="15783" y="10576"/>
                  </a:lnTo>
                  <a:lnTo>
                    <a:pt x="16149" y="10698"/>
                  </a:lnTo>
                  <a:lnTo>
                    <a:pt x="16433" y="10698"/>
                  </a:lnTo>
                  <a:lnTo>
                    <a:pt x="16555" y="10617"/>
                  </a:lnTo>
                  <a:lnTo>
                    <a:pt x="16718" y="10536"/>
                  </a:lnTo>
                  <a:lnTo>
                    <a:pt x="16962" y="10292"/>
                  </a:lnTo>
                  <a:lnTo>
                    <a:pt x="17165" y="10088"/>
                  </a:lnTo>
                  <a:lnTo>
                    <a:pt x="17776" y="9437"/>
                  </a:lnTo>
                  <a:lnTo>
                    <a:pt x="18345" y="8787"/>
                  </a:lnTo>
                  <a:lnTo>
                    <a:pt x="18874" y="8095"/>
                  </a:lnTo>
                  <a:lnTo>
                    <a:pt x="19362" y="7363"/>
                  </a:lnTo>
                  <a:lnTo>
                    <a:pt x="19403" y="7241"/>
                  </a:lnTo>
                  <a:lnTo>
                    <a:pt x="19321" y="7119"/>
                  </a:lnTo>
                  <a:lnTo>
                    <a:pt x="14440" y="2197"/>
                  </a:lnTo>
                  <a:lnTo>
                    <a:pt x="13952" y="1709"/>
                  </a:lnTo>
                  <a:lnTo>
                    <a:pt x="13423" y="1180"/>
                  </a:lnTo>
                  <a:lnTo>
                    <a:pt x="12854" y="733"/>
                  </a:lnTo>
                  <a:lnTo>
                    <a:pt x="12528" y="529"/>
                  </a:lnTo>
                  <a:lnTo>
                    <a:pt x="12203" y="367"/>
                  </a:lnTo>
                  <a:lnTo>
                    <a:pt x="11837" y="245"/>
                  </a:lnTo>
                  <a:lnTo>
                    <a:pt x="11471" y="123"/>
                  </a:lnTo>
                  <a:lnTo>
                    <a:pt x="11105" y="82"/>
                  </a:lnTo>
                  <a:lnTo>
                    <a:pt x="10698" y="41"/>
                  </a:lnTo>
                  <a:lnTo>
                    <a:pt x="99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63"/>
            <p:cNvSpPr/>
            <p:nvPr/>
          </p:nvSpPr>
          <p:spPr>
            <a:xfrm>
              <a:off x="3099332" y="1846884"/>
              <a:ext cx="2414028" cy="2473605"/>
            </a:xfrm>
            <a:custGeom>
              <a:rect b="b" l="l" r="r" t="t"/>
              <a:pathLst>
                <a:path extrusionOk="0" h="54059" w="52757">
                  <a:moveTo>
                    <a:pt x="49584" y="0"/>
                  </a:moveTo>
                  <a:lnTo>
                    <a:pt x="44418" y="82"/>
                  </a:lnTo>
                  <a:lnTo>
                    <a:pt x="39253" y="163"/>
                  </a:lnTo>
                  <a:lnTo>
                    <a:pt x="34087" y="285"/>
                  </a:lnTo>
                  <a:lnTo>
                    <a:pt x="28921" y="448"/>
                  </a:lnTo>
                  <a:lnTo>
                    <a:pt x="23755" y="651"/>
                  </a:lnTo>
                  <a:lnTo>
                    <a:pt x="18589" y="895"/>
                  </a:lnTo>
                  <a:lnTo>
                    <a:pt x="13423" y="1180"/>
                  </a:lnTo>
                  <a:lnTo>
                    <a:pt x="8257" y="1505"/>
                  </a:lnTo>
                  <a:lnTo>
                    <a:pt x="7810" y="2278"/>
                  </a:lnTo>
                  <a:lnTo>
                    <a:pt x="7484" y="3132"/>
                  </a:lnTo>
                  <a:lnTo>
                    <a:pt x="7322" y="3539"/>
                  </a:lnTo>
                  <a:lnTo>
                    <a:pt x="7200" y="3986"/>
                  </a:lnTo>
                  <a:lnTo>
                    <a:pt x="7118" y="4434"/>
                  </a:lnTo>
                  <a:lnTo>
                    <a:pt x="7037" y="4881"/>
                  </a:lnTo>
                  <a:lnTo>
                    <a:pt x="6915" y="6305"/>
                  </a:lnTo>
                  <a:lnTo>
                    <a:pt x="6793" y="7688"/>
                  </a:lnTo>
                  <a:lnTo>
                    <a:pt x="6590" y="10535"/>
                  </a:lnTo>
                  <a:lnTo>
                    <a:pt x="6427" y="13342"/>
                  </a:lnTo>
                  <a:lnTo>
                    <a:pt x="6264" y="16189"/>
                  </a:lnTo>
                  <a:lnTo>
                    <a:pt x="6101" y="17938"/>
                  </a:lnTo>
                  <a:lnTo>
                    <a:pt x="6020" y="18793"/>
                  </a:lnTo>
                  <a:lnTo>
                    <a:pt x="5857" y="19687"/>
                  </a:lnTo>
                  <a:lnTo>
                    <a:pt x="5695" y="20542"/>
                  </a:lnTo>
                  <a:lnTo>
                    <a:pt x="5491" y="21396"/>
                  </a:lnTo>
                  <a:lnTo>
                    <a:pt x="5247" y="22250"/>
                  </a:lnTo>
                  <a:lnTo>
                    <a:pt x="4963" y="23064"/>
                  </a:lnTo>
                  <a:lnTo>
                    <a:pt x="4678" y="23877"/>
                  </a:lnTo>
                  <a:lnTo>
                    <a:pt x="4312" y="24650"/>
                  </a:lnTo>
                  <a:lnTo>
                    <a:pt x="3905" y="25423"/>
                  </a:lnTo>
                  <a:lnTo>
                    <a:pt x="3458" y="26155"/>
                  </a:lnTo>
                  <a:lnTo>
                    <a:pt x="2969" y="26846"/>
                  </a:lnTo>
                  <a:lnTo>
                    <a:pt x="2441" y="27457"/>
                  </a:lnTo>
                  <a:lnTo>
                    <a:pt x="1830" y="28067"/>
                  </a:lnTo>
                  <a:lnTo>
                    <a:pt x="1180" y="28636"/>
                  </a:lnTo>
                  <a:lnTo>
                    <a:pt x="895" y="28840"/>
                  </a:lnTo>
                  <a:lnTo>
                    <a:pt x="651" y="29124"/>
                  </a:lnTo>
                  <a:lnTo>
                    <a:pt x="407" y="29368"/>
                  </a:lnTo>
                  <a:lnTo>
                    <a:pt x="203" y="29653"/>
                  </a:lnTo>
                  <a:lnTo>
                    <a:pt x="41" y="29978"/>
                  </a:lnTo>
                  <a:lnTo>
                    <a:pt x="0" y="30263"/>
                  </a:lnTo>
                  <a:lnTo>
                    <a:pt x="0" y="30385"/>
                  </a:lnTo>
                  <a:lnTo>
                    <a:pt x="41" y="30548"/>
                  </a:lnTo>
                  <a:lnTo>
                    <a:pt x="81" y="30670"/>
                  </a:lnTo>
                  <a:lnTo>
                    <a:pt x="163" y="30792"/>
                  </a:lnTo>
                  <a:lnTo>
                    <a:pt x="285" y="30914"/>
                  </a:lnTo>
                  <a:lnTo>
                    <a:pt x="407" y="30995"/>
                  </a:lnTo>
                  <a:lnTo>
                    <a:pt x="732" y="31077"/>
                  </a:lnTo>
                  <a:lnTo>
                    <a:pt x="1058" y="31117"/>
                  </a:lnTo>
                  <a:lnTo>
                    <a:pt x="1342" y="31117"/>
                  </a:lnTo>
                  <a:lnTo>
                    <a:pt x="2400" y="31077"/>
                  </a:lnTo>
                  <a:lnTo>
                    <a:pt x="3458" y="31036"/>
                  </a:lnTo>
                  <a:lnTo>
                    <a:pt x="4515" y="30914"/>
                  </a:lnTo>
                  <a:lnTo>
                    <a:pt x="5532" y="30751"/>
                  </a:lnTo>
                  <a:lnTo>
                    <a:pt x="5532" y="31524"/>
                  </a:lnTo>
                  <a:lnTo>
                    <a:pt x="5532" y="33233"/>
                  </a:lnTo>
                  <a:lnTo>
                    <a:pt x="5451" y="36161"/>
                  </a:lnTo>
                  <a:lnTo>
                    <a:pt x="5491" y="36893"/>
                  </a:lnTo>
                  <a:lnTo>
                    <a:pt x="5573" y="37626"/>
                  </a:lnTo>
                  <a:lnTo>
                    <a:pt x="5695" y="38317"/>
                  </a:lnTo>
                  <a:lnTo>
                    <a:pt x="5939" y="39049"/>
                  </a:lnTo>
                  <a:lnTo>
                    <a:pt x="6223" y="39700"/>
                  </a:lnTo>
                  <a:lnTo>
                    <a:pt x="6590" y="40351"/>
                  </a:lnTo>
                  <a:lnTo>
                    <a:pt x="6996" y="40961"/>
                  </a:lnTo>
                  <a:lnTo>
                    <a:pt x="7484" y="41530"/>
                  </a:lnTo>
                  <a:lnTo>
                    <a:pt x="8135" y="42100"/>
                  </a:lnTo>
                  <a:lnTo>
                    <a:pt x="8827" y="42629"/>
                  </a:lnTo>
                  <a:lnTo>
                    <a:pt x="9559" y="43076"/>
                  </a:lnTo>
                  <a:lnTo>
                    <a:pt x="10332" y="43483"/>
                  </a:lnTo>
                  <a:lnTo>
                    <a:pt x="11105" y="43768"/>
                  </a:lnTo>
                  <a:lnTo>
                    <a:pt x="11959" y="44052"/>
                  </a:lnTo>
                  <a:lnTo>
                    <a:pt x="12813" y="44256"/>
                  </a:lnTo>
                  <a:lnTo>
                    <a:pt x="13667" y="44418"/>
                  </a:lnTo>
                  <a:lnTo>
                    <a:pt x="14521" y="44500"/>
                  </a:lnTo>
                  <a:lnTo>
                    <a:pt x="15376" y="44581"/>
                  </a:lnTo>
                  <a:lnTo>
                    <a:pt x="16230" y="44622"/>
                  </a:lnTo>
                  <a:lnTo>
                    <a:pt x="17125" y="44622"/>
                  </a:lnTo>
                  <a:lnTo>
                    <a:pt x="18833" y="44540"/>
                  </a:lnTo>
                  <a:lnTo>
                    <a:pt x="20582" y="44418"/>
                  </a:lnTo>
                  <a:lnTo>
                    <a:pt x="20582" y="44418"/>
                  </a:lnTo>
                  <a:lnTo>
                    <a:pt x="20501" y="44459"/>
                  </a:lnTo>
                  <a:lnTo>
                    <a:pt x="20460" y="44540"/>
                  </a:lnTo>
                  <a:lnTo>
                    <a:pt x="20379" y="44825"/>
                  </a:lnTo>
                  <a:lnTo>
                    <a:pt x="20297" y="45273"/>
                  </a:lnTo>
                  <a:lnTo>
                    <a:pt x="20257" y="45842"/>
                  </a:lnTo>
                  <a:lnTo>
                    <a:pt x="20216" y="47306"/>
                  </a:lnTo>
                  <a:lnTo>
                    <a:pt x="20216" y="49015"/>
                  </a:lnTo>
                  <a:lnTo>
                    <a:pt x="20297" y="52269"/>
                  </a:lnTo>
                  <a:lnTo>
                    <a:pt x="20379" y="54059"/>
                  </a:lnTo>
                  <a:lnTo>
                    <a:pt x="48079" y="52920"/>
                  </a:lnTo>
                  <a:lnTo>
                    <a:pt x="47998" y="51252"/>
                  </a:lnTo>
                  <a:lnTo>
                    <a:pt x="47998" y="49584"/>
                  </a:lnTo>
                  <a:lnTo>
                    <a:pt x="47998" y="47917"/>
                  </a:lnTo>
                  <a:lnTo>
                    <a:pt x="48039" y="46249"/>
                  </a:lnTo>
                  <a:lnTo>
                    <a:pt x="48079" y="44540"/>
                  </a:lnTo>
                  <a:lnTo>
                    <a:pt x="48161" y="42873"/>
                  </a:lnTo>
                  <a:lnTo>
                    <a:pt x="48283" y="41205"/>
                  </a:lnTo>
                  <a:lnTo>
                    <a:pt x="48445" y="39537"/>
                  </a:lnTo>
                  <a:lnTo>
                    <a:pt x="48730" y="36243"/>
                  </a:lnTo>
                  <a:lnTo>
                    <a:pt x="48893" y="34575"/>
                  </a:lnTo>
                  <a:lnTo>
                    <a:pt x="49137" y="32866"/>
                  </a:lnTo>
                  <a:lnTo>
                    <a:pt x="49381" y="31199"/>
                  </a:lnTo>
                  <a:lnTo>
                    <a:pt x="49666" y="29531"/>
                  </a:lnTo>
                  <a:lnTo>
                    <a:pt x="50072" y="27904"/>
                  </a:lnTo>
                  <a:lnTo>
                    <a:pt x="50276" y="27090"/>
                  </a:lnTo>
                  <a:lnTo>
                    <a:pt x="50520" y="26318"/>
                  </a:lnTo>
                  <a:lnTo>
                    <a:pt x="50967" y="24935"/>
                  </a:lnTo>
                  <a:lnTo>
                    <a:pt x="51374" y="23592"/>
                  </a:lnTo>
                  <a:lnTo>
                    <a:pt x="51740" y="22250"/>
                  </a:lnTo>
                  <a:lnTo>
                    <a:pt x="52066" y="20908"/>
                  </a:lnTo>
                  <a:lnTo>
                    <a:pt x="52350" y="19525"/>
                  </a:lnTo>
                  <a:lnTo>
                    <a:pt x="52554" y="18142"/>
                  </a:lnTo>
                  <a:lnTo>
                    <a:pt x="52676" y="16718"/>
                  </a:lnTo>
                  <a:lnTo>
                    <a:pt x="52757" y="15254"/>
                  </a:lnTo>
                  <a:lnTo>
                    <a:pt x="52716" y="13749"/>
                  </a:lnTo>
                  <a:lnTo>
                    <a:pt x="52676" y="12203"/>
                  </a:lnTo>
                  <a:lnTo>
                    <a:pt x="52554" y="10739"/>
                  </a:lnTo>
                  <a:lnTo>
                    <a:pt x="52350" y="9234"/>
                  </a:lnTo>
                  <a:lnTo>
                    <a:pt x="52106" y="7729"/>
                  </a:lnTo>
                  <a:lnTo>
                    <a:pt x="51781" y="6264"/>
                  </a:lnTo>
                  <a:lnTo>
                    <a:pt x="51415" y="4800"/>
                  </a:lnTo>
                  <a:lnTo>
                    <a:pt x="51008" y="3336"/>
                  </a:lnTo>
                  <a:lnTo>
                    <a:pt x="50683" y="2481"/>
                  </a:lnTo>
                  <a:lnTo>
                    <a:pt x="50357" y="1627"/>
                  </a:lnTo>
                  <a:lnTo>
                    <a:pt x="49991" y="814"/>
                  </a:lnTo>
                  <a:lnTo>
                    <a:pt x="495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63"/>
            <p:cNvSpPr/>
            <p:nvPr/>
          </p:nvSpPr>
          <p:spPr>
            <a:xfrm>
              <a:off x="3089997" y="1837549"/>
              <a:ext cx="2430821" cy="2492274"/>
            </a:xfrm>
            <a:custGeom>
              <a:rect b="b" l="l" r="r" t="t"/>
              <a:pathLst>
                <a:path extrusionOk="0" h="54467" w="53124">
                  <a:moveTo>
                    <a:pt x="49667" y="410"/>
                  </a:moveTo>
                  <a:lnTo>
                    <a:pt x="49910" y="896"/>
                  </a:lnTo>
                  <a:lnTo>
                    <a:pt x="50195" y="1465"/>
                  </a:lnTo>
                  <a:lnTo>
                    <a:pt x="50480" y="2075"/>
                  </a:lnTo>
                  <a:lnTo>
                    <a:pt x="50683" y="2685"/>
                  </a:lnTo>
                  <a:lnTo>
                    <a:pt x="51090" y="3906"/>
                  </a:lnTo>
                  <a:lnTo>
                    <a:pt x="51456" y="5167"/>
                  </a:lnTo>
                  <a:lnTo>
                    <a:pt x="51781" y="6468"/>
                  </a:lnTo>
                  <a:lnTo>
                    <a:pt x="52066" y="7770"/>
                  </a:lnTo>
                  <a:lnTo>
                    <a:pt x="52310" y="9112"/>
                  </a:lnTo>
                  <a:lnTo>
                    <a:pt x="52473" y="10455"/>
                  </a:lnTo>
                  <a:lnTo>
                    <a:pt x="52636" y="11756"/>
                  </a:lnTo>
                  <a:lnTo>
                    <a:pt x="52717" y="13058"/>
                  </a:lnTo>
                  <a:lnTo>
                    <a:pt x="52758" y="14359"/>
                  </a:lnTo>
                  <a:lnTo>
                    <a:pt x="52758" y="15661"/>
                  </a:lnTo>
                  <a:lnTo>
                    <a:pt x="52676" y="16963"/>
                  </a:lnTo>
                  <a:lnTo>
                    <a:pt x="52554" y="18264"/>
                  </a:lnTo>
                  <a:lnTo>
                    <a:pt x="52392" y="19566"/>
                  </a:lnTo>
                  <a:lnTo>
                    <a:pt x="52147" y="20868"/>
                  </a:lnTo>
                  <a:lnTo>
                    <a:pt x="51863" y="22088"/>
                  </a:lnTo>
                  <a:lnTo>
                    <a:pt x="51537" y="23308"/>
                  </a:lnTo>
                  <a:lnTo>
                    <a:pt x="51171" y="24488"/>
                  </a:lnTo>
                  <a:lnTo>
                    <a:pt x="50805" y="25667"/>
                  </a:lnTo>
                  <a:lnTo>
                    <a:pt x="50439" y="26888"/>
                  </a:lnTo>
                  <a:lnTo>
                    <a:pt x="50073" y="28067"/>
                  </a:lnTo>
                  <a:lnTo>
                    <a:pt x="49788" y="29288"/>
                  </a:lnTo>
                  <a:lnTo>
                    <a:pt x="49544" y="30508"/>
                  </a:lnTo>
                  <a:lnTo>
                    <a:pt x="49300" y="31769"/>
                  </a:lnTo>
                  <a:lnTo>
                    <a:pt x="49137" y="33030"/>
                  </a:lnTo>
                  <a:lnTo>
                    <a:pt x="48812" y="35552"/>
                  </a:lnTo>
                  <a:lnTo>
                    <a:pt x="48568" y="38074"/>
                  </a:lnTo>
                  <a:lnTo>
                    <a:pt x="48365" y="40596"/>
                  </a:lnTo>
                  <a:lnTo>
                    <a:pt x="48161" y="43402"/>
                  </a:lnTo>
                  <a:lnTo>
                    <a:pt x="48039" y="46168"/>
                  </a:lnTo>
                  <a:lnTo>
                    <a:pt x="47999" y="48934"/>
                  </a:lnTo>
                  <a:lnTo>
                    <a:pt x="48039" y="51741"/>
                  </a:lnTo>
                  <a:lnTo>
                    <a:pt x="48074" y="52929"/>
                  </a:lnTo>
                  <a:lnTo>
                    <a:pt x="48074" y="52929"/>
                  </a:lnTo>
                  <a:lnTo>
                    <a:pt x="37504" y="53368"/>
                  </a:lnTo>
                  <a:lnTo>
                    <a:pt x="26684" y="53815"/>
                  </a:lnTo>
                  <a:lnTo>
                    <a:pt x="20778" y="54052"/>
                  </a:lnTo>
                  <a:lnTo>
                    <a:pt x="20778" y="54052"/>
                  </a:lnTo>
                  <a:lnTo>
                    <a:pt x="20623" y="50073"/>
                  </a:lnTo>
                  <a:lnTo>
                    <a:pt x="20583" y="47999"/>
                  </a:lnTo>
                  <a:lnTo>
                    <a:pt x="20583" y="46941"/>
                  </a:lnTo>
                  <a:lnTo>
                    <a:pt x="20664" y="45924"/>
                  </a:lnTo>
                  <a:lnTo>
                    <a:pt x="20705" y="45517"/>
                  </a:lnTo>
                  <a:lnTo>
                    <a:pt x="20745" y="45111"/>
                  </a:lnTo>
                  <a:lnTo>
                    <a:pt x="20827" y="44826"/>
                  </a:lnTo>
                  <a:lnTo>
                    <a:pt x="20827" y="44785"/>
                  </a:lnTo>
                  <a:lnTo>
                    <a:pt x="20868" y="44785"/>
                  </a:lnTo>
                  <a:lnTo>
                    <a:pt x="20908" y="44744"/>
                  </a:lnTo>
                  <a:lnTo>
                    <a:pt x="20949" y="44663"/>
                  </a:lnTo>
                  <a:lnTo>
                    <a:pt x="20949" y="44582"/>
                  </a:lnTo>
                  <a:lnTo>
                    <a:pt x="20949" y="44541"/>
                  </a:lnTo>
                  <a:lnTo>
                    <a:pt x="20908" y="44460"/>
                  </a:lnTo>
                  <a:lnTo>
                    <a:pt x="20868" y="44419"/>
                  </a:lnTo>
                  <a:lnTo>
                    <a:pt x="20786" y="44419"/>
                  </a:lnTo>
                  <a:lnTo>
                    <a:pt x="18874" y="44541"/>
                  </a:lnTo>
                  <a:lnTo>
                    <a:pt x="17939" y="44582"/>
                  </a:lnTo>
                  <a:lnTo>
                    <a:pt x="17003" y="44622"/>
                  </a:lnTo>
                  <a:lnTo>
                    <a:pt x="16027" y="44622"/>
                  </a:lnTo>
                  <a:lnTo>
                    <a:pt x="15092" y="44541"/>
                  </a:lnTo>
                  <a:lnTo>
                    <a:pt x="14156" y="44460"/>
                  </a:lnTo>
                  <a:lnTo>
                    <a:pt x="13220" y="44297"/>
                  </a:lnTo>
                  <a:lnTo>
                    <a:pt x="12407" y="44134"/>
                  </a:lnTo>
                  <a:lnTo>
                    <a:pt x="11634" y="43890"/>
                  </a:lnTo>
                  <a:lnTo>
                    <a:pt x="10861" y="43606"/>
                  </a:lnTo>
                  <a:lnTo>
                    <a:pt x="10129" y="43280"/>
                  </a:lnTo>
                  <a:lnTo>
                    <a:pt x="9438" y="42873"/>
                  </a:lnTo>
                  <a:lnTo>
                    <a:pt x="8746" y="42385"/>
                  </a:lnTo>
                  <a:lnTo>
                    <a:pt x="8136" y="41856"/>
                  </a:lnTo>
                  <a:lnTo>
                    <a:pt x="7566" y="41287"/>
                  </a:lnTo>
                  <a:lnTo>
                    <a:pt x="7322" y="40962"/>
                  </a:lnTo>
                  <a:lnTo>
                    <a:pt x="7078" y="40636"/>
                  </a:lnTo>
                  <a:lnTo>
                    <a:pt x="6672" y="39904"/>
                  </a:lnTo>
                  <a:lnTo>
                    <a:pt x="6346" y="39172"/>
                  </a:lnTo>
                  <a:lnTo>
                    <a:pt x="6061" y="38399"/>
                  </a:lnTo>
                  <a:lnTo>
                    <a:pt x="5980" y="37830"/>
                  </a:lnTo>
                  <a:lnTo>
                    <a:pt x="5899" y="37219"/>
                  </a:lnTo>
                  <a:lnTo>
                    <a:pt x="5858" y="36650"/>
                  </a:lnTo>
                  <a:lnTo>
                    <a:pt x="5858" y="36040"/>
                  </a:lnTo>
                  <a:lnTo>
                    <a:pt x="5939" y="32379"/>
                  </a:lnTo>
                  <a:lnTo>
                    <a:pt x="5939" y="31728"/>
                  </a:lnTo>
                  <a:lnTo>
                    <a:pt x="5939" y="31077"/>
                  </a:lnTo>
                  <a:lnTo>
                    <a:pt x="5939" y="30955"/>
                  </a:lnTo>
                  <a:lnTo>
                    <a:pt x="5899" y="30833"/>
                  </a:lnTo>
                  <a:lnTo>
                    <a:pt x="5817" y="30793"/>
                  </a:lnTo>
                  <a:lnTo>
                    <a:pt x="5451" y="30793"/>
                  </a:lnTo>
                  <a:lnTo>
                    <a:pt x="5207" y="30833"/>
                  </a:lnTo>
                  <a:lnTo>
                    <a:pt x="4719" y="30915"/>
                  </a:lnTo>
                  <a:lnTo>
                    <a:pt x="3702" y="31037"/>
                  </a:lnTo>
                  <a:lnTo>
                    <a:pt x="2726" y="31077"/>
                  </a:lnTo>
                  <a:lnTo>
                    <a:pt x="1790" y="31118"/>
                  </a:lnTo>
                  <a:lnTo>
                    <a:pt x="977" y="31118"/>
                  </a:lnTo>
                  <a:lnTo>
                    <a:pt x="814" y="31037"/>
                  </a:lnTo>
                  <a:lnTo>
                    <a:pt x="611" y="30955"/>
                  </a:lnTo>
                  <a:lnTo>
                    <a:pt x="489" y="30833"/>
                  </a:lnTo>
                  <a:lnTo>
                    <a:pt x="407" y="30671"/>
                  </a:lnTo>
                  <a:lnTo>
                    <a:pt x="367" y="30467"/>
                  </a:lnTo>
                  <a:lnTo>
                    <a:pt x="407" y="30304"/>
                  </a:lnTo>
                  <a:lnTo>
                    <a:pt x="448" y="30142"/>
                  </a:lnTo>
                  <a:lnTo>
                    <a:pt x="529" y="29979"/>
                  </a:lnTo>
                  <a:lnTo>
                    <a:pt x="774" y="29654"/>
                  </a:lnTo>
                  <a:lnTo>
                    <a:pt x="1018" y="29410"/>
                  </a:lnTo>
                  <a:lnTo>
                    <a:pt x="1262" y="29166"/>
                  </a:lnTo>
                  <a:lnTo>
                    <a:pt x="1546" y="28921"/>
                  </a:lnTo>
                  <a:lnTo>
                    <a:pt x="2116" y="28474"/>
                  </a:lnTo>
                  <a:lnTo>
                    <a:pt x="2645" y="27945"/>
                  </a:lnTo>
                  <a:lnTo>
                    <a:pt x="3133" y="27416"/>
                  </a:lnTo>
                  <a:lnTo>
                    <a:pt x="3580" y="26847"/>
                  </a:lnTo>
                  <a:lnTo>
                    <a:pt x="3987" y="26237"/>
                  </a:lnTo>
                  <a:lnTo>
                    <a:pt x="4353" y="25627"/>
                  </a:lnTo>
                  <a:lnTo>
                    <a:pt x="4678" y="24976"/>
                  </a:lnTo>
                  <a:lnTo>
                    <a:pt x="5004" y="24325"/>
                  </a:lnTo>
                  <a:lnTo>
                    <a:pt x="5248" y="23674"/>
                  </a:lnTo>
                  <a:lnTo>
                    <a:pt x="5492" y="22983"/>
                  </a:lnTo>
                  <a:lnTo>
                    <a:pt x="5736" y="22251"/>
                  </a:lnTo>
                  <a:lnTo>
                    <a:pt x="5899" y="21559"/>
                  </a:lnTo>
                  <a:lnTo>
                    <a:pt x="6061" y="20868"/>
                  </a:lnTo>
                  <a:lnTo>
                    <a:pt x="6346" y="19403"/>
                  </a:lnTo>
                  <a:lnTo>
                    <a:pt x="6550" y="17980"/>
                  </a:lnTo>
                  <a:lnTo>
                    <a:pt x="6712" y="16190"/>
                  </a:lnTo>
                  <a:lnTo>
                    <a:pt x="6794" y="14400"/>
                  </a:lnTo>
                  <a:lnTo>
                    <a:pt x="6997" y="10780"/>
                  </a:lnTo>
                  <a:lnTo>
                    <a:pt x="7119" y="8868"/>
                  </a:lnTo>
                  <a:lnTo>
                    <a:pt x="7282" y="6916"/>
                  </a:lnTo>
                  <a:lnTo>
                    <a:pt x="7363" y="6021"/>
                  </a:lnTo>
                  <a:lnTo>
                    <a:pt x="7444" y="5126"/>
                  </a:lnTo>
                  <a:lnTo>
                    <a:pt x="7607" y="4231"/>
                  </a:lnTo>
                  <a:lnTo>
                    <a:pt x="7729" y="3784"/>
                  </a:lnTo>
                  <a:lnTo>
                    <a:pt x="7892" y="3336"/>
                  </a:lnTo>
                  <a:lnTo>
                    <a:pt x="8217" y="2563"/>
                  </a:lnTo>
                  <a:lnTo>
                    <a:pt x="8600" y="1903"/>
                  </a:lnTo>
                  <a:lnTo>
                    <a:pt x="8600" y="1903"/>
                  </a:lnTo>
                  <a:lnTo>
                    <a:pt x="12488" y="1628"/>
                  </a:lnTo>
                  <a:lnTo>
                    <a:pt x="16515" y="1424"/>
                  </a:lnTo>
                  <a:lnTo>
                    <a:pt x="20542" y="1221"/>
                  </a:lnTo>
                  <a:lnTo>
                    <a:pt x="24569" y="1018"/>
                  </a:lnTo>
                  <a:lnTo>
                    <a:pt x="32623" y="733"/>
                  </a:lnTo>
                  <a:lnTo>
                    <a:pt x="40717" y="570"/>
                  </a:lnTo>
                  <a:lnTo>
                    <a:pt x="49667" y="410"/>
                  </a:lnTo>
                  <a:close/>
                  <a:moveTo>
                    <a:pt x="49788" y="1"/>
                  </a:moveTo>
                  <a:lnTo>
                    <a:pt x="41287" y="123"/>
                  </a:lnTo>
                  <a:lnTo>
                    <a:pt x="32826" y="326"/>
                  </a:lnTo>
                  <a:lnTo>
                    <a:pt x="28596" y="489"/>
                  </a:lnTo>
                  <a:lnTo>
                    <a:pt x="24366" y="652"/>
                  </a:lnTo>
                  <a:lnTo>
                    <a:pt x="20095" y="814"/>
                  </a:lnTo>
                  <a:lnTo>
                    <a:pt x="15864" y="1058"/>
                  </a:lnTo>
                  <a:lnTo>
                    <a:pt x="11634" y="1302"/>
                  </a:lnTo>
                  <a:lnTo>
                    <a:pt x="9560" y="1424"/>
                  </a:lnTo>
                  <a:lnTo>
                    <a:pt x="9031" y="1465"/>
                  </a:lnTo>
                  <a:lnTo>
                    <a:pt x="8746" y="1465"/>
                  </a:lnTo>
                  <a:lnTo>
                    <a:pt x="8461" y="1506"/>
                  </a:lnTo>
                  <a:lnTo>
                    <a:pt x="8339" y="1587"/>
                  </a:lnTo>
                  <a:lnTo>
                    <a:pt x="8217" y="1750"/>
                  </a:lnTo>
                  <a:lnTo>
                    <a:pt x="8014" y="2075"/>
                  </a:lnTo>
                  <a:lnTo>
                    <a:pt x="7810" y="2482"/>
                  </a:lnTo>
                  <a:lnTo>
                    <a:pt x="7648" y="2889"/>
                  </a:lnTo>
                  <a:lnTo>
                    <a:pt x="7322" y="3743"/>
                  </a:lnTo>
                  <a:lnTo>
                    <a:pt x="7119" y="4597"/>
                  </a:lnTo>
                  <a:lnTo>
                    <a:pt x="6997" y="5492"/>
                  </a:lnTo>
                  <a:lnTo>
                    <a:pt x="6794" y="7607"/>
                  </a:lnTo>
                  <a:lnTo>
                    <a:pt x="6672" y="9722"/>
                  </a:lnTo>
                  <a:lnTo>
                    <a:pt x="6468" y="13709"/>
                  </a:lnTo>
                  <a:lnTo>
                    <a:pt x="6346" y="15702"/>
                  </a:lnTo>
                  <a:lnTo>
                    <a:pt x="6183" y="17654"/>
                  </a:lnTo>
                  <a:lnTo>
                    <a:pt x="5980" y="19281"/>
                  </a:lnTo>
                  <a:lnTo>
                    <a:pt x="5817" y="20054"/>
                  </a:lnTo>
                  <a:lnTo>
                    <a:pt x="5655" y="20868"/>
                  </a:lnTo>
                  <a:lnTo>
                    <a:pt x="5492" y="21640"/>
                  </a:lnTo>
                  <a:lnTo>
                    <a:pt x="5248" y="22413"/>
                  </a:lnTo>
                  <a:lnTo>
                    <a:pt x="5004" y="23186"/>
                  </a:lnTo>
                  <a:lnTo>
                    <a:pt x="4719" y="23918"/>
                  </a:lnTo>
                  <a:lnTo>
                    <a:pt x="4394" y="24651"/>
                  </a:lnTo>
                  <a:lnTo>
                    <a:pt x="4068" y="25342"/>
                  </a:lnTo>
                  <a:lnTo>
                    <a:pt x="3662" y="25993"/>
                  </a:lnTo>
                  <a:lnTo>
                    <a:pt x="3214" y="26644"/>
                  </a:lnTo>
                  <a:lnTo>
                    <a:pt x="2726" y="27254"/>
                  </a:lnTo>
                  <a:lnTo>
                    <a:pt x="2197" y="27864"/>
                  </a:lnTo>
                  <a:lnTo>
                    <a:pt x="1587" y="28393"/>
                  </a:lnTo>
                  <a:lnTo>
                    <a:pt x="977" y="28881"/>
                  </a:lnTo>
                  <a:lnTo>
                    <a:pt x="774" y="29125"/>
                  </a:lnTo>
                  <a:lnTo>
                    <a:pt x="529" y="29369"/>
                  </a:lnTo>
                  <a:lnTo>
                    <a:pt x="285" y="29654"/>
                  </a:lnTo>
                  <a:lnTo>
                    <a:pt x="123" y="29938"/>
                  </a:lnTo>
                  <a:lnTo>
                    <a:pt x="1" y="30264"/>
                  </a:lnTo>
                  <a:lnTo>
                    <a:pt x="1" y="30427"/>
                  </a:lnTo>
                  <a:lnTo>
                    <a:pt x="1" y="30589"/>
                  </a:lnTo>
                  <a:lnTo>
                    <a:pt x="1" y="30752"/>
                  </a:lnTo>
                  <a:lnTo>
                    <a:pt x="82" y="30915"/>
                  </a:lnTo>
                  <a:lnTo>
                    <a:pt x="163" y="31037"/>
                  </a:lnTo>
                  <a:lnTo>
                    <a:pt x="285" y="31199"/>
                  </a:lnTo>
                  <a:lnTo>
                    <a:pt x="448" y="31321"/>
                  </a:lnTo>
                  <a:lnTo>
                    <a:pt x="611" y="31403"/>
                  </a:lnTo>
                  <a:lnTo>
                    <a:pt x="814" y="31484"/>
                  </a:lnTo>
                  <a:lnTo>
                    <a:pt x="977" y="31484"/>
                  </a:lnTo>
                  <a:lnTo>
                    <a:pt x="1384" y="31525"/>
                  </a:lnTo>
                  <a:lnTo>
                    <a:pt x="1790" y="31525"/>
                  </a:lnTo>
                  <a:lnTo>
                    <a:pt x="2807" y="31484"/>
                  </a:lnTo>
                  <a:lnTo>
                    <a:pt x="3824" y="31403"/>
                  </a:lnTo>
                  <a:lnTo>
                    <a:pt x="4800" y="31321"/>
                  </a:lnTo>
                  <a:lnTo>
                    <a:pt x="5565" y="31199"/>
                  </a:lnTo>
                  <a:lnTo>
                    <a:pt x="5565" y="31199"/>
                  </a:lnTo>
                  <a:lnTo>
                    <a:pt x="5573" y="31240"/>
                  </a:lnTo>
                  <a:lnTo>
                    <a:pt x="5573" y="31850"/>
                  </a:lnTo>
                  <a:lnTo>
                    <a:pt x="5533" y="33640"/>
                  </a:lnTo>
                  <a:lnTo>
                    <a:pt x="5492" y="35186"/>
                  </a:lnTo>
                  <a:lnTo>
                    <a:pt x="5451" y="36731"/>
                  </a:lnTo>
                  <a:lnTo>
                    <a:pt x="5492" y="37504"/>
                  </a:lnTo>
                  <a:lnTo>
                    <a:pt x="5614" y="38236"/>
                  </a:lnTo>
                  <a:lnTo>
                    <a:pt x="5817" y="38928"/>
                  </a:lnTo>
                  <a:lnTo>
                    <a:pt x="6061" y="39619"/>
                  </a:lnTo>
                  <a:lnTo>
                    <a:pt x="6387" y="40270"/>
                  </a:lnTo>
                  <a:lnTo>
                    <a:pt x="6794" y="40921"/>
                  </a:lnTo>
                  <a:lnTo>
                    <a:pt x="7241" y="41490"/>
                  </a:lnTo>
                  <a:lnTo>
                    <a:pt x="7729" y="42060"/>
                  </a:lnTo>
                  <a:lnTo>
                    <a:pt x="8299" y="42548"/>
                  </a:lnTo>
                  <a:lnTo>
                    <a:pt x="8868" y="42995"/>
                  </a:lnTo>
                  <a:lnTo>
                    <a:pt x="9519" y="43362"/>
                  </a:lnTo>
                  <a:lnTo>
                    <a:pt x="10170" y="43728"/>
                  </a:lnTo>
                  <a:lnTo>
                    <a:pt x="10821" y="44012"/>
                  </a:lnTo>
                  <a:lnTo>
                    <a:pt x="11512" y="44256"/>
                  </a:lnTo>
                  <a:lnTo>
                    <a:pt x="12204" y="44500"/>
                  </a:lnTo>
                  <a:lnTo>
                    <a:pt x="12936" y="44663"/>
                  </a:lnTo>
                  <a:lnTo>
                    <a:pt x="13912" y="44826"/>
                  </a:lnTo>
                  <a:lnTo>
                    <a:pt x="14888" y="44948"/>
                  </a:lnTo>
                  <a:lnTo>
                    <a:pt x="15864" y="44989"/>
                  </a:lnTo>
                  <a:lnTo>
                    <a:pt x="16841" y="45029"/>
                  </a:lnTo>
                  <a:lnTo>
                    <a:pt x="17817" y="44989"/>
                  </a:lnTo>
                  <a:lnTo>
                    <a:pt x="18834" y="44948"/>
                  </a:lnTo>
                  <a:lnTo>
                    <a:pt x="20404" y="44850"/>
                  </a:lnTo>
                  <a:lnTo>
                    <a:pt x="20404" y="44850"/>
                  </a:lnTo>
                  <a:lnTo>
                    <a:pt x="20339" y="45111"/>
                  </a:lnTo>
                  <a:lnTo>
                    <a:pt x="20298" y="45395"/>
                  </a:lnTo>
                  <a:lnTo>
                    <a:pt x="20257" y="45924"/>
                  </a:lnTo>
                  <a:lnTo>
                    <a:pt x="20217" y="46453"/>
                  </a:lnTo>
                  <a:lnTo>
                    <a:pt x="20217" y="47551"/>
                  </a:lnTo>
                  <a:lnTo>
                    <a:pt x="20217" y="50154"/>
                  </a:lnTo>
                  <a:lnTo>
                    <a:pt x="20298" y="52758"/>
                  </a:lnTo>
                  <a:lnTo>
                    <a:pt x="20379" y="54263"/>
                  </a:lnTo>
                  <a:lnTo>
                    <a:pt x="20420" y="54344"/>
                  </a:lnTo>
                  <a:lnTo>
                    <a:pt x="20461" y="54385"/>
                  </a:lnTo>
                  <a:lnTo>
                    <a:pt x="20501" y="54425"/>
                  </a:lnTo>
                  <a:lnTo>
                    <a:pt x="20583" y="54466"/>
                  </a:lnTo>
                  <a:lnTo>
                    <a:pt x="31362" y="54019"/>
                  </a:lnTo>
                  <a:lnTo>
                    <a:pt x="42182" y="53571"/>
                  </a:lnTo>
                  <a:lnTo>
                    <a:pt x="48283" y="53327"/>
                  </a:lnTo>
                  <a:lnTo>
                    <a:pt x="48365" y="53327"/>
                  </a:lnTo>
                  <a:lnTo>
                    <a:pt x="48405" y="53286"/>
                  </a:lnTo>
                  <a:lnTo>
                    <a:pt x="48446" y="53205"/>
                  </a:lnTo>
                  <a:lnTo>
                    <a:pt x="48487" y="53124"/>
                  </a:lnTo>
                  <a:lnTo>
                    <a:pt x="48405" y="50317"/>
                  </a:lnTo>
                  <a:lnTo>
                    <a:pt x="48405" y="47510"/>
                  </a:lnTo>
                  <a:lnTo>
                    <a:pt x="48487" y="44704"/>
                  </a:lnTo>
                  <a:lnTo>
                    <a:pt x="48649" y="41897"/>
                  </a:lnTo>
                  <a:lnTo>
                    <a:pt x="48853" y="39294"/>
                  </a:lnTo>
                  <a:lnTo>
                    <a:pt x="49097" y="36691"/>
                  </a:lnTo>
                  <a:lnTo>
                    <a:pt x="49382" y="34087"/>
                  </a:lnTo>
                  <a:lnTo>
                    <a:pt x="49544" y="32826"/>
                  </a:lnTo>
                  <a:lnTo>
                    <a:pt x="49748" y="31525"/>
                  </a:lnTo>
                  <a:lnTo>
                    <a:pt x="49992" y="30304"/>
                  </a:lnTo>
                  <a:lnTo>
                    <a:pt x="50236" y="29044"/>
                  </a:lnTo>
                  <a:lnTo>
                    <a:pt x="50561" y="27823"/>
                  </a:lnTo>
                  <a:lnTo>
                    <a:pt x="50927" y="26644"/>
                  </a:lnTo>
                  <a:lnTo>
                    <a:pt x="51700" y="24203"/>
                  </a:lnTo>
                  <a:lnTo>
                    <a:pt x="52025" y="22983"/>
                  </a:lnTo>
                  <a:lnTo>
                    <a:pt x="52351" y="21763"/>
                  </a:lnTo>
                  <a:lnTo>
                    <a:pt x="52595" y="20502"/>
                  </a:lnTo>
                  <a:lnTo>
                    <a:pt x="52839" y="19200"/>
                  </a:lnTo>
                  <a:lnTo>
                    <a:pt x="53002" y="17939"/>
                  </a:lnTo>
                  <a:lnTo>
                    <a:pt x="53083" y="16637"/>
                  </a:lnTo>
                  <a:lnTo>
                    <a:pt x="53124" y="15336"/>
                  </a:lnTo>
                  <a:lnTo>
                    <a:pt x="53124" y="14034"/>
                  </a:lnTo>
                  <a:lnTo>
                    <a:pt x="53083" y="12773"/>
                  </a:lnTo>
                  <a:lnTo>
                    <a:pt x="53002" y="11471"/>
                  </a:lnTo>
                  <a:lnTo>
                    <a:pt x="52839" y="10129"/>
                  </a:lnTo>
                  <a:lnTo>
                    <a:pt x="52676" y="8828"/>
                  </a:lnTo>
                  <a:lnTo>
                    <a:pt x="52432" y="7526"/>
                  </a:lnTo>
                  <a:lnTo>
                    <a:pt x="52147" y="6224"/>
                  </a:lnTo>
                  <a:lnTo>
                    <a:pt x="51822" y="4963"/>
                  </a:lnTo>
                  <a:lnTo>
                    <a:pt x="51456" y="3702"/>
                  </a:lnTo>
                  <a:lnTo>
                    <a:pt x="51049" y="2441"/>
                  </a:lnTo>
                  <a:lnTo>
                    <a:pt x="50520" y="1262"/>
                  </a:lnTo>
                  <a:lnTo>
                    <a:pt x="50276" y="652"/>
                  </a:lnTo>
                  <a:lnTo>
                    <a:pt x="49992" y="189"/>
                  </a:lnTo>
                  <a:lnTo>
                    <a:pt x="49992" y="123"/>
                  </a:lnTo>
                  <a:lnTo>
                    <a:pt x="49951" y="82"/>
                  </a:lnTo>
                  <a:lnTo>
                    <a:pt x="49924" y="69"/>
                  </a:lnTo>
                  <a:lnTo>
                    <a:pt x="49910" y="41"/>
                  </a:lnTo>
                  <a:lnTo>
                    <a:pt x="498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63"/>
            <p:cNvSpPr/>
            <p:nvPr/>
          </p:nvSpPr>
          <p:spPr>
            <a:xfrm>
              <a:off x="4891745" y="1063265"/>
              <a:ext cx="454189" cy="517472"/>
            </a:xfrm>
            <a:custGeom>
              <a:rect b="b" l="l" r="r" t="t"/>
              <a:pathLst>
                <a:path extrusionOk="0" h="11309" w="9926">
                  <a:moveTo>
                    <a:pt x="5410" y="1"/>
                  </a:moveTo>
                  <a:lnTo>
                    <a:pt x="4841" y="41"/>
                  </a:lnTo>
                  <a:lnTo>
                    <a:pt x="4271" y="123"/>
                  </a:lnTo>
                  <a:lnTo>
                    <a:pt x="3783" y="285"/>
                  </a:lnTo>
                  <a:lnTo>
                    <a:pt x="3539" y="407"/>
                  </a:lnTo>
                  <a:lnTo>
                    <a:pt x="3336" y="529"/>
                  </a:lnTo>
                  <a:lnTo>
                    <a:pt x="3214" y="651"/>
                  </a:lnTo>
                  <a:lnTo>
                    <a:pt x="3092" y="773"/>
                  </a:lnTo>
                  <a:lnTo>
                    <a:pt x="2848" y="1099"/>
                  </a:lnTo>
                  <a:lnTo>
                    <a:pt x="2522" y="1790"/>
                  </a:lnTo>
                  <a:lnTo>
                    <a:pt x="2115" y="2604"/>
                  </a:lnTo>
                  <a:lnTo>
                    <a:pt x="1790" y="3417"/>
                  </a:lnTo>
                  <a:lnTo>
                    <a:pt x="1668" y="3295"/>
                  </a:lnTo>
                  <a:lnTo>
                    <a:pt x="1505" y="3173"/>
                  </a:lnTo>
                  <a:lnTo>
                    <a:pt x="1342" y="3092"/>
                  </a:lnTo>
                  <a:lnTo>
                    <a:pt x="1180" y="3051"/>
                  </a:lnTo>
                  <a:lnTo>
                    <a:pt x="1017" y="3011"/>
                  </a:lnTo>
                  <a:lnTo>
                    <a:pt x="854" y="3051"/>
                  </a:lnTo>
                  <a:lnTo>
                    <a:pt x="651" y="3051"/>
                  </a:lnTo>
                  <a:lnTo>
                    <a:pt x="488" y="3133"/>
                  </a:lnTo>
                  <a:lnTo>
                    <a:pt x="366" y="3255"/>
                  </a:lnTo>
                  <a:lnTo>
                    <a:pt x="244" y="3377"/>
                  </a:lnTo>
                  <a:lnTo>
                    <a:pt x="122" y="3499"/>
                  </a:lnTo>
                  <a:lnTo>
                    <a:pt x="41" y="3661"/>
                  </a:lnTo>
                  <a:lnTo>
                    <a:pt x="0" y="3824"/>
                  </a:lnTo>
                  <a:lnTo>
                    <a:pt x="0" y="4027"/>
                  </a:lnTo>
                  <a:lnTo>
                    <a:pt x="0" y="4190"/>
                  </a:lnTo>
                  <a:lnTo>
                    <a:pt x="41" y="4353"/>
                  </a:lnTo>
                  <a:lnTo>
                    <a:pt x="122" y="4516"/>
                  </a:lnTo>
                  <a:lnTo>
                    <a:pt x="244" y="4678"/>
                  </a:lnTo>
                  <a:lnTo>
                    <a:pt x="366" y="4800"/>
                  </a:lnTo>
                  <a:lnTo>
                    <a:pt x="529" y="4882"/>
                  </a:lnTo>
                  <a:lnTo>
                    <a:pt x="692" y="4963"/>
                  </a:lnTo>
                  <a:lnTo>
                    <a:pt x="854" y="5004"/>
                  </a:lnTo>
                  <a:lnTo>
                    <a:pt x="1017" y="5004"/>
                  </a:lnTo>
                  <a:lnTo>
                    <a:pt x="1180" y="4963"/>
                  </a:lnTo>
                  <a:lnTo>
                    <a:pt x="1139" y="5004"/>
                  </a:lnTo>
                  <a:lnTo>
                    <a:pt x="1098" y="5126"/>
                  </a:lnTo>
                  <a:lnTo>
                    <a:pt x="976" y="5410"/>
                  </a:lnTo>
                  <a:lnTo>
                    <a:pt x="773" y="5899"/>
                  </a:lnTo>
                  <a:lnTo>
                    <a:pt x="610" y="6305"/>
                  </a:lnTo>
                  <a:lnTo>
                    <a:pt x="448" y="6753"/>
                  </a:lnTo>
                  <a:lnTo>
                    <a:pt x="285" y="7282"/>
                  </a:lnTo>
                  <a:lnTo>
                    <a:pt x="163" y="7770"/>
                  </a:lnTo>
                  <a:lnTo>
                    <a:pt x="41" y="8298"/>
                  </a:lnTo>
                  <a:lnTo>
                    <a:pt x="41" y="8827"/>
                  </a:lnTo>
                  <a:lnTo>
                    <a:pt x="41" y="9153"/>
                  </a:lnTo>
                  <a:lnTo>
                    <a:pt x="122" y="9437"/>
                  </a:lnTo>
                  <a:lnTo>
                    <a:pt x="204" y="9722"/>
                  </a:lnTo>
                  <a:lnTo>
                    <a:pt x="285" y="10007"/>
                  </a:lnTo>
                  <a:lnTo>
                    <a:pt x="448" y="10251"/>
                  </a:lnTo>
                  <a:lnTo>
                    <a:pt x="570" y="10495"/>
                  </a:lnTo>
                  <a:lnTo>
                    <a:pt x="773" y="10698"/>
                  </a:lnTo>
                  <a:lnTo>
                    <a:pt x="976" y="10902"/>
                  </a:lnTo>
                  <a:lnTo>
                    <a:pt x="1261" y="11064"/>
                  </a:lnTo>
                  <a:lnTo>
                    <a:pt x="1505" y="11186"/>
                  </a:lnTo>
                  <a:lnTo>
                    <a:pt x="1790" y="11268"/>
                  </a:lnTo>
                  <a:lnTo>
                    <a:pt x="2075" y="11308"/>
                  </a:lnTo>
                  <a:lnTo>
                    <a:pt x="2359" y="11308"/>
                  </a:lnTo>
                  <a:lnTo>
                    <a:pt x="2644" y="11268"/>
                  </a:lnTo>
                  <a:lnTo>
                    <a:pt x="2929" y="11186"/>
                  </a:lnTo>
                  <a:lnTo>
                    <a:pt x="3173" y="11024"/>
                  </a:lnTo>
                  <a:lnTo>
                    <a:pt x="3458" y="10780"/>
                  </a:lnTo>
                  <a:lnTo>
                    <a:pt x="3661" y="10495"/>
                  </a:lnTo>
                  <a:lnTo>
                    <a:pt x="3824" y="10210"/>
                  </a:lnTo>
                  <a:lnTo>
                    <a:pt x="3986" y="9844"/>
                  </a:lnTo>
                  <a:lnTo>
                    <a:pt x="4190" y="9153"/>
                  </a:lnTo>
                  <a:lnTo>
                    <a:pt x="4312" y="8827"/>
                  </a:lnTo>
                  <a:lnTo>
                    <a:pt x="4475" y="8502"/>
                  </a:lnTo>
                  <a:lnTo>
                    <a:pt x="4515" y="8583"/>
                  </a:lnTo>
                  <a:lnTo>
                    <a:pt x="4678" y="8665"/>
                  </a:lnTo>
                  <a:lnTo>
                    <a:pt x="5207" y="8949"/>
                  </a:lnTo>
                  <a:lnTo>
                    <a:pt x="6061" y="9315"/>
                  </a:lnTo>
                  <a:lnTo>
                    <a:pt x="6508" y="9397"/>
                  </a:lnTo>
                  <a:lnTo>
                    <a:pt x="6956" y="9397"/>
                  </a:lnTo>
                  <a:lnTo>
                    <a:pt x="7200" y="9356"/>
                  </a:lnTo>
                  <a:lnTo>
                    <a:pt x="7403" y="9275"/>
                  </a:lnTo>
                  <a:lnTo>
                    <a:pt x="7607" y="9193"/>
                  </a:lnTo>
                  <a:lnTo>
                    <a:pt x="7810" y="9071"/>
                  </a:lnTo>
                  <a:lnTo>
                    <a:pt x="7973" y="8949"/>
                  </a:lnTo>
                  <a:lnTo>
                    <a:pt x="8135" y="8787"/>
                  </a:lnTo>
                  <a:lnTo>
                    <a:pt x="8420" y="8380"/>
                  </a:lnTo>
                  <a:lnTo>
                    <a:pt x="8624" y="7932"/>
                  </a:lnTo>
                  <a:lnTo>
                    <a:pt x="8786" y="7485"/>
                  </a:lnTo>
                  <a:lnTo>
                    <a:pt x="9274" y="5939"/>
                  </a:lnTo>
                  <a:lnTo>
                    <a:pt x="9681" y="4353"/>
                  </a:lnTo>
                  <a:lnTo>
                    <a:pt x="9844" y="3621"/>
                  </a:lnTo>
                  <a:lnTo>
                    <a:pt x="9884" y="3255"/>
                  </a:lnTo>
                  <a:lnTo>
                    <a:pt x="9925" y="2848"/>
                  </a:lnTo>
                  <a:lnTo>
                    <a:pt x="9884" y="2482"/>
                  </a:lnTo>
                  <a:lnTo>
                    <a:pt x="9844" y="2156"/>
                  </a:lnTo>
                  <a:lnTo>
                    <a:pt x="9762" y="1790"/>
                  </a:lnTo>
                  <a:lnTo>
                    <a:pt x="9600" y="1465"/>
                  </a:lnTo>
                  <a:lnTo>
                    <a:pt x="9437" y="1221"/>
                  </a:lnTo>
                  <a:lnTo>
                    <a:pt x="9234" y="977"/>
                  </a:lnTo>
                  <a:lnTo>
                    <a:pt x="9030" y="773"/>
                  </a:lnTo>
                  <a:lnTo>
                    <a:pt x="8746" y="611"/>
                  </a:lnTo>
                  <a:lnTo>
                    <a:pt x="8501" y="448"/>
                  </a:lnTo>
                  <a:lnTo>
                    <a:pt x="8217" y="326"/>
                  </a:lnTo>
                  <a:lnTo>
                    <a:pt x="7932" y="245"/>
                  </a:lnTo>
                  <a:lnTo>
                    <a:pt x="7607" y="163"/>
                  </a:lnTo>
                  <a:lnTo>
                    <a:pt x="7119" y="82"/>
                  </a:lnTo>
                  <a:lnTo>
                    <a:pt x="6590" y="41"/>
                  </a:lnTo>
                  <a:lnTo>
                    <a:pt x="60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63"/>
            <p:cNvSpPr/>
            <p:nvPr/>
          </p:nvSpPr>
          <p:spPr>
            <a:xfrm>
              <a:off x="4882410" y="1052100"/>
              <a:ext cx="472812" cy="537925"/>
            </a:xfrm>
            <a:custGeom>
              <a:rect b="b" l="l" r="r" t="t"/>
              <a:pathLst>
                <a:path extrusionOk="0" h="11756" w="10333">
                  <a:moveTo>
                    <a:pt x="6021" y="407"/>
                  </a:moveTo>
                  <a:lnTo>
                    <a:pt x="6916" y="489"/>
                  </a:lnTo>
                  <a:lnTo>
                    <a:pt x="7770" y="611"/>
                  </a:lnTo>
                  <a:lnTo>
                    <a:pt x="8136" y="692"/>
                  </a:lnTo>
                  <a:lnTo>
                    <a:pt x="8461" y="814"/>
                  </a:lnTo>
                  <a:lnTo>
                    <a:pt x="8787" y="977"/>
                  </a:lnTo>
                  <a:lnTo>
                    <a:pt x="9072" y="1180"/>
                  </a:lnTo>
                  <a:lnTo>
                    <a:pt x="9316" y="1383"/>
                  </a:lnTo>
                  <a:lnTo>
                    <a:pt x="9560" y="1668"/>
                  </a:lnTo>
                  <a:lnTo>
                    <a:pt x="9722" y="1953"/>
                  </a:lnTo>
                  <a:lnTo>
                    <a:pt x="9844" y="2319"/>
                  </a:lnTo>
                  <a:lnTo>
                    <a:pt x="9926" y="2685"/>
                  </a:lnTo>
                  <a:lnTo>
                    <a:pt x="9926" y="3092"/>
                  </a:lnTo>
                  <a:lnTo>
                    <a:pt x="9885" y="3499"/>
                  </a:lnTo>
                  <a:lnTo>
                    <a:pt x="9844" y="3905"/>
                  </a:lnTo>
                  <a:lnTo>
                    <a:pt x="9682" y="4678"/>
                  </a:lnTo>
                  <a:lnTo>
                    <a:pt x="9478" y="5410"/>
                  </a:lnTo>
                  <a:lnTo>
                    <a:pt x="8950" y="7119"/>
                  </a:lnTo>
                  <a:lnTo>
                    <a:pt x="8705" y="7851"/>
                  </a:lnTo>
                  <a:lnTo>
                    <a:pt x="8583" y="8217"/>
                  </a:lnTo>
                  <a:lnTo>
                    <a:pt x="8421" y="8542"/>
                  </a:lnTo>
                  <a:lnTo>
                    <a:pt x="8217" y="8868"/>
                  </a:lnTo>
                  <a:lnTo>
                    <a:pt x="7973" y="9112"/>
                  </a:lnTo>
                  <a:lnTo>
                    <a:pt x="7648" y="9275"/>
                  </a:lnTo>
                  <a:lnTo>
                    <a:pt x="7323" y="9397"/>
                  </a:lnTo>
                  <a:lnTo>
                    <a:pt x="7038" y="9437"/>
                  </a:lnTo>
                  <a:lnTo>
                    <a:pt x="6753" y="9437"/>
                  </a:lnTo>
                  <a:lnTo>
                    <a:pt x="6509" y="9397"/>
                  </a:lnTo>
                  <a:lnTo>
                    <a:pt x="6224" y="9315"/>
                  </a:lnTo>
                  <a:lnTo>
                    <a:pt x="5451" y="8990"/>
                  </a:lnTo>
                  <a:lnTo>
                    <a:pt x="5004" y="8746"/>
                  </a:lnTo>
                  <a:lnTo>
                    <a:pt x="4882" y="8664"/>
                  </a:lnTo>
                  <a:lnTo>
                    <a:pt x="4841" y="8624"/>
                  </a:lnTo>
                  <a:lnTo>
                    <a:pt x="4841" y="8624"/>
                  </a:lnTo>
                  <a:lnTo>
                    <a:pt x="4841" y="8624"/>
                  </a:lnTo>
                  <a:lnTo>
                    <a:pt x="4719" y="8583"/>
                  </a:lnTo>
                  <a:lnTo>
                    <a:pt x="4557" y="8583"/>
                  </a:lnTo>
                  <a:lnTo>
                    <a:pt x="4516" y="8664"/>
                  </a:lnTo>
                  <a:lnTo>
                    <a:pt x="4478" y="8747"/>
                  </a:lnTo>
                  <a:lnTo>
                    <a:pt x="4475" y="8746"/>
                  </a:lnTo>
                  <a:lnTo>
                    <a:pt x="4475" y="8754"/>
                  </a:lnTo>
                  <a:lnTo>
                    <a:pt x="4312" y="9112"/>
                  </a:lnTo>
                  <a:lnTo>
                    <a:pt x="4150" y="9600"/>
                  </a:lnTo>
                  <a:lnTo>
                    <a:pt x="3987" y="10047"/>
                  </a:lnTo>
                  <a:lnTo>
                    <a:pt x="3784" y="10495"/>
                  </a:lnTo>
                  <a:lnTo>
                    <a:pt x="3621" y="10739"/>
                  </a:lnTo>
                  <a:lnTo>
                    <a:pt x="3458" y="10942"/>
                  </a:lnTo>
                  <a:lnTo>
                    <a:pt x="3255" y="11105"/>
                  </a:lnTo>
                  <a:lnTo>
                    <a:pt x="3011" y="11227"/>
                  </a:lnTo>
                  <a:lnTo>
                    <a:pt x="2767" y="11308"/>
                  </a:lnTo>
                  <a:lnTo>
                    <a:pt x="2523" y="11349"/>
                  </a:lnTo>
                  <a:lnTo>
                    <a:pt x="2238" y="11349"/>
                  </a:lnTo>
                  <a:lnTo>
                    <a:pt x="1994" y="11308"/>
                  </a:lnTo>
                  <a:lnTo>
                    <a:pt x="1709" y="11227"/>
                  </a:lnTo>
                  <a:lnTo>
                    <a:pt x="1465" y="11064"/>
                  </a:lnTo>
                  <a:lnTo>
                    <a:pt x="1221" y="10902"/>
                  </a:lnTo>
                  <a:lnTo>
                    <a:pt x="1058" y="10698"/>
                  </a:lnTo>
                  <a:lnTo>
                    <a:pt x="855" y="10495"/>
                  </a:lnTo>
                  <a:lnTo>
                    <a:pt x="733" y="10251"/>
                  </a:lnTo>
                  <a:lnTo>
                    <a:pt x="611" y="9966"/>
                  </a:lnTo>
                  <a:lnTo>
                    <a:pt x="530" y="9722"/>
                  </a:lnTo>
                  <a:lnTo>
                    <a:pt x="448" y="9397"/>
                  </a:lnTo>
                  <a:lnTo>
                    <a:pt x="448" y="9071"/>
                  </a:lnTo>
                  <a:lnTo>
                    <a:pt x="448" y="8746"/>
                  </a:lnTo>
                  <a:lnTo>
                    <a:pt x="489" y="8461"/>
                  </a:lnTo>
                  <a:lnTo>
                    <a:pt x="611" y="7851"/>
                  </a:lnTo>
                  <a:lnTo>
                    <a:pt x="814" y="7200"/>
                  </a:lnTo>
                  <a:lnTo>
                    <a:pt x="1018" y="6631"/>
                  </a:lnTo>
                  <a:lnTo>
                    <a:pt x="1221" y="6061"/>
                  </a:lnTo>
                  <a:lnTo>
                    <a:pt x="1343" y="5695"/>
                  </a:lnTo>
                  <a:lnTo>
                    <a:pt x="1424" y="5492"/>
                  </a:lnTo>
                  <a:lnTo>
                    <a:pt x="1506" y="5410"/>
                  </a:lnTo>
                  <a:lnTo>
                    <a:pt x="1587" y="5329"/>
                  </a:lnTo>
                  <a:lnTo>
                    <a:pt x="1587" y="5288"/>
                  </a:lnTo>
                  <a:lnTo>
                    <a:pt x="1587" y="5207"/>
                  </a:lnTo>
                  <a:lnTo>
                    <a:pt x="1587" y="5166"/>
                  </a:lnTo>
                  <a:lnTo>
                    <a:pt x="1506" y="5044"/>
                  </a:lnTo>
                  <a:lnTo>
                    <a:pt x="1140" y="5044"/>
                  </a:lnTo>
                  <a:lnTo>
                    <a:pt x="936" y="5004"/>
                  </a:lnTo>
                  <a:lnTo>
                    <a:pt x="733" y="4882"/>
                  </a:lnTo>
                  <a:lnTo>
                    <a:pt x="570" y="4760"/>
                  </a:lnTo>
                  <a:lnTo>
                    <a:pt x="489" y="4597"/>
                  </a:lnTo>
                  <a:lnTo>
                    <a:pt x="408" y="4394"/>
                  </a:lnTo>
                  <a:lnTo>
                    <a:pt x="408" y="4190"/>
                  </a:lnTo>
                  <a:lnTo>
                    <a:pt x="448" y="3946"/>
                  </a:lnTo>
                  <a:lnTo>
                    <a:pt x="570" y="3743"/>
                  </a:lnTo>
                  <a:lnTo>
                    <a:pt x="733" y="3621"/>
                  </a:lnTo>
                  <a:lnTo>
                    <a:pt x="896" y="3539"/>
                  </a:lnTo>
                  <a:lnTo>
                    <a:pt x="1099" y="3499"/>
                  </a:lnTo>
                  <a:lnTo>
                    <a:pt x="1302" y="3499"/>
                  </a:lnTo>
                  <a:lnTo>
                    <a:pt x="1506" y="3539"/>
                  </a:lnTo>
                  <a:lnTo>
                    <a:pt x="1669" y="3661"/>
                  </a:lnTo>
                  <a:lnTo>
                    <a:pt x="1831" y="3824"/>
                  </a:lnTo>
                  <a:lnTo>
                    <a:pt x="1913" y="3865"/>
                  </a:lnTo>
                  <a:lnTo>
                    <a:pt x="2035" y="3865"/>
                  </a:lnTo>
                  <a:lnTo>
                    <a:pt x="2116" y="3824"/>
                  </a:lnTo>
                  <a:lnTo>
                    <a:pt x="2157" y="3743"/>
                  </a:lnTo>
                  <a:lnTo>
                    <a:pt x="2360" y="3214"/>
                  </a:lnTo>
                  <a:lnTo>
                    <a:pt x="2604" y="2726"/>
                  </a:lnTo>
                  <a:lnTo>
                    <a:pt x="3092" y="1750"/>
                  </a:lnTo>
                  <a:lnTo>
                    <a:pt x="3296" y="1343"/>
                  </a:lnTo>
                  <a:lnTo>
                    <a:pt x="3418" y="1180"/>
                  </a:lnTo>
                  <a:lnTo>
                    <a:pt x="3580" y="1017"/>
                  </a:lnTo>
                  <a:lnTo>
                    <a:pt x="3743" y="895"/>
                  </a:lnTo>
                  <a:lnTo>
                    <a:pt x="3906" y="773"/>
                  </a:lnTo>
                  <a:lnTo>
                    <a:pt x="4312" y="651"/>
                  </a:lnTo>
                  <a:lnTo>
                    <a:pt x="4719" y="529"/>
                  </a:lnTo>
                  <a:lnTo>
                    <a:pt x="5167" y="448"/>
                  </a:lnTo>
                  <a:lnTo>
                    <a:pt x="5614" y="407"/>
                  </a:lnTo>
                  <a:close/>
                  <a:moveTo>
                    <a:pt x="5980" y="0"/>
                  </a:moveTo>
                  <a:lnTo>
                    <a:pt x="5492" y="41"/>
                  </a:lnTo>
                  <a:lnTo>
                    <a:pt x="5004" y="82"/>
                  </a:lnTo>
                  <a:lnTo>
                    <a:pt x="4516" y="163"/>
                  </a:lnTo>
                  <a:lnTo>
                    <a:pt x="4068" y="285"/>
                  </a:lnTo>
                  <a:lnTo>
                    <a:pt x="3702" y="448"/>
                  </a:lnTo>
                  <a:lnTo>
                    <a:pt x="3499" y="570"/>
                  </a:lnTo>
                  <a:lnTo>
                    <a:pt x="3336" y="692"/>
                  </a:lnTo>
                  <a:lnTo>
                    <a:pt x="3174" y="855"/>
                  </a:lnTo>
                  <a:lnTo>
                    <a:pt x="3052" y="1017"/>
                  </a:lnTo>
                  <a:lnTo>
                    <a:pt x="2807" y="1465"/>
                  </a:lnTo>
                  <a:lnTo>
                    <a:pt x="2238" y="2522"/>
                  </a:lnTo>
                  <a:lnTo>
                    <a:pt x="1994" y="3051"/>
                  </a:lnTo>
                  <a:lnTo>
                    <a:pt x="1898" y="3321"/>
                  </a:lnTo>
                  <a:lnTo>
                    <a:pt x="1872" y="3295"/>
                  </a:lnTo>
                  <a:lnTo>
                    <a:pt x="1587" y="3133"/>
                  </a:lnTo>
                  <a:lnTo>
                    <a:pt x="1302" y="3092"/>
                  </a:lnTo>
                  <a:lnTo>
                    <a:pt x="977" y="3092"/>
                  </a:lnTo>
                  <a:lnTo>
                    <a:pt x="692" y="3173"/>
                  </a:lnTo>
                  <a:lnTo>
                    <a:pt x="448" y="3336"/>
                  </a:lnTo>
                  <a:lnTo>
                    <a:pt x="204" y="3580"/>
                  </a:lnTo>
                  <a:lnTo>
                    <a:pt x="82" y="3865"/>
                  </a:lnTo>
                  <a:lnTo>
                    <a:pt x="1" y="4027"/>
                  </a:lnTo>
                  <a:lnTo>
                    <a:pt x="1" y="4190"/>
                  </a:lnTo>
                  <a:lnTo>
                    <a:pt x="1" y="4516"/>
                  </a:lnTo>
                  <a:lnTo>
                    <a:pt x="123" y="4800"/>
                  </a:lnTo>
                  <a:lnTo>
                    <a:pt x="286" y="5044"/>
                  </a:lnTo>
                  <a:lnTo>
                    <a:pt x="530" y="5248"/>
                  </a:lnTo>
                  <a:lnTo>
                    <a:pt x="814" y="5370"/>
                  </a:lnTo>
                  <a:lnTo>
                    <a:pt x="1027" y="5423"/>
                  </a:lnTo>
                  <a:lnTo>
                    <a:pt x="1027" y="5423"/>
                  </a:lnTo>
                  <a:lnTo>
                    <a:pt x="936" y="5695"/>
                  </a:lnTo>
                  <a:lnTo>
                    <a:pt x="733" y="6224"/>
                  </a:lnTo>
                  <a:lnTo>
                    <a:pt x="530" y="6712"/>
                  </a:lnTo>
                  <a:lnTo>
                    <a:pt x="326" y="7404"/>
                  </a:lnTo>
                  <a:lnTo>
                    <a:pt x="123" y="8136"/>
                  </a:lnTo>
                  <a:lnTo>
                    <a:pt x="82" y="8502"/>
                  </a:lnTo>
                  <a:lnTo>
                    <a:pt x="41" y="8868"/>
                  </a:lnTo>
                  <a:lnTo>
                    <a:pt x="41" y="9234"/>
                  </a:lnTo>
                  <a:lnTo>
                    <a:pt x="82" y="9600"/>
                  </a:lnTo>
                  <a:lnTo>
                    <a:pt x="164" y="9885"/>
                  </a:lnTo>
                  <a:lnTo>
                    <a:pt x="286" y="10210"/>
                  </a:lnTo>
                  <a:lnTo>
                    <a:pt x="408" y="10495"/>
                  </a:lnTo>
                  <a:lnTo>
                    <a:pt x="570" y="10739"/>
                  </a:lnTo>
                  <a:lnTo>
                    <a:pt x="774" y="11024"/>
                  </a:lnTo>
                  <a:lnTo>
                    <a:pt x="977" y="11227"/>
                  </a:lnTo>
                  <a:lnTo>
                    <a:pt x="1221" y="11430"/>
                  </a:lnTo>
                  <a:lnTo>
                    <a:pt x="1506" y="11552"/>
                  </a:lnTo>
                  <a:lnTo>
                    <a:pt x="1791" y="11675"/>
                  </a:lnTo>
                  <a:lnTo>
                    <a:pt x="2075" y="11756"/>
                  </a:lnTo>
                  <a:lnTo>
                    <a:pt x="2685" y="11756"/>
                  </a:lnTo>
                  <a:lnTo>
                    <a:pt x="2970" y="11675"/>
                  </a:lnTo>
                  <a:lnTo>
                    <a:pt x="3255" y="11593"/>
                  </a:lnTo>
                  <a:lnTo>
                    <a:pt x="3499" y="11430"/>
                  </a:lnTo>
                  <a:lnTo>
                    <a:pt x="3743" y="11227"/>
                  </a:lnTo>
                  <a:lnTo>
                    <a:pt x="3946" y="10983"/>
                  </a:lnTo>
                  <a:lnTo>
                    <a:pt x="4109" y="10698"/>
                  </a:lnTo>
                  <a:lnTo>
                    <a:pt x="4272" y="10414"/>
                  </a:lnTo>
                  <a:lnTo>
                    <a:pt x="4394" y="10088"/>
                  </a:lnTo>
                  <a:lnTo>
                    <a:pt x="4597" y="9478"/>
                  </a:lnTo>
                  <a:lnTo>
                    <a:pt x="4760" y="9071"/>
                  </a:lnTo>
                  <a:lnTo>
                    <a:pt x="4760" y="9071"/>
                  </a:lnTo>
                  <a:lnTo>
                    <a:pt x="5004" y="9193"/>
                  </a:lnTo>
                  <a:lnTo>
                    <a:pt x="5899" y="9600"/>
                  </a:lnTo>
                  <a:lnTo>
                    <a:pt x="6184" y="9722"/>
                  </a:lnTo>
                  <a:lnTo>
                    <a:pt x="6509" y="9803"/>
                  </a:lnTo>
                  <a:lnTo>
                    <a:pt x="6834" y="9844"/>
                  </a:lnTo>
                  <a:lnTo>
                    <a:pt x="7119" y="9844"/>
                  </a:lnTo>
                  <a:lnTo>
                    <a:pt x="7445" y="9803"/>
                  </a:lnTo>
                  <a:lnTo>
                    <a:pt x="7729" y="9681"/>
                  </a:lnTo>
                  <a:lnTo>
                    <a:pt x="8014" y="9559"/>
                  </a:lnTo>
                  <a:lnTo>
                    <a:pt x="8299" y="9356"/>
                  </a:lnTo>
                  <a:lnTo>
                    <a:pt x="8543" y="9071"/>
                  </a:lnTo>
                  <a:lnTo>
                    <a:pt x="8787" y="8746"/>
                  </a:lnTo>
                  <a:lnTo>
                    <a:pt x="8950" y="8380"/>
                  </a:lnTo>
                  <a:lnTo>
                    <a:pt x="9072" y="8014"/>
                  </a:lnTo>
                  <a:lnTo>
                    <a:pt x="9397" y="7078"/>
                  </a:lnTo>
                  <a:lnTo>
                    <a:pt x="9682" y="6143"/>
                  </a:lnTo>
                  <a:lnTo>
                    <a:pt x="9926" y="5166"/>
                  </a:lnTo>
                  <a:lnTo>
                    <a:pt x="10170" y="4190"/>
                  </a:lnTo>
                  <a:lnTo>
                    <a:pt x="10251" y="3783"/>
                  </a:lnTo>
                  <a:lnTo>
                    <a:pt x="10292" y="3336"/>
                  </a:lnTo>
                  <a:lnTo>
                    <a:pt x="10333" y="2929"/>
                  </a:lnTo>
                  <a:lnTo>
                    <a:pt x="10292" y="2482"/>
                  </a:lnTo>
                  <a:lnTo>
                    <a:pt x="10170" y="2034"/>
                  </a:lnTo>
                  <a:lnTo>
                    <a:pt x="10007" y="1628"/>
                  </a:lnTo>
                  <a:lnTo>
                    <a:pt x="9763" y="1302"/>
                  </a:lnTo>
                  <a:lnTo>
                    <a:pt x="9438" y="977"/>
                  </a:lnTo>
                  <a:lnTo>
                    <a:pt x="9112" y="733"/>
                  </a:lnTo>
                  <a:lnTo>
                    <a:pt x="8746" y="489"/>
                  </a:lnTo>
                  <a:lnTo>
                    <a:pt x="8299" y="326"/>
                  </a:lnTo>
                  <a:lnTo>
                    <a:pt x="7982" y="263"/>
                  </a:lnTo>
                  <a:lnTo>
                    <a:pt x="7982" y="263"/>
                  </a:lnTo>
                  <a:lnTo>
                    <a:pt x="7973" y="245"/>
                  </a:lnTo>
                  <a:lnTo>
                    <a:pt x="7892" y="245"/>
                  </a:lnTo>
                  <a:lnTo>
                    <a:pt x="6956" y="82"/>
                  </a:lnTo>
                  <a:lnTo>
                    <a:pt x="6468" y="41"/>
                  </a:lnTo>
                  <a:lnTo>
                    <a:pt x="59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63"/>
            <p:cNvSpPr/>
            <p:nvPr/>
          </p:nvSpPr>
          <p:spPr>
            <a:xfrm>
              <a:off x="5247244" y="1383393"/>
              <a:ext cx="986486" cy="837637"/>
            </a:xfrm>
            <a:custGeom>
              <a:rect b="b" l="l" r="r" t="t"/>
              <a:pathLst>
                <a:path extrusionOk="0" h="18306" w="21559">
                  <a:moveTo>
                    <a:pt x="7973" y="1"/>
                  </a:moveTo>
                  <a:lnTo>
                    <a:pt x="7729" y="42"/>
                  </a:lnTo>
                  <a:lnTo>
                    <a:pt x="7485" y="123"/>
                  </a:lnTo>
                  <a:lnTo>
                    <a:pt x="7281" y="204"/>
                  </a:lnTo>
                  <a:lnTo>
                    <a:pt x="7037" y="326"/>
                  </a:lnTo>
                  <a:lnTo>
                    <a:pt x="6834" y="489"/>
                  </a:lnTo>
                  <a:lnTo>
                    <a:pt x="6671" y="652"/>
                  </a:lnTo>
                  <a:lnTo>
                    <a:pt x="6509" y="855"/>
                  </a:lnTo>
                  <a:lnTo>
                    <a:pt x="6386" y="1058"/>
                  </a:lnTo>
                  <a:lnTo>
                    <a:pt x="6264" y="1302"/>
                  </a:lnTo>
                  <a:lnTo>
                    <a:pt x="6061" y="1750"/>
                  </a:lnTo>
                  <a:lnTo>
                    <a:pt x="5980" y="2075"/>
                  </a:lnTo>
                  <a:lnTo>
                    <a:pt x="5939" y="2441"/>
                  </a:lnTo>
                  <a:lnTo>
                    <a:pt x="5939" y="2767"/>
                  </a:lnTo>
                  <a:lnTo>
                    <a:pt x="5980" y="3092"/>
                  </a:lnTo>
                  <a:lnTo>
                    <a:pt x="6061" y="3743"/>
                  </a:lnTo>
                  <a:lnTo>
                    <a:pt x="6183" y="4394"/>
                  </a:lnTo>
                  <a:lnTo>
                    <a:pt x="5248" y="4557"/>
                  </a:lnTo>
                  <a:lnTo>
                    <a:pt x="4271" y="4801"/>
                  </a:lnTo>
                  <a:lnTo>
                    <a:pt x="3376" y="5085"/>
                  </a:lnTo>
                  <a:lnTo>
                    <a:pt x="2441" y="5411"/>
                  </a:lnTo>
                  <a:lnTo>
                    <a:pt x="2360" y="5533"/>
                  </a:lnTo>
                  <a:lnTo>
                    <a:pt x="2319" y="5573"/>
                  </a:lnTo>
                  <a:lnTo>
                    <a:pt x="2319" y="5655"/>
                  </a:lnTo>
                  <a:lnTo>
                    <a:pt x="2604" y="6672"/>
                  </a:lnTo>
                  <a:lnTo>
                    <a:pt x="2807" y="7689"/>
                  </a:lnTo>
                  <a:lnTo>
                    <a:pt x="3010" y="8706"/>
                  </a:lnTo>
                  <a:lnTo>
                    <a:pt x="3173" y="9722"/>
                  </a:lnTo>
                  <a:lnTo>
                    <a:pt x="3173" y="9722"/>
                  </a:lnTo>
                  <a:lnTo>
                    <a:pt x="2807" y="9600"/>
                  </a:lnTo>
                  <a:lnTo>
                    <a:pt x="2441" y="9560"/>
                  </a:lnTo>
                  <a:lnTo>
                    <a:pt x="2034" y="9600"/>
                  </a:lnTo>
                  <a:lnTo>
                    <a:pt x="1668" y="9722"/>
                  </a:lnTo>
                  <a:lnTo>
                    <a:pt x="1424" y="9844"/>
                  </a:lnTo>
                  <a:lnTo>
                    <a:pt x="1180" y="9966"/>
                  </a:lnTo>
                  <a:lnTo>
                    <a:pt x="977" y="10170"/>
                  </a:lnTo>
                  <a:lnTo>
                    <a:pt x="814" y="10333"/>
                  </a:lnTo>
                  <a:lnTo>
                    <a:pt x="651" y="10577"/>
                  </a:lnTo>
                  <a:lnTo>
                    <a:pt x="488" y="10780"/>
                  </a:lnTo>
                  <a:lnTo>
                    <a:pt x="244" y="11268"/>
                  </a:lnTo>
                  <a:lnTo>
                    <a:pt x="82" y="11797"/>
                  </a:lnTo>
                  <a:lnTo>
                    <a:pt x="0" y="12326"/>
                  </a:lnTo>
                  <a:lnTo>
                    <a:pt x="0" y="12854"/>
                  </a:lnTo>
                  <a:lnTo>
                    <a:pt x="41" y="13099"/>
                  </a:lnTo>
                  <a:lnTo>
                    <a:pt x="122" y="13343"/>
                  </a:lnTo>
                  <a:lnTo>
                    <a:pt x="204" y="13587"/>
                  </a:lnTo>
                  <a:lnTo>
                    <a:pt x="326" y="13831"/>
                  </a:lnTo>
                  <a:lnTo>
                    <a:pt x="448" y="14034"/>
                  </a:lnTo>
                  <a:lnTo>
                    <a:pt x="610" y="14237"/>
                  </a:lnTo>
                  <a:lnTo>
                    <a:pt x="814" y="14400"/>
                  </a:lnTo>
                  <a:lnTo>
                    <a:pt x="1017" y="14522"/>
                  </a:lnTo>
                  <a:lnTo>
                    <a:pt x="1302" y="14644"/>
                  </a:lnTo>
                  <a:lnTo>
                    <a:pt x="1587" y="14726"/>
                  </a:lnTo>
                  <a:lnTo>
                    <a:pt x="1912" y="14766"/>
                  </a:lnTo>
                  <a:lnTo>
                    <a:pt x="2197" y="14766"/>
                  </a:lnTo>
                  <a:lnTo>
                    <a:pt x="2522" y="14726"/>
                  </a:lnTo>
                  <a:lnTo>
                    <a:pt x="2848" y="14685"/>
                  </a:lnTo>
                  <a:lnTo>
                    <a:pt x="3417" y="14482"/>
                  </a:lnTo>
                  <a:lnTo>
                    <a:pt x="4027" y="14278"/>
                  </a:lnTo>
                  <a:lnTo>
                    <a:pt x="4312" y="15254"/>
                  </a:lnTo>
                  <a:lnTo>
                    <a:pt x="4597" y="16231"/>
                  </a:lnTo>
                  <a:lnTo>
                    <a:pt x="4922" y="17207"/>
                  </a:lnTo>
                  <a:lnTo>
                    <a:pt x="5288" y="18142"/>
                  </a:lnTo>
                  <a:lnTo>
                    <a:pt x="5329" y="18224"/>
                  </a:lnTo>
                  <a:lnTo>
                    <a:pt x="5410" y="18264"/>
                  </a:lnTo>
                  <a:lnTo>
                    <a:pt x="5451" y="18305"/>
                  </a:lnTo>
                  <a:lnTo>
                    <a:pt x="5532" y="18305"/>
                  </a:lnTo>
                  <a:lnTo>
                    <a:pt x="10780" y="17003"/>
                  </a:lnTo>
                  <a:lnTo>
                    <a:pt x="10861" y="16963"/>
                  </a:lnTo>
                  <a:lnTo>
                    <a:pt x="10942" y="16881"/>
                  </a:lnTo>
                  <a:lnTo>
                    <a:pt x="10942" y="16800"/>
                  </a:lnTo>
                  <a:lnTo>
                    <a:pt x="10902" y="16719"/>
                  </a:lnTo>
                  <a:lnTo>
                    <a:pt x="10617" y="16190"/>
                  </a:lnTo>
                  <a:lnTo>
                    <a:pt x="10332" y="15661"/>
                  </a:lnTo>
                  <a:lnTo>
                    <a:pt x="10088" y="15132"/>
                  </a:lnTo>
                  <a:lnTo>
                    <a:pt x="10007" y="14848"/>
                  </a:lnTo>
                  <a:lnTo>
                    <a:pt x="9925" y="14563"/>
                  </a:lnTo>
                  <a:lnTo>
                    <a:pt x="9885" y="14319"/>
                  </a:lnTo>
                  <a:lnTo>
                    <a:pt x="9885" y="14075"/>
                  </a:lnTo>
                  <a:lnTo>
                    <a:pt x="9885" y="13790"/>
                  </a:lnTo>
                  <a:lnTo>
                    <a:pt x="9966" y="13546"/>
                  </a:lnTo>
                  <a:lnTo>
                    <a:pt x="10007" y="13302"/>
                  </a:lnTo>
                  <a:lnTo>
                    <a:pt x="10129" y="13099"/>
                  </a:lnTo>
                  <a:lnTo>
                    <a:pt x="10251" y="12854"/>
                  </a:lnTo>
                  <a:lnTo>
                    <a:pt x="10454" y="12692"/>
                  </a:lnTo>
                  <a:lnTo>
                    <a:pt x="10617" y="12529"/>
                  </a:lnTo>
                  <a:lnTo>
                    <a:pt x="10820" y="12448"/>
                  </a:lnTo>
                  <a:lnTo>
                    <a:pt x="11024" y="12366"/>
                  </a:lnTo>
                  <a:lnTo>
                    <a:pt x="11227" y="12326"/>
                  </a:lnTo>
                  <a:lnTo>
                    <a:pt x="11674" y="12326"/>
                  </a:lnTo>
                  <a:lnTo>
                    <a:pt x="12122" y="12448"/>
                  </a:lnTo>
                  <a:lnTo>
                    <a:pt x="12325" y="12529"/>
                  </a:lnTo>
                  <a:lnTo>
                    <a:pt x="12529" y="12651"/>
                  </a:lnTo>
                  <a:lnTo>
                    <a:pt x="12732" y="12773"/>
                  </a:lnTo>
                  <a:lnTo>
                    <a:pt x="12895" y="12936"/>
                  </a:lnTo>
                  <a:lnTo>
                    <a:pt x="13220" y="13302"/>
                  </a:lnTo>
                  <a:lnTo>
                    <a:pt x="13464" y="13709"/>
                  </a:lnTo>
                  <a:lnTo>
                    <a:pt x="13545" y="13993"/>
                  </a:lnTo>
                  <a:lnTo>
                    <a:pt x="13627" y="14319"/>
                  </a:lnTo>
                  <a:lnTo>
                    <a:pt x="13708" y="14888"/>
                  </a:lnTo>
                  <a:lnTo>
                    <a:pt x="13708" y="15498"/>
                  </a:lnTo>
                  <a:lnTo>
                    <a:pt x="13627" y="16109"/>
                  </a:lnTo>
                  <a:lnTo>
                    <a:pt x="13586" y="16149"/>
                  </a:lnTo>
                  <a:lnTo>
                    <a:pt x="13505" y="16190"/>
                  </a:lnTo>
                  <a:lnTo>
                    <a:pt x="13505" y="16271"/>
                  </a:lnTo>
                  <a:lnTo>
                    <a:pt x="13505" y="16353"/>
                  </a:lnTo>
                  <a:lnTo>
                    <a:pt x="13545" y="16434"/>
                  </a:lnTo>
                  <a:lnTo>
                    <a:pt x="13586" y="16475"/>
                  </a:lnTo>
                  <a:lnTo>
                    <a:pt x="13668" y="16515"/>
                  </a:lnTo>
                  <a:lnTo>
                    <a:pt x="13749" y="16515"/>
                  </a:lnTo>
                  <a:lnTo>
                    <a:pt x="15091" y="16271"/>
                  </a:lnTo>
                  <a:lnTo>
                    <a:pt x="16433" y="15946"/>
                  </a:lnTo>
                  <a:lnTo>
                    <a:pt x="19077" y="15336"/>
                  </a:lnTo>
                  <a:lnTo>
                    <a:pt x="19159" y="15295"/>
                  </a:lnTo>
                  <a:lnTo>
                    <a:pt x="19199" y="15254"/>
                  </a:lnTo>
                  <a:lnTo>
                    <a:pt x="19240" y="15173"/>
                  </a:lnTo>
                  <a:lnTo>
                    <a:pt x="19240" y="15092"/>
                  </a:lnTo>
                  <a:lnTo>
                    <a:pt x="18223" y="10902"/>
                  </a:lnTo>
                  <a:lnTo>
                    <a:pt x="18793" y="10780"/>
                  </a:lnTo>
                  <a:lnTo>
                    <a:pt x="19322" y="10617"/>
                  </a:lnTo>
                  <a:lnTo>
                    <a:pt x="19850" y="10414"/>
                  </a:lnTo>
                  <a:lnTo>
                    <a:pt x="20338" y="10170"/>
                  </a:lnTo>
                  <a:lnTo>
                    <a:pt x="20745" y="9844"/>
                  </a:lnTo>
                  <a:lnTo>
                    <a:pt x="20949" y="9641"/>
                  </a:lnTo>
                  <a:lnTo>
                    <a:pt x="21111" y="9438"/>
                  </a:lnTo>
                  <a:lnTo>
                    <a:pt x="21274" y="9194"/>
                  </a:lnTo>
                  <a:lnTo>
                    <a:pt x="21396" y="8950"/>
                  </a:lnTo>
                  <a:lnTo>
                    <a:pt x="21477" y="8706"/>
                  </a:lnTo>
                  <a:lnTo>
                    <a:pt x="21518" y="8421"/>
                  </a:lnTo>
                  <a:lnTo>
                    <a:pt x="21559" y="8136"/>
                  </a:lnTo>
                  <a:lnTo>
                    <a:pt x="21518" y="7851"/>
                  </a:lnTo>
                  <a:lnTo>
                    <a:pt x="21477" y="7607"/>
                  </a:lnTo>
                  <a:lnTo>
                    <a:pt x="21396" y="7363"/>
                  </a:lnTo>
                  <a:lnTo>
                    <a:pt x="21274" y="7119"/>
                  </a:lnTo>
                  <a:lnTo>
                    <a:pt x="21152" y="6916"/>
                  </a:lnTo>
                  <a:lnTo>
                    <a:pt x="20989" y="6712"/>
                  </a:lnTo>
                  <a:lnTo>
                    <a:pt x="20786" y="6509"/>
                  </a:lnTo>
                  <a:lnTo>
                    <a:pt x="20582" y="6346"/>
                  </a:lnTo>
                  <a:lnTo>
                    <a:pt x="20379" y="6184"/>
                  </a:lnTo>
                  <a:lnTo>
                    <a:pt x="19891" y="5940"/>
                  </a:lnTo>
                  <a:lnTo>
                    <a:pt x="19403" y="5818"/>
                  </a:lnTo>
                  <a:lnTo>
                    <a:pt x="19118" y="5777"/>
                  </a:lnTo>
                  <a:lnTo>
                    <a:pt x="18874" y="5736"/>
                  </a:lnTo>
                  <a:lnTo>
                    <a:pt x="18345" y="5777"/>
                  </a:lnTo>
                  <a:lnTo>
                    <a:pt x="17857" y="5899"/>
                  </a:lnTo>
                  <a:lnTo>
                    <a:pt x="17410" y="6102"/>
                  </a:lnTo>
                  <a:lnTo>
                    <a:pt x="16962" y="6387"/>
                  </a:lnTo>
                  <a:lnTo>
                    <a:pt x="16474" y="3987"/>
                  </a:lnTo>
                  <a:lnTo>
                    <a:pt x="16393" y="3377"/>
                  </a:lnTo>
                  <a:lnTo>
                    <a:pt x="16311" y="3052"/>
                  </a:lnTo>
                  <a:lnTo>
                    <a:pt x="16230" y="2767"/>
                  </a:lnTo>
                  <a:lnTo>
                    <a:pt x="16067" y="2563"/>
                  </a:lnTo>
                  <a:lnTo>
                    <a:pt x="15905" y="2482"/>
                  </a:lnTo>
                  <a:lnTo>
                    <a:pt x="15701" y="2441"/>
                  </a:lnTo>
                  <a:lnTo>
                    <a:pt x="15457" y="2441"/>
                  </a:lnTo>
                  <a:lnTo>
                    <a:pt x="14156" y="2726"/>
                  </a:lnTo>
                  <a:lnTo>
                    <a:pt x="12854" y="3052"/>
                  </a:lnTo>
                  <a:lnTo>
                    <a:pt x="12163" y="3174"/>
                  </a:lnTo>
                  <a:lnTo>
                    <a:pt x="11512" y="3255"/>
                  </a:lnTo>
                  <a:lnTo>
                    <a:pt x="10576" y="3377"/>
                  </a:lnTo>
                  <a:lnTo>
                    <a:pt x="10657" y="2889"/>
                  </a:lnTo>
                  <a:lnTo>
                    <a:pt x="10657" y="2401"/>
                  </a:lnTo>
                  <a:lnTo>
                    <a:pt x="10576" y="1953"/>
                  </a:lnTo>
                  <a:lnTo>
                    <a:pt x="10413" y="1506"/>
                  </a:lnTo>
                  <a:lnTo>
                    <a:pt x="10210" y="1099"/>
                  </a:lnTo>
                  <a:lnTo>
                    <a:pt x="9925" y="733"/>
                  </a:lnTo>
                  <a:lnTo>
                    <a:pt x="9600" y="448"/>
                  </a:lnTo>
                  <a:lnTo>
                    <a:pt x="9397" y="326"/>
                  </a:lnTo>
                  <a:lnTo>
                    <a:pt x="9152" y="204"/>
                  </a:lnTo>
                  <a:lnTo>
                    <a:pt x="8705" y="42"/>
                  </a:lnTo>
                  <a:lnTo>
                    <a:pt x="846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63"/>
            <p:cNvSpPr/>
            <p:nvPr/>
          </p:nvSpPr>
          <p:spPr>
            <a:xfrm>
              <a:off x="5215579" y="1267990"/>
              <a:ext cx="65204" cy="121029"/>
            </a:xfrm>
            <a:custGeom>
              <a:rect b="b" l="l" r="r" t="t"/>
              <a:pathLst>
                <a:path extrusionOk="0" h="2645" w="1425">
                  <a:moveTo>
                    <a:pt x="936" y="1"/>
                  </a:moveTo>
                  <a:lnTo>
                    <a:pt x="896" y="42"/>
                  </a:lnTo>
                  <a:lnTo>
                    <a:pt x="814" y="82"/>
                  </a:lnTo>
                  <a:lnTo>
                    <a:pt x="814" y="164"/>
                  </a:lnTo>
                  <a:lnTo>
                    <a:pt x="814" y="245"/>
                  </a:lnTo>
                  <a:lnTo>
                    <a:pt x="936" y="1181"/>
                  </a:lnTo>
                  <a:lnTo>
                    <a:pt x="1018" y="1628"/>
                  </a:lnTo>
                  <a:lnTo>
                    <a:pt x="1058" y="1831"/>
                  </a:lnTo>
                  <a:lnTo>
                    <a:pt x="1058" y="1994"/>
                  </a:lnTo>
                  <a:lnTo>
                    <a:pt x="977" y="2157"/>
                  </a:lnTo>
                  <a:lnTo>
                    <a:pt x="896" y="2238"/>
                  </a:lnTo>
                  <a:lnTo>
                    <a:pt x="774" y="2238"/>
                  </a:lnTo>
                  <a:lnTo>
                    <a:pt x="692" y="2157"/>
                  </a:lnTo>
                  <a:lnTo>
                    <a:pt x="570" y="1994"/>
                  </a:lnTo>
                  <a:lnTo>
                    <a:pt x="530" y="1831"/>
                  </a:lnTo>
                  <a:lnTo>
                    <a:pt x="367" y="1425"/>
                  </a:lnTo>
                  <a:lnTo>
                    <a:pt x="326" y="1343"/>
                  </a:lnTo>
                  <a:lnTo>
                    <a:pt x="286" y="1303"/>
                  </a:lnTo>
                  <a:lnTo>
                    <a:pt x="204" y="1262"/>
                  </a:lnTo>
                  <a:lnTo>
                    <a:pt x="123" y="1262"/>
                  </a:lnTo>
                  <a:lnTo>
                    <a:pt x="82" y="1303"/>
                  </a:lnTo>
                  <a:lnTo>
                    <a:pt x="1" y="1343"/>
                  </a:lnTo>
                  <a:lnTo>
                    <a:pt x="1" y="1425"/>
                  </a:lnTo>
                  <a:lnTo>
                    <a:pt x="1" y="1506"/>
                  </a:lnTo>
                  <a:lnTo>
                    <a:pt x="164" y="2035"/>
                  </a:lnTo>
                  <a:lnTo>
                    <a:pt x="286" y="2279"/>
                  </a:lnTo>
                  <a:lnTo>
                    <a:pt x="448" y="2482"/>
                  </a:lnTo>
                  <a:lnTo>
                    <a:pt x="530" y="2564"/>
                  </a:lnTo>
                  <a:lnTo>
                    <a:pt x="652" y="2604"/>
                  </a:lnTo>
                  <a:lnTo>
                    <a:pt x="774" y="2645"/>
                  </a:lnTo>
                  <a:lnTo>
                    <a:pt x="896" y="2645"/>
                  </a:lnTo>
                  <a:lnTo>
                    <a:pt x="1018" y="2604"/>
                  </a:lnTo>
                  <a:lnTo>
                    <a:pt x="1140" y="2564"/>
                  </a:lnTo>
                  <a:lnTo>
                    <a:pt x="1221" y="2482"/>
                  </a:lnTo>
                  <a:lnTo>
                    <a:pt x="1302" y="2360"/>
                  </a:lnTo>
                  <a:lnTo>
                    <a:pt x="1384" y="2279"/>
                  </a:lnTo>
                  <a:lnTo>
                    <a:pt x="1424" y="2116"/>
                  </a:lnTo>
                  <a:lnTo>
                    <a:pt x="1424" y="1872"/>
                  </a:lnTo>
                  <a:lnTo>
                    <a:pt x="1424" y="1587"/>
                  </a:lnTo>
                  <a:lnTo>
                    <a:pt x="1384" y="1303"/>
                  </a:lnTo>
                  <a:lnTo>
                    <a:pt x="1180" y="164"/>
                  </a:lnTo>
                  <a:lnTo>
                    <a:pt x="1180" y="82"/>
                  </a:lnTo>
                  <a:lnTo>
                    <a:pt x="1099" y="42"/>
                  </a:lnTo>
                  <a:lnTo>
                    <a:pt x="10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63"/>
            <p:cNvSpPr/>
            <p:nvPr/>
          </p:nvSpPr>
          <p:spPr>
            <a:xfrm>
              <a:off x="5169043" y="1228912"/>
              <a:ext cx="24251" cy="24251"/>
            </a:xfrm>
            <a:custGeom>
              <a:rect b="b" l="l" r="r" t="t"/>
              <a:pathLst>
                <a:path extrusionOk="0" h="530" w="530">
                  <a:moveTo>
                    <a:pt x="164" y="1"/>
                  </a:moveTo>
                  <a:lnTo>
                    <a:pt x="82" y="82"/>
                  </a:lnTo>
                  <a:lnTo>
                    <a:pt x="42" y="163"/>
                  </a:lnTo>
                  <a:lnTo>
                    <a:pt x="1" y="245"/>
                  </a:lnTo>
                  <a:lnTo>
                    <a:pt x="42" y="367"/>
                  </a:lnTo>
                  <a:lnTo>
                    <a:pt x="82" y="448"/>
                  </a:lnTo>
                  <a:lnTo>
                    <a:pt x="164" y="489"/>
                  </a:lnTo>
                  <a:lnTo>
                    <a:pt x="286" y="530"/>
                  </a:lnTo>
                  <a:lnTo>
                    <a:pt x="367" y="489"/>
                  </a:lnTo>
                  <a:lnTo>
                    <a:pt x="448" y="448"/>
                  </a:lnTo>
                  <a:lnTo>
                    <a:pt x="530" y="367"/>
                  </a:lnTo>
                  <a:lnTo>
                    <a:pt x="530" y="245"/>
                  </a:lnTo>
                  <a:lnTo>
                    <a:pt x="530" y="163"/>
                  </a:lnTo>
                  <a:lnTo>
                    <a:pt x="448" y="82"/>
                  </a:lnTo>
                  <a:lnTo>
                    <a:pt x="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63"/>
            <p:cNvSpPr/>
            <p:nvPr/>
          </p:nvSpPr>
          <p:spPr>
            <a:xfrm>
              <a:off x="5290029" y="1264283"/>
              <a:ext cx="24251" cy="24251"/>
            </a:xfrm>
            <a:custGeom>
              <a:rect b="b" l="l" r="r" t="t"/>
              <a:pathLst>
                <a:path extrusionOk="0" h="530" w="530">
                  <a:moveTo>
                    <a:pt x="164" y="1"/>
                  </a:moveTo>
                  <a:lnTo>
                    <a:pt x="82" y="82"/>
                  </a:lnTo>
                  <a:lnTo>
                    <a:pt x="42" y="163"/>
                  </a:lnTo>
                  <a:lnTo>
                    <a:pt x="1" y="245"/>
                  </a:lnTo>
                  <a:lnTo>
                    <a:pt x="42" y="367"/>
                  </a:lnTo>
                  <a:lnTo>
                    <a:pt x="82" y="448"/>
                  </a:lnTo>
                  <a:lnTo>
                    <a:pt x="164" y="489"/>
                  </a:lnTo>
                  <a:lnTo>
                    <a:pt x="286" y="529"/>
                  </a:lnTo>
                  <a:lnTo>
                    <a:pt x="367" y="489"/>
                  </a:lnTo>
                  <a:lnTo>
                    <a:pt x="448" y="448"/>
                  </a:lnTo>
                  <a:lnTo>
                    <a:pt x="530" y="367"/>
                  </a:lnTo>
                  <a:lnTo>
                    <a:pt x="530" y="245"/>
                  </a:lnTo>
                  <a:lnTo>
                    <a:pt x="530" y="163"/>
                  </a:lnTo>
                  <a:lnTo>
                    <a:pt x="448" y="82"/>
                  </a:lnTo>
                  <a:lnTo>
                    <a:pt x="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63"/>
            <p:cNvSpPr/>
            <p:nvPr/>
          </p:nvSpPr>
          <p:spPr>
            <a:xfrm>
              <a:off x="5152295" y="1374104"/>
              <a:ext cx="78245" cy="48457"/>
            </a:xfrm>
            <a:custGeom>
              <a:rect b="b" l="l" r="r" t="t"/>
              <a:pathLst>
                <a:path extrusionOk="0" h="1059" w="1710">
                  <a:moveTo>
                    <a:pt x="164" y="0"/>
                  </a:moveTo>
                  <a:lnTo>
                    <a:pt x="82" y="41"/>
                  </a:lnTo>
                  <a:lnTo>
                    <a:pt x="42" y="82"/>
                  </a:lnTo>
                  <a:lnTo>
                    <a:pt x="1" y="163"/>
                  </a:lnTo>
                  <a:lnTo>
                    <a:pt x="1" y="245"/>
                  </a:lnTo>
                  <a:lnTo>
                    <a:pt x="42" y="326"/>
                  </a:lnTo>
                  <a:lnTo>
                    <a:pt x="326" y="611"/>
                  </a:lnTo>
                  <a:lnTo>
                    <a:pt x="692" y="855"/>
                  </a:lnTo>
                  <a:lnTo>
                    <a:pt x="855" y="936"/>
                  </a:lnTo>
                  <a:lnTo>
                    <a:pt x="1058" y="977"/>
                  </a:lnTo>
                  <a:lnTo>
                    <a:pt x="1302" y="1017"/>
                  </a:lnTo>
                  <a:lnTo>
                    <a:pt x="1506" y="1058"/>
                  </a:lnTo>
                  <a:lnTo>
                    <a:pt x="1587" y="1017"/>
                  </a:lnTo>
                  <a:lnTo>
                    <a:pt x="1628" y="977"/>
                  </a:lnTo>
                  <a:lnTo>
                    <a:pt x="1709" y="936"/>
                  </a:lnTo>
                  <a:lnTo>
                    <a:pt x="1709" y="855"/>
                  </a:lnTo>
                  <a:lnTo>
                    <a:pt x="1669" y="773"/>
                  </a:lnTo>
                  <a:lnTo>
                    <a:pt x="1628" y="692"/>
                  </a:lnTo>
                  <a:lnTo>
                    <a:pt x="1587" y="651"/>
                  </a:lnTo>
                  <a:lnTo>
                    <a:pt x="1262" y="651"/>
                  </a:lnTo>
                  <a:lnTo>
                    <a:pt x="1180" y="611"/>
                  </a:lnTo>
                  <a:lnTo>
                    <a:pt x="1018" y="570"/>
                  </a:lnTo>
                  <a:lnTo>
                    <a:pt x="936" y="529"/>
                  </a:lnTo>
                  <a:lnTo>
                    <a:pt x="896" y="489"/>
                  </a:lnTo>
                  <a:lnTo>
                    <a:pt x="733" y="407"/>
                  </a:lnTo>
                  <a:lnTo>
                    <a:pt x="652" y="367"/>
                  </a:lnTo>
                  <a:lnTo>
                    <a:pt x="611" y="367"/>
                  </a:lnTo>
                  <a:lnTo>
                    <a:pt x="611" y="326"/>
                  </a:lnTo>
                  <a:lnTo>
                    <a:pt x="489" y="204"/>
                  </a:lnTo>
                  <a:lnTo>
                    <a:pt x="408" y="163"/>
                  </a:lnTo>
                  <a:lnTo>
                    <a:pt x="367" y="122"/>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63"/>
            <p:cNvSpPr/>
            <p:nvPr/>
          </p:nvSpPr>
          <p:spPr>
            <a:xfrm>
              <a:off x="4945695" y="992522"/>
              <a:ext cx="508183" cy="245764"/>
            </a:xfrm>
            <a:custGeom>
              <a:rect b="b" l="l" r="r" t="t"/>
              <a:pathLst>
                <a:path extrusionOk="0" h="5371" w="11106">
                  <a:moveTo>
                    <a:pt x="5492" y="1"/>
                  </a:moveTo>
                  <a:lnTo>
                    <a:pt x="5167" y="42"/>
                  </a:lnTo>
                  <a:lnTo>
                    <a:pt x="4841" y="123"/>
                  </a:lnTo>
                  <a:lnTo>
                    <a:pt x="4516" y="245"/>
                  </a:lnTo>
                  <a:lnTo>
                    <a:pt x="4272" y="408"/>
                  </a:lnTo>
                  <a:lnTo>
                    <a:pt x="4068" y="570"/>
                  </a:lnTo>
                  <a:lnTo>
                    <a:pt x="3865" y="774"/>
                  </a:lnTo>
                  <a:lnTo>
                    <a:pt x="3824" y="814"/>
                  </a:lnTo>
                  <a:lnTo>
                    <a:pt x="3662" y="814"/>
                  </a:lnTo>
                  <a:lnTo>
                    <a:pt x="3458" y="855"/>
                  </a:lnTo>
                  <a:lnTo>
                    <a:pt x="3051" y="855"/>
                  </a:lnTo>
                  <a:lnTo>
                    <a:pt x="2767" y="896"/>
                  </a:lnTo>
                  <a:lnTo>
                    <a:pt x="2441" y="936"/>
                  </a:lnTo>
                  <a:lnTo>
                    <a:pt x="2157" y="1058"/>
                  </a:lnTo>
                  <a:lnTo>
                    <a:pt x="1872" y="1180"/>
                  </a:lnTo>
                  <a:lnTo>
                    <a:pt x="1587" y="1343"/>
                  </a:lnTo>
                  <a:lnTo>
                    <a:pt x="1343" y="1506"/>
                  </a:lnTo>
                  <a:lnTo>
                    <a:pt x="1140" y="1709"/>
                  </a:lnTo>
                  <a:lnTo>
                    <a:pt x="936" y="1953"/>
                  </a:lnTo>
                  <a:lnTo>
                    <a:pt x="733" y="2238"/>
                  </a:lnTo>
                  <a:lnTo>
                    <a:pt x="570" y="2523"/>
                  </a:lnTo>
                  <a:lnTo>
                    <a:pt x="286" y="3174"/>
                  </a:lnTo>
                  <a:lnTo>
                    <a:pt x="82" y="3865"/>
                  </a:lnTo>
                  <a:lnTo>
                    <a:pt x="41" y="4190"/>
                  </a:lnTo>
                  <a:lnTo>
                    <a:pt x="1" y="4557"/>
                  </a:lnTo>
                  <a:lnTo>
                    <a:pt x="41" y="4841"/>
                  </a:lnTo>
                  <a:lnTo>
                    <a:pt x="163" y="5085"/>
                  </a:lnTo>
                  <a:lnTo>
                    <a:pt x="245" y="5207"/>
                  </a:lnTo>
                  <a:lnTo>
                    <a:pt x="367" y="5289"/>
                  </a:lnTo>
                  <a:lnTo>
                    <a:pt x="489" y="5370"/>
                  </a:lnTo>
                  <a:lnTo>
                    <a:pt x="652" y="5370"/>
                  </a:lnTo>
                  <a:lnTo>
                    <a:pt x="855" y="5329"/>
                  </a:lnTo>
                  <a:lnTo>
                    <a:pt x="1018" y="5289"/>
                  </a:lnTo>
                  <a:lnTo>
                    <a:pt x="1343" y="5045"/>
                  </a:lnTo>
                  <a:lnTo>
                    <a:pt x="1994" y="4516"/>
                  </a:lnTo>
                  <a:lnTo>
                    <a:pt x="2563" y="3987"/>
                  </a:lnTo>
                  <a:lnTo>
                    <a:pt x="3092" y="3377"/>
                  </a:lnTo>
                  <a:lnTo>
                    <a:pt x="4190" y="2197"/>
                  </a:lnTo>
                  <a:lnTo>
                    <a:pt x="4679" y="2645"/>
                  </a:lnTo>
                  <a:lnTo>
                    <a:pt x="5248" y="3092"/>
                  </a:lnTo>
                  <a:lnTo>
                    <a:pt x="5817" y="3458"/>
                  </a:lnTo>
                  <a:lnTo>
                    <a:pt x="6387" y="3824"/>
                  </a:lnTo>
                  <a:lnTo>
                    <a:pt x="7078" y="4150"/>
                  </a:lnTo>
                  <a:lnTo>
                    <a:pt x="7729" y="4435"/>
                  </a:lnTo>
                  <a:lnTo>
                    <a:pt x="8461" y="4679"/>
                  </a:lnTo>
                  <a:lnTo>
                    <a:pt x="9153" y="4882"/>
                  </a:lnTo>
                  <a:lnTo>
                    <a:pt x="9478" y="4963"/>
                  </a:lnTo>
                  <a:lnTo>
                    <a:pt x="9844" y="5045"/>
                  </a:lnTo>
                  <a:lnTo>
                    <a:pt x="10170" y="5045"/>
                  </a:lnTo>
                  <a:lnTo>
                    <a:pt x="10333" y="5004"/>
                  </a:lnTo>
                  <a:lnTo>
                    <a:pt x="10536" y="4923"/>
                  </a:lnTo>
                  <a:lnTo>
                    <a:pt x="10780" y="4801"/>
                  </a:lnTo>
                  <a:lnTo>
                    <a:pt x="10943" y="4557"/>
                  </a:lnTo>
                  <a:lnTo>
                    <a:pt x="11024" y="4435"/>
                  </a:lnTo>
                  <a:lnTo>
                    <a:pt x="11065" y="4313"/>
                  </a:lnTo>
                  <a:lnTo>
                    <a:pt x="11105" y="4190"/>
                  </a:lnTo>
                  <a:lnTo>
                    <a:pt x="11065" y="4028"/>
                  </a:lnTo>
                  <a:lnTo>
                    <a:pt x="11065" y="3865"/>
                  </a:lnTo>
                  <a:lnTo>
                    <a:pt x="10983" y="3702"/>
                  </a:lnTo>
                  <a:lnTo>
                    <a:pt x="10821" y="3418"/>
                  </a:lnTo>
                  <a:lnTo>
                    <a:pt x="10617" y="3174"/>
                  </a:lnTo>
                  <a:lnTo>
                    <a:pt x="10414" y="2930"/>
                  </a:lnTo>
                  <a:lnTo>
                    <a:pt x="9885" y="2401"/>
                  </a:lnTo>
                  <a:lnTo>
                    <a:pt x="9356" y="1953"/>
                  </a:lnTo>
                  <a:lnTo>
                    <a:pt x="8868" y="1547"/>
                  </a:lnTo>
                  <a:lnTo>
                    <a:pt x="8339" y="1140"/>
                  </a:lnTo>
                  <a:lnTo>
                    <a:pt x="7729" y="733"/>
                  </a:lnTo>
                  <a:lnTo>
                    <a:pt x="7119" y="408"/>
                  </a:lnTo>
                  <a:lnTo>
                    <a:pt x="6794" y="286"/>
                  </a:lnTo>
                  <a:lnTo>
                    <a:pt x="6468" y="164"/>
                  </a:lnTo>
                  <a:lnTo>
                    <a:pt x="6143" y="82"/>
                  </a:lnTo>
                  <a:lnTo>
                    <a:pt x="5817" y="42"/>
                  </a:lnTo>
                  <a:lnTo>
                    <a:pt x="54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63"/>
            <p:cNvSpPr/>
            <p:nvPr/>
          </p:nvSpPr>
          <p:spPr>
            <a:xfrm>
              <a:off x="4739094" y="1835718"/>
              <a:ext cx="817137" cy="340619"/>
            </a:xfrm>
            <a:custGeom>
              <a:rect b="b" l="l" r="r" t="t"/>
              <a:pathLst>
                <a:path extrusionOk="0" h="7444" w="17858">
                  <a:moveTo>
                    <a:pt x="3987" y="0"/>
                  </a:moveTo>
                  <a:lnTo>
                    <a:pt x="1994" y="814"/>
                  </a:lnTo>
                  <a:lnTo>
                    <a:pt x="1" y="1709"/>
                  </a:lnTo>
                  <a:lnTo>
                    <a:pt x="82" y="1993"/>
                  </a:lnTo>
                  <a:lnTo>
                    <a:pt x="285" y="2563"/>
                  </a:lnTo>
                  <a:lnTo>
                    <a:pt x="652" y="3539"/>
                  </a:lnTo>
                  <a:lnTo>
                    <a:pt x="936" y="4271"/>
                  </a:lnTo>
                  <a:lnTo>
                    <a:pt x="1140" y="4678"/>
                  </a:lnTo>
                  <a:lnTo>
                    <a:pt x="1343" y="5044"/>
                  </a:lnTo>
                  <a:lnTo>
                    <a:pt x="1587" y="5369"/>
                  </a:lnTo>
                  <a:lnTo>
                    <a:pt x="1831" y="5735"/>
                  </a:lnTo>
                  <a:lnTo>
                    <a:pt x="2116" y="6020"/>
                  </a:lnTo>
                  <a:lnTo>
                    <a:pt x="2401" y="6305"/>
                  </a:lnTo>
                  <a:lnTo>
                    <a:pt x="2645" y="6468"/>
                  </a:lnTo>
                  <a:lnTo>
                    <a:pt x="2929" y="6630"/>
                  </a:lnTo>
                  <a:lnTo>
                    <a:pt x="3499" y="6915"/>
                  </a:lnTo>
                  <a:lnTo>
                    <a:pt x="4109" y="7118"/>
                  </a:lnTo>
                  <a:lnTo>
                    <a:pt x="4760" y="7281"/>
                  </a:lnTo>
                  <a:lnTo>
                    <a:pt x="5451" y="7322"/>
                  </a:lnTo>
                  <a:lnTo>
                    <a:pt x="6143" y="7362"/>
                  </a:lnTo>
                  <a:lnTo>
                    <a:pt x="7526" y="7403"/>
                  </a:lnTo>
                  <a:lnTo>
                    <a:pt x="8909" y="7444"/>
                  </a:lnTo>
                  <a:lnTo>
                    <a:pt x="9641" y="7444"/>
                  </a:lnTo>
                  <a:lnTo>
                    <a:pt x="10332" y="7403"/>
                  </a:lnTo>
                  <a:lnTo>
                    <a:pt x="11878" y="7322"/>
                  </a:lnTo>
                  <a:lnTo>
                    <a:pt x="13424" y="7159"/>
                  </a:lnTo>
                  <a:lnTo>
                    <a:pt x="14970" y="6956"/>
                  </a:lnTo>
                  <a:lnTo>
                    <a:pt x="15702" y="6834"/>
                  </a:lnTo>
                  <a:lnTo>
                    <a:pt x="16475" y="6671"/>
                  </a:lnTo>
                  <a:lnTo>
                    <a:pt x="16719" y="6630"/>
                  </a:lnTo>
                  <a:lnTo>
                    <a:pt x="16922" y="6508"/>
                  </a:lnTo>
                  <a:lnTo>
                    <a:pt x="17085" y="6346"/>
                  </a:lnTo>
                  <a:lnTo>
                    <a:pt x="17125" y="6264"/>
                  </a:lnTo>
                  <a:lnTo>
                    <a:pt x="17125" y="6183"/>
                  </a:lnTo>
                  <a:lnTo>
                    <a:pt x="17085" y="6020"/>
                  </a:lnTo>
                  <a:lnTo>
                    <a:pt x="17044" y="5939"/>
                  </a:lnTo>
                  <a:lnTo>
                    <a:pt x="16922" y="5817"/>
                  </a:lnTo>
                  <a:lnTo>
                    <a:pt x="16800" y="5776"/>
                  </a:lnTo>
                  <a:lnTo>
                    <a:pt x="17044" y="5735"/>
                  </a:lnTo>
                  <a:lnTo>
                    <a:pt x="17288" y="5654"/>
                  </a:lnTo>
                  <a:lnTo>
                    <a:pt x="17410" y="5573"/>
                  </a:lnTo>
                  <a:lnTo>
                    <a:pt x="17491" y="5451"/>
                  </a:lnTo>
                  <a:lnTo>
                    <a:pt x="17532" y="5329"/>
                  </a:lnTo>
                  <a:lnTo>
                    <a:pt x="17614" y="5207"/>
                  </a:lnTo>
                  <a:lnTo>
                    <a:pt x="17614" y="5085"/>
                  </a:lnTo>
                  <a:lnTo>
                    <a:pt x="17573" y="4963"/>
                  </a:lnTo>
                  <a:lnTo>
                    <a:pt x="17532" y="4841"/>
                  </a:lnTo>
                  <a:lnTo>
                    <a:pt x="17451" y="4759"/>
                  </a:lnTo>
                  <a:lnTo>
                    <a:pt x="17329" y="4678"/>
                  </a:lnTo>
                  <a:lnTo>
                    <a:pt x="16922" y="4678"/>
                  </a:lnTo>
                  <a:lnTo>
                    <a:pt x="16637" y="4719"/>
                  </a:lnTo>
                  <a:lnTo>
                    <a:pt x="16353" y="4719"/>
                  </a:lnTo>
                  <a:lnTo>
                    <a:pt x="16719" y="4637"/>
                  </a:lnTo>
                  <a:lnTo>
                    <a:pt x="17085" y="4597"/>
                  </a:lnTo>
                  <a:lnTo>
                    <a:pt x="17247" y="4597"/>
                  </a:lnTo>
                  <a:lnTo>
                    <a:pt x="17451" y="4515"/>
                  </a:lnTo>
                  <a:lnTo>
                    <a:pt x="17614" y="4434"/>
                  </a:lnTo>
                  <a:lnTo>
                    <a:pt x="17736" y="4312"/>
                  </a:lnTo>
                  <a:lnTo>
                    <a:pt x="17858" y="4149"/>
                  </a:lnTo>
                  <a:lnTo>
                    <a:pt x="17858" y="3986"/>
                  </a:lnTo>
                  <a:lnTo>
                    <a:pt x="17858" y="3783"/>
                  </a:lnTo>
                  <a:lnTo>
                    <a:pt x="17736" y="3661"/>
                  </a:lnTo>
                  <a:lnTo>
                    <a:pt x="17614" y="3580"/>
                  </a:lnTo>
                  <a:lnTo>
                    <a:pt x="17491" y="3580"/>
                  </a:lnTo>
                  <a:lnTo>
                    <a:pt x="17207" y="3539"/>
                  </a:lnTo>
                  <a:lnTo>
                    <a:pt x="15702" y="3661"/>
                  </a:lnTo>
                  <a:lnTo>
                    <a:pt x="15702" y="3661"/>
                  </a:lnTo>
                  <a:lnTo>
                    <a:pt x="16108" y="3620"/>
                  </a:lnTo>
                  <a:lnTo>
                    <a:pt x="16475" y="3539"/>
                  </a:lnTo>
                  <a:lnTo>
                    <a:pt x="16841" y="3417"/>
                  </a:lnTo>
                  <a:lnTo>
                    <a:pt x="17207" y="3295"/>
                  </a:lnTo>
                  <a:lnTo>
                    <a:pt x="17329" y="3214"/>
                  </a:lnTo>
                  <a:lnTo>
                    <a:pt x="17451" y="3092"/>
                  </a:lnTo>
                  <a:lnTo>
                    <a:pt x="17532" y="3010"/>
                  </a:lnTo>
                  <a:lnTo>
                    <a:pt x="17532" y="2888"/>
                  </a:lnTo>
                  <a:lnTo>
                    <a:pt x="17451" y="2766"/>
                  </a:lnTo>
                  <a:lnTo>
                    <a:pt x="17369" y="2725"/>
                  </a:lnTo>
                  <a:lnTo>
                    <a:pt x="17207" y="2685"/>
                  </a:lnTo>
                  <a:lnTo>
                    <a:pt x="16027" y="2685"/>
                  </a:lnTo>
                  <a:lnTo>
                    <a:pt x="15010" y="2766"/>
                  </a:lnTo>
                  <a:lnTo>
                    <a:pt x="12936" y="2969"/>
                  </a:lnTo>
                  <a:lnTo>
                    <a:pt x="11878" y="3051"/>
                  </a:lnTo>
                  <a:lnTo>
                    <a:pt x="10821" y="3092"/>
                  </a:lnTo>
                  <a:lnTo>
                    <a:pt x="9804" y="3132"/>
                  </a:lnTo>
                  <a:lnTo>
                    <a:pt x="8746" y="3051"/>
                  </a:lnTo>
                  <a:lnTo>
                    <a:pt x="8055" y="2929"/>
                  </a:lnTo>
                  <a:lnTo>
                    <a:pt x="7363" y="2807"/>
                  </a:lnTo>
                  <a:lnTo>
                    <a:pt x="6672" y="2603"/>
                  </a:lnTo>
                  <a:lnTo>
                    <a:pt x="6061" y="2319"/>
                  </a:lnTo>
                  <a:lnTo>
                    <a:pt x="5695" y="2075"/>
                  </a:lnTo>
                  <a:lnTo>
                    <a:pt x="5370" y="1831"/>
                  </a:lnTo>
                  <a:lnTo>
                    <a:pt x="5126" y="1586"/>
                  </a:lnTo>
                  <a:lnTo>
                    <a:pt x="4841" y="1302"/>
                  </a:lnTo>
                  <a:lnTo>
                    <a:pt x="4434" y="692"/>
                  </a:lnTo>
                  <a:lnTo>
                    <a:pt x="39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63"/>
            <p:cNvSpPr/>
            <p:nvPr/>
          </p:nvSpPr>
          <p:spPr>
            <a:xfrm>
              <a:off x="4729805" y="1826384"/>
              <a:ext cx="835715" cy="359288"/>
            </a:xfrm>
            <a:custGeom>
              <a:rect b="b" l="l" r="r" t="t"/>
              <a:pathLst>
                <a:path extrusionOk="0" h="7852" w="18264">
                  <a:moveTo>
                    <a:pt x="4126" y="449"/>
                  </a:moveTo>
                  <a:lnTo>
                    <a:pt x="4393" y="896"/>
                  </a:lnTo>
                  <a:lnTo>
                    <a:pt x="4759" y="1465"/>
                  </a:lnTo>
                  <a:lnTo>
                    <a:pt x="5207" y="1953"/>
                  </a:lnTo>
                  <a:lnTo>
                    <a:pt x="5451" y="2197"/>
                  </a:lnTo>
                  <a:lnTo>
                    <a:pt x="5736" y="2441"/>
                  </a:lnTo>
                  <a:lnTo>
                    <a:pt x="6061" y="2645"/>
                  </a:lnTo>
                  <a:lnTo>
                    <a:pt x="6427" y="2807"/>
                  </a:lnTo>
                  <a:lnTo>
                    <a:pt x="6793" y="2970"/>
                  </a:lnTo>
                  <a:lnTo>
                    <a:pt x="7159" y="3092"/>
                  </a:lnTo>
                  <a:lnTo>
                    <a:pt x="7932" y="3296"/>
                  </a:lnTo>
                  <a:lnTo>
                    <a:pt x="8664" y="3418"/>
                  </a:lnTo>
                  <a:lnTo>
                    <a:pt x="9559" y="3499"/>
                  </a:lnTo>
                  <a:lnTo>
                    <a:pt x="10413" y="3540"/>
                  </a:lnTo>
                  <a:lnTo>
                    <a:pt x="11268" y="3499"/>
                  </a:lnTo>
                  <a:lnTo>
                    <a:pt x="12122" y="3458"/>
                  </a:lnTo>
                  <a:lnTo>
                    <a:pt x="13871" y="3296"/>
                  </a:lnTo>
                  <a:lnTo>
                    <a:pt x="15579" y="3133"/>
                  </a:lnTo>
                  <a:lnTo>
                    <a:pt x="16596" y="3092"/>
                  </a:lnTo>
                  <a:lnTo>
                    <a:pt x="17084" y="3092"/>
                  </a:lnTo>
                  <a:lnTo>
                    <a:pt x="17288" y="3051"/>
                  </a:lnTo>
                  <a:lnTo>
                    <a:pt x="17369" y="3051"/>
                  </a:lnTo>
                  <a:lnTo>
                    <a:pt x="17491" y="3092"/>
                  </a:lnTo>
                  <a:lnTo>
                    <a:pt x="17532" y="3173"/>
                  </a:lnTo>
                  <a:lnTo>
                    <a:pt x="17491" y="3214"/>
                  </a:lnTo>
                  <a:lnTo>
                    <a:pt x="17328" y="3296"/>
                  </a:lnTo>
                  <a:lnTo>
                    <a:pt x="16881" y="3458"/>
                  </a:lnTo>
                  <a:lnTo>
                    <a:pt x="16393" y="3580"/>
                  </a:lnTo>
                  <a:lnTo>
                    <a:pt x="15905" y="3662"/>
                  </a:lnTo>
                  <a:lnTo>
                    <a:pt x="15823" y="3662"/>
                  </a:lnTo>
                  <a:lnTo>
                    <a:pt x="15742" y="3702"/>
                  </a:lnTo>
                  <a:lnTo>
                    <a:pt x="15701" y="3784"/>
                  </a:lnTo>
                  <a:lnTo>
                    <a:pt x="15701" y="3865"/>
                  </a:lnTo>
                  <a:lnTo>
                    <a:pt x="15701" y="3946"/>
                  </a:lnTo>
                  <a:lnTo>
                    <a:pt x="15742" y="3987"/>
                  </a:lnTo>
                  <a:lnTo>
                    <a:pt x="15823" y="4028"/>
                  </a:lnTo>
                  <a:lnTo>
                    <a:pt x="15905" y="4068"/>
                  </a:lnTo>
                  <a:lnTo>
                    <a:pt x="16962" y="3987"/>
                  </a:lnTo>
                  <a:lnTo>
                    <a:pt x="17410" y="3946"/>
                  </a:lnTo>
                  <a:lnTo>
                    <a:pt x="17654" y="3946"/>
                  </a:lnTo>
                  <a:lnTo>
                    <a:pt x="17735" y="3987"/>
                  </a:lnTo>
                  <a:lnTo>
                    <a:pt x="17817" y="4028"/>
                  </a:lnTo>
                  <a:lnTo>
                    <a:pt x="17898" y="4109"/>
                  </a:lnTo>
                  <a:lnTo>
                    <a:pt x="17898" y="4190"/>
                  </a:lnTo>
                  <a:lnTo>
                    <a:pt x="17857" y="4312"/>
                  </a:lnTo>
                  <a:lnTo>
                    <a:pt x="17817" y="4394"/>
                  </a:lnTo>
                  <a:lnTo>
                    <a:pt x="17613" y="4516"/>
                  </a:lnTo>
                  <a:lnTo>
                    <a:pt x="17450" y="4597"/>
                  </a:lnTo>
                  <a:lnTo>
                    <a:pt x="17206" y="4638"/>
                  </a:lnTo>
                  <a:lnTo>
                    <a:pt x="16962" y="4638"/>
                  </a:lnTo>
                  <a:lnTo>
                    <a:pt x="16718" y="4678"/>
                  </a:lnTo>
                  <a:lnTo>
                    <a:pt x="16474" y="4719"/>
                  </a:lnTo>
                  <a:lnTo>
                    <a:pt x="16434" y="4760"/>
                  </a:lnTo>
                  <a:lnTo>
                    <a:pt x="16393" y="4801"/>
                  </a:lnTo>
                  <a:lnTo>
                    <a:pt x="16352" y="4923"/>
                  </a:lnTo>
                  <a:lnTo>
                    <a:pt x="16393" y="5045"/>
                  </a:lnTo>
                  <a:lnTo>
                    <a:pt x="16434" y="5085"/>
                  </a:lnTo>
                  <a:lnTo>
                    <a:pt x="16474" y="5085"/>
                  </a:lnTo>
                  <a:lnTo>
                    <a:pt x="16800" y="5126"/>
                  </a:lnTo>
                  <a:lnTo>
                    <a:pt x="17125" y="5085"/>
                  </a:lnTo>
                  <a:lnTo>
                    <a:pt x="17288" y="5045"/>
                  </a:lnTo>
                  <a:lnTo>
                    <a:pt x="17450" y="5085"/>
                  </a:lnTo>
                  <a:lnTo>
                    <a:pt x="17491" y="5085"/>
                  </a:lnTo>
                  <a:lnTo>
                    <a:pt x="17572" y="5126"/>
                  </a:lnTo>
                  <a:lnTo>
                    <a:pt x="17613" y="5207"/>
                  </a:lnTo>
                  <a:lnTo>
                    <a:pt x="17613" y="5289"/>
                  </a:lnTo>
                  <a:lnTo>
                    <a:pt x="17572" y="5492"/>
                  </a:lnTo>
                  <a:lnTo>
                    <a:pt x="17491" y="5614"/>
                  </a:lnTo>
                  <a:lnTo>
                    <a:pt x="17328" y="5695"/>
                  </a:lnTo>
                  <a:lnTo>
                    <a:pt x="17166" y="5736"/>
                  </a:lnTo>
                  <a:lnTo>
                    <a:pt x="16912" y="5764"/>
                  </a:lnTo>
                  <a:lnTo>
                    <a:pt x="16800" y="5736"/>
                  </a:lnTo>
                  <a:lnTo>
                    <a:pt x="16474" y="5736"/>
                  </a:lnTo>
                  <a:lnTo>
                    <a:pt x="16352" y="5777"/>
                  </a:lnTo>
                  <a:lnTo>
                    <a:pt x="16311" y="5817"/>
                  </a:lnTo>
                  <a:lnTo>
                    <a:pt x="16271" y="5858"/>
                  </a:lnTo>
                  <a:lnTo>
                    <a:pt x="16271" y="5939"/>
                  </a:lnTo>
                  <a:lnTo>
                    <a:pt x="16271" y="6021"/>
                  </a:lnTo>
                  <a:lnTo>
                    <a:pt x="16311" y="6061"/>
                  </a:lnTo>
                  <a:lnTo>
                    <a:pt x="16352" y="6102"/>
                  </a:lnTo>
                  <a:lnTo>
                    <a:pt x="16474" y="6143"/>
                  </a:lnTo>
                  <a:lnTo>
                    <a:pt x="16881" y="6143"/>
                  </a:lnTo>
                  <a:lnTo>
                    <a:pt x="17003" y="6184"/>
                  </a:lnTo>
                  <a:lnTo>
                    <a:pt x="17084" y="6224"/>
                  </a:lnTo>
                  <a:lnTo>
                    <a:pt x="17125" y="6306"/>
                  </a:lnTo>
                  <a:lnTo>
                    <a:pt x="17125" y="6387"/>
                  </a:lnTo>
                  <a:lnTo>
                    <a:pt x="17125" y="6468"/>
                  </a:lnTo>
                  <a:lnTo>
                    <a:pt x="17044" y="6509"/>
                  </a:lnTo>
                  <a:lnTo>
                    <a:pt x="16922" y="6590"/>
                  </a:lnTo>
                  <a:lnTo>
                    <a:pt x="16637" y="6712"/>
                  </a:lnTo>
                  <a:lnTo>
                    <a:pt x="16556" y="6712"/>
                  </a:lnTo>
                  <a:lnTo>
                    <a:pt x="16547" y="6729"/>
                  </a:lnTo>
                  <a:lnTo>
                    <a:pt x="16547" y="6729"/>
                  </a:lnTo>
                  <a:lnTo>
                    <a:pt x="15295" y="6956"/>
                  </a:lnTo>
                  <a:lnTo>
                    <a:pt x="13993" y="7119"/>
                  </a:lnTo>
                  <a:lnTo>
                    <a:pt x="12651" y="7282"/>
                  </a:lnTo>
                  <a:lnTo>
                    <a:pt x="11308" y="7363"/>
                  </a:lnTo>
                  <a:lnTo>
                    <a:pt x="9966" y="7444"/>
                  </a:lnTo>
                  <a:lnTo>
                    <a:pt x="8583" y="7444"/>
                  </a:lnTo>
                  <a:lnTo>
                    <a:pt x="5939" y="7363"/>
                  </a:lnTo>
                  <a:lnTo>
                    <a:pt x="5329" y="7322"/>
                  </a:lnTo>
                  <a:lnTo>
                    <a:pt x="4719" y="7241"/>
                  </a:lnTo>
                  <a:lnTo>
                    <a:pt x="4109" y="7078"/>
                  </a:lnTo>
                  <a:lnTo>
                    <a:pt x="3539" y="6834"/>
                  </a:lnTo>
                  <a:lnTo>
                    <a:pt x="3051" y="6550"/>
                  </a:lnTo>
                  <a:lnTo>
                    <a:pt x="2604" y="6224"/>
                  </a:lnTo>
                  <a:lnTo>
                    <a:pt x="2238" y="5817"/>
                  </a:lnTo>
                  <a:lnTo>
                    <a:pt x="1871" y="5370"/>
                  </a:lnTo>
                  <a:lnTo>
                    <a:pt x="1668" y="5045"/>
                  </a:lnTo>
                  <a:lnTo>
                    <a:pt x="1465" y="4678"/>
                  </a:lnTo>
                  <a:lnTo>
                    <a:pt x="1139" y="3987"/>
                  </a:lnTo>
                  <a:lnTo>
                    <a:pt x="855" y="3214"/>
                  </a:lnTo>
                  <a:lnTo>
                    <a:pt x="610" y="2482"/>
                  </a:lnTo>
                  <a:lnTo>
                    <a:pt x="529" y="2197"/>
                  </a:lnTo>
                  <a:lnTo>
                    <a:pt x="456" y="2051"/>
                  </a:lnTo>
                  <a:lnTo>
                    <a:pt x="570" y="1994"/>
                  </a:lnTo>
                  <a:lnTo>
                    <a:pt x="733" y="1913"/>
                  </a:lnTo>
                  <a:lnTo>
                    <a:pt x="1383" y="1587"/>
                  </a:lnTo>
                  <a:lnTo>
                    <a:pt x="2807" y="977"/>
                  </a:lnTo>
                  <a:lnTo>
                    <a:pt x="4126" y="449"/>
                  </a:lnTo>
                  <a:close/>
                  <a:moveTo>
                    <a:pt x="4149" y="1"/>
                  </a:moveTo>
                  <a:lnTo>
                    <a:pt x="2807" y="530"/>
                  </a:lnTo>
                  <a:lnTo>
                    <a:pt x="1505" y="1099"/>
                  </a:lnTo>
                  <a:lnTo>
                    <a:pt x="244" y="1709"/>
                  </a:lnTo>
                  <a:lnTo>
                    <a:pt x="122" y="1750"/>
                  </a:lnTo>
                  <a:lnTo>
                    <a:pt x="41" y="1872"/>
                  </a:lnTo>
                  <a:lnTo>
                    <a:pt x="0" y="1953"/>
                  </a:lnTo>
                  <a:lnTo>
                    <a:pt x="41" y="2116"/>
                  </a:lnTo>
                  <a:lnTo>
                    <a:pt x="244" y="2726"/>
                  </a:lnTo>
                  <a:lnTo>
                    <a:pt x="488" y="3377"/>
                  </a:lnTo>
                  <a:lnTo>
                    <a:pt x="773" y="4109"/>
                  </a:lnTo>
                  <a:lnTo>
                    <a:pt x="1099" y="4841"/>
                  </a:lnTo>
                  <a:lnTo>
                    <a:pt x="1383" y="5329"/>
                  </a:lnTo>
                  <a:lnTo>
                    <a:pt x="1709" y="5817"/>
                  </a:lnTo>
                  <a:lnTo>
                    <a:pt x="2075" y="6306"/>
                  </a:lnTo>
                  <a:lnTo>
                    <a:pt x="2522" y="6672"/>
                  </a:lnTo>
                  <a:lnTo>
                    <a:pt x="3010" y="7038"/>
                  </a:lnTo>
                  <a:lnTo>
                    <a:pt x="3539" y="7282"/>
                  </a:lnTo>
                  <a:lnTo>
                    <a:pt x="4109" y="7485"/>
                  </a:lnTo>
                  <a:lnTo>
                    <a:pt x="4719" y="7607"/>
                  </a:lnTo>
                  <a:lnTo>
                    <a:pt x="5370" y="7729"/>
                  </a:lnTo>
                  <a:lnTo>
                    <a:pt x="6061" y="7770"/>
                  </a:lnTo>
                  <a:lnTo>
                    <a:pt x="7444" y="7770"/>
                  </a:lnTo>
                  <a:lnTo>
                    <a:pt x="8868" y="7851"/>
                  </a:lnTo>
                  <a:lnTo>
                    <a:pt x="10332" y="7851"/>
                  </a:lnTo>
                  <a:lnTo>
                    <a:pt x="11959" y="7729"/>
                  </a:lnTo>
                  <a:lnTo>
                    <a:pt x="13546" y="7607"/>
                  </a:lnTo>
                  <a:lnTo>
                    <a:pt x="15132" y="7363"/>
                  </a:lnTo>
                  <a:lnTo>
                    <a:pt x="16718" y="7078"/>
                  </a:lnTo>
                  <a:lnTo>
                    <a:pt x="17003" y="6997"/>
                  </a:lnTo>
                  <a:lnTo>
                    <a:pt x="17288" y="6834"/>
                  </a:lnTo>
                  <a:lnTo>
                    <a:pt x="17369" y="6753"/>
                  </a:lnTo>
                  <a:lnTo>
                    <a:pt x="17450" y="6631"/>
                  </a:lnTo>
                  <a:lnTo>
                    <a:pt x="17532" y="6509"/>
                  </a:lnTo>
                  <a:lnTo>
                    <a:pt x="17532" y="6346"/>
                  </a:lnTo>
                  <a:lnTo>
                    <a:pt x="17491" y="6143"/>
                  </a:lnTo>
                  <a:lnTo>
                    <a:pt x="17439" y="6065"/>
                  </a:lnTo>
                  <a:lnTo>
                    <a:pt x="17450" y="6061"/>
                  </a:lnTo>
                  <a:lnTo>
                    <a:pt x="17654" y="5980"/>
                  </a:lnTo>
                  <a:lnTo>
                    <a:pt x="17817" y="5817"/>
                  </a:lnTo>
                  <a:lnTo>
                    <a:pt x="17939" y="5614"/>
                  </a:lnTo>
                  <a:lnTo>
                    <a:pt x="18020" y="5370"/>
                  </a:lnTo>
                  <a:lnTo>
                    <a:pt x="17979" y="5167"/>
                  </a:lnTo>
                  <a:lnTo>
                    <a:pt x="17939" y="4963"/>
                  </a:lnTo>
                  <a:lnTo>
                    <a:pt x="17844" y="4868"/>
                  </a:lnTo>
                  <a:lnTo>
                    <a:pt x="17898" y="4841"/>
                  </a:lnTo>
                  <a:lnTo>
                    <a:pt x="18061" y="4678"/>
                  </a:lnTo>
                  <a:lnTo>
                    <a:pt x="18223" y="4475"/>
                  </a:lnTo>
                  <a:lnTo>
                    <a:pt x="18264" y="4231"/>
                  </a:lnTo>
                  <a:lnTo>
                    <a:pt x="18264" y="4109"/>
                  </a:lnTo>
                  <a:lnTo>
                    <a:pt x="18264" y="3987"/>
                  </a:lnTo>
                  <a:lnTo>
                    <a:pt x="18183" y="3865"/>
                  </a:lnTo>
                  <a:lnTo>
                    <a:pt x="18142" y="3784"/>
                  </a:lnTo>
                  <a:lnTo>
                    <a:pt x="18020" y="3702"/>
                  </a:lnTo>
                  <a:lnTo>
                    <a:pt x="17939" y="3621"/>
                  </a:lnTo>
                  <a:lnTo>
                    <a:pt x="17694" y="3580"/>
                  </a:lnTo>
                  <a:lnTo>
                    <a:pt x="17660" y="3574"/>
                  </a:lnTo>
                  <a:lnTo>
                    <a:pt x="17660" y="3574"/>
                  </a:lnTo>
                  <a:lnTo>
                    <a:pt x="17776" y="3458"/>
                  </a:lnTo>
                  <a:lnTo>
                    <a:pt x="17857" y="3336"/>
                  </a:lnTo>
                  <a:lnTo>
                    <a:pt x="17898" y="3214"/>
                  </a:lnTo>
                  <a:lnTo>
                    <a:pt x="17939" y="3092"/>
                  </a:lnTo>
                  <a:lnTo>
                    <a:pt x="17898" y="2970"/>
                  </a:lnTo>
                  <a:lnTo>
                    <a:pt x="17817" y="2848"/>
                  </a:lnTo>
                  <a:lnTo>
                    <a:pt x="17694" y="2767"/>
                  </a:lnTo>
                  <a:lnTo>
                    <a:pt x="17532" y="2685"/>
                  </a:lnTo>
                  <a:lnTo>
                    <a:pt x="17044" y="2685"/>
                  </a:lnTo>
                  <a:lnTo>
                    <a:pt x="16067" y="2726"/>
                  </a:lnTo>
                  <a:lnTo>
                    <a:pt x="15091" y="2767"/>
                  </a:lnTo>
                  <a:lnTo>
                    <a:pt x="14156" y="2848"/>
                  </a:lnTo>
                  <a:lnTo>
                    <a:pt x="12325" y="3051"/>
                  </a:lnTo>
                  <a:lnTo>
                    <a:pt x="11390" y="3092"/>
                  </a:lnTo>
                  <a:lnTo>
                    <a:pt x="10454" y="3133"/>
                  </a:lnTo>
                  <a:lnTo>
                    <a:pt x="9559" y="3092"/>
                  </a:lnTo>
                  <a:lnTo>
                    <a:pt x="8624" y="3011"/>
                  </a:lnTo>
                  <a:lnTo>
                    <a:pt x="8176" y="2929"/>
                  </a:lnTo>
                  <a:lnTo>
                    <a:pt x="7729" y="2848"/>
                  </a:lnTo>
                  <a:lnTo>
                    <a:pt x="7281" y="2726"/>
                  </a:lnTo>
                  <a:lnTo>
                    <a:pt x="6875" y="2563"/>
                  </a:lnTo>
                  <a:lnTo>
                    <a:pt x="6427" y="2401"/>
                  </a:lnTo>
                  <a:lnTo>
                    <a:pt x="6061" y="2157"/>
                  </a:lnTo>
                  <a:lnTo>
                    <a:pt x="5695" y="1872"/>
                  </a:lnTo>
                  <a:lnTo>
                    <a:pt x="5370" y="1546"/>
                  </a:lnTo>
                  <a:lnTo>
                    <a:pt x="5085" y="1221"/>
                  </a:lnTo>
                  <a:lnTo>
                    <a:pt x="4841" y="855"/>
                  </a:lnTo>
                  <a:lnTo>
                    <a:pt x="4353" y="82"/>
                  </a:lnTo>
                  <a:lnTo>
                    <a:pt x="42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63"/>
            <p:cNvSpPr/>
            <p:nvPr/>
          </p:nvSpPr>
          <p:spPr>
            <a:xfrm>
              <a:off x="4655356" y="1565833"/>
              <a:ext cx="279212" cy="357366"/>
            </a:xfrm>
            <a:custGeom>
              <a:rect b="b" l="l" r="r" t="t"/>
              <a:pathLst>
                <a:path extrusionOk="0" h="7810" w="6102">
                  <a:moveTo>
                    <a:pt x="3946" y="0"/>
                  </a:moveTo>
                  <a:lnTo>
                    <a:pt x="0" y="2278"/>
                  </a:lnTo>
                  <a:lnTo>
                    <a:pt x="407" y="3783"/>
                  </a:lnTo>
                  <a:lnTo>
                    <a:pt x="895" y="5288"/>
                  </a:lnTo>
                  <a:lnTo>
                    <a:pt x="1261" y="6549"/>
                  </a:lnTo>
                  <a:lnTo>
                    <a:pt x="1465" y="7200"/>
                  </a:lnTo>
                  <a:lnTo>
                    <a:pt x="1668" y="7810"/>
                  </a:lnTo>
                  <a:lnTo>
                    <a:pt x="2807" y="7484"/>
                  </a:lnTo>
                  <a:lnTo>
                    <a:pt x="3946" y="7118"/>
                  </a:lnTo>
                  <a:lnTo>
                    <a:pt x="5044" y="6712"/>
                  </a:lnTo>
                  <a:lnTo>
                    <a:pt x="6102" y="6224"/>
                  </a:lnTo>
                  <a:lnTo>
                    <a:pt x="6061" y="5979"/>
                  </a:lnTo>
                  <a:lnTo>
                    <a:pt x="5817" y="5329"/>
                  </a:lnTo>
                  <a:lnTo>
                    <a:pt x="5126" y="3295"/>
                  </a:lnTo>
                  <a:lnTo>
                    <a:pt x="39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63"/>
            <p:cNvSpPr/>
            <p:nvPr/>
          </p:nvSpPr>
          <p:spPr>
            <a:xfrm>
              <a:off x="4655356" y="1565833"/>
              <a:ext cx="279212" cy="357366"/>
            </a:xfrm>
            <a:custGeom>
              <a:rect b="b" l="l" r="r" t="t"/>
              <a:pathLst>
                <a:path extrusionOk="0" fill="none" h="7810" w="6102">
                  <a:moveTo>
                    <a:pt x="0" y="2278"/>
                  </a:moveTo>
                  <a:lnTo>
                    <a:pt x="0" y="2278"/>
                  </a:lnTo>
                  <a:lnTo>
                    <a:pt x="407" y="3783"/>
                  </a:lnTo>
                  <a:lnTo>
                    <a:pt x="895" y="5288"/>
                  </a:lnTo>
                  <a:lnTo>
                    <a:pt x="895" y="5288"/>
                  </a:lnTo>
                  <a:lnTo>
                    <a:pt x="1261" y="6549"/>
                  </a:lnTo>
                  <a:lnTo>
                    <a:pt x="1465" y="7200"/>
                  </a:lnTo>
                  <a:lnTo>
                    <a:pt x="1668" y="7810"/>
                  </a:lnTo>
                  <a:lnTo>
                    <a:pt x="1668" y="7810"/>
                  </a:lnTo>
                  <a:lnTo>
                    <a:pt x="2807" y="7484"/>
                  </a:lnTo>
                  <a:lnTo>
                    <a:pt x="3946" y="7118"/>
                  </a:lnTo>
                  <a:lnTo>
                    <a:pt x="5044" y="6712"/>
                  </a:lnTo>
                  <a:lnTo>
                    <a:pt x="6102" y="6224"/>
                  </a:lnTo>
                  <a:lnTo>
                    <a:pt x="6102" y="6224"/>
                  </a:lnTo>
                  <a:lnTo>
                    <a:pt x="6061" y="5979"/>
                  </a:lnTo>
                  <a:lnTo>
                    <a:pt x="5817" y="5329"/>
                  </a:lnTo>
                  <a:lnTo>
                    <a:pt x="5126" y="3295"/>
                  </a:lnTo>
                  <a:lnTo>
                    <a:pt x="3946"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63"/>
            <p:cNvSpPr/>
            <p:nvPr/>
          </p:nvSpPr>
          <p:spPr>
            <a:xfrm>
              <a:off x="4646021" y="1556499"/>
              <a:ext cx="297881" cy="376035"/>
            </a:xfrm>
            <a:custGeom>
              <a:rect b="b" l="l" r="r" t="t"/>
              <a:pathLst>
                <a:path extrusionOk="0" h="8218" w="6510">
                  <a:moveTo>
                    <a:pt x="6143" y="6306"/>
                  </a:moveTo>
                  <a:lnTo>
                    <a:pt x="6102" y="6316"/>
                  </a:lnTo>
                  <a:lnTo>
                    <a:pt x="6102" y="6306"/>
                  </a:lnTo>
                  <a:close/>
                  <a:moveTo>
                    <a:pt x="4069" y="1"/>
                  </a:moveTo>
                  <a:lnTo>
                    <a:pt x="4028" y="41"/>
                  </a:lnTo>
                  <a:lnTo>
                    <a:pt x="3987" y="82"/>
                  </a:lnTo>
                  <a:lnTo>
                    <a:pt x="3947" y="163"/>
                  </a:lnTo>
                  <a:lnTo>
                    <a:pt x="3947" y="245"/>
                  </a:lnTo>
                  <a:lnTo>
                    <a:pt x="5126" y="3499"/>
                  </a:lnTo>
                  <a:lnTo>
                    <a:pt x="5818" y="5492"/>
                  </a:lnTo>
                  <a:lnTo>
                    <a:pt x="6021" y="6143"/>
                  </a:lnTo>
                  <a:lnTo>
                    <a:pt x="6080" y="6321"/>
                  </a:lnTo>
                  <a:lnTo>
                    <a:pt x="6080" y="6321"/>
                  </a:lnTo>
                  <a:lnTo>
                    <a:pt x="5980" y="6346"/>
                  </a:lnTo>
                  <a:lnTo>
                    <a:pt x="5655" y="6509"/>
                  </a:lnTo>
                  <a:lnTo>
                    <a:pt x="5085" y="6753"/>
                  </a:lnTo>
                  <a:lnTo>
                    <a:pt x="4028" y="7160"/>
                  </a:lnTo>
                  <a:lnTo>
                    <a:pt x="2930" y="7526"/>
                  </a:lnTo>
                  <a:lnTo>
                    <a:pt x="2002" y="7766"/>
                  </a:lnTo>
                  <a:lnTo>
                    <a:pt x="1831" y="7282"/>
                  </a:lnTo>
                  <a:lnTo>
                    <a:pt x="1628" y="6590"/>
                  </a:lnTo>
                  <a:lnTo>
                    <a:pt x="1221" y="5248"/>
                  </a:lnTo>
                  <a:lnTo>
                    <a:pt x="774" y="3824"/>
                  </a:lnTo>
                  <a:lnTo>
                    <a:pt x="367" y="2401"/>
                  </a:lnTo>
                  <a:lnTo>
                    <a:pt x="326" y="2319"/>
                  </a:lnTo>
                  <a:lnTo>
                    <a:pt x="286" y="2279"/>
                  </a:lnTo>
                  <a:lnTo>
                    <a:pt x="123" y="2279"/>
                  </a:lnTo>
                  <a:lnTo>
                    <a:pt x="82" y="2319"/>
                  </a:lnTo>
                  <a:lnTo>
                    <a:pt x="1" y="2360"/>
                  </a:lnTo>
                  <a:lnTo>
                    <a:pt x="1" y="2441"/>
                  </a:lnTo>
                  <a:lnTo>
                    <a:pt x="1" y="2523"/>
                  </a:lnTo>
                  <a:lnTo>
                    <a:pt x="408" y="3946"/>
                  </a:lnTo>
                  <a:lnTo>
                    <a:pt x="855" y="5329"/>
                  </a:lnTo>
                  <a:lnTo>
                    <a:pt x="1262" y="6712"/>
                  </a:lnTo>
                  <a:lnTo>
                    <a:pt x="1465" y="7404"/>
                  </a:lnTo>
                  <a:lnTo>
                    <a:pt x="1709" y="8055"/>
                  </a:lnTo>
                  <a:lnTo>
                    <a:pt x="1750" y="8136"/>
                  </a:lnTo>
                  <a:lnTo>
                    <a:pt x="1791" y="8177"/>
                  </a:lnTo>
                  <a:lnTo>
                    <a:pt x="1872" y="8217"/>
                  </a:lnTo>
                  <a:lnTo>
                    <a:pt x="1953" y="8217"/>
                  </a:lnTo>
                  <a:lnTo>
                    <a:pt x="2970" y="7933"/>
                  </a:lnTo>
                  <a:lnTo>
                    <a:pt x="3947" y="7607"/>
                  </a:lnTo>
                  <a:lnTo>
                    <a:pt x="4963" y="7241"/>
                  </a:lnTo>
                  <a:lnTo>
                    <a:pt x="5899" y="6834"/>
                  </a:lnTo>
                  <a:lnTo>
                    <a:pt x="6143" y="6753"/>
                  </a:lnTo>
                  <a:lnTo>
                    <a:pt x="6346" y="6672"/>
                  </a:lnTo>
                  <a:lnTo>
                    <a:pt x="6428" y="6590"/>
                  </a:lnTo>
                  <a:lnTo>
                    <a:pt x="6468" y="6509"/>
                  </a:lnTo>
                  <a:lnTo>
                    <a:pt x="6509" y="6428"/>
                  </a:lnTo>
                  <a:lnTo>
                    <a:pt x="6509" y="6306"/>
                  </a:lnTo>
                  <a:lnTo>
                    <a:pt x="6346" y="5777"/>
                  </a:lnTo>
                  <a:lnTo>
                    <a:pt x="5614" y="3702"/>
                  </a:lnTo>
                  <a:lnTo>
                    <a:pt x="4882" y="1628"/>
                  </a:lnTo>
                  <a:lnTo>
                    <a:pt x="4353" y="163"/>
                  </a:lnTo>
                  <a:lnTo>
                    <a:pt x="4313" y="82"/>
                  </a:lnTo>
                  <a:lnTo>
                    <a:pt x="4231" y="41"/>
                  </a:lnTo>
                  <a:lnTo>
                    <a:pt x="4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63"/>
            <p:cNvSpPr/>
            <p:nvPr/>
          </p:nvSpPr>
          <p:spPr>
            <a:xfrm>
              <a:off x="4649773" y="1792888"/>
              <a:ext cx="68911" cy="57746"/>
            </a:xfrm>
            <a:custGeom>
              <a:rect b="b" l="l" r="r" t="t"/>
              <a:pathLst>
                <a:path extrusionOk="0" h="1262" w="1506">
                  <a:moveTo>
                    <a:pt x="122" y="1"/>
                  </a:moveTo>
                  <a:lnTo>
                    <a:pt x="82" y="41"/>
                  </a:lnTo>
                  <a:lnTo>
                    <a:pt x="0" y="82"/>
                  </a:lnTo>
                  <a:lnTo>
                    <a:pt x="0" y="163"/>
                  </a:lnTo>
                  <a:lnTo>
                    <a:pt x="0" y="245"/>
                  </a:lnTo>
                  <a:lnTo>
                    <a:pt x="41" y="326"/>
                  </a:lnTo>
                  <a:lnTo>
                    <a:pt x="82" y="367"/>
                  </a:lnTo>
                  <a:lnTo>
                    <a:pt x="366" y="570"/>
                  </a:lnTo>
                  <a:lnTo>
                    <a:pt x="529" y="651"/>
                  </a:lnTo>
                  <a:lnTo>
                    <a:pt x="570" y="692"/>
                  </a:lnTo>
                  <a:lnTo>
                    <a:pt x="610" y="733"/>
                  </a:lnTo>
                  <a:lnTo>
                    <a:pt x="651" y="733"/>
                  </a:lnTo>
                  <a:lnTo>
                    <a:pt x="1139" y="1180"/>
                  </a:lnTo>
                  <a:lnTo>
                    <a:pt x="1221" y="1221"/>
                  </a:lnTo>
                  <a:lnTo>
                    <a:pt x="1302" y="1262"/>
                  </a:lnTo>
                  <a:lnTo>
                    <a:pt x="1383" y="1221"/>
                  </a:lnTo>
                  <a:lnTo>
                    <a:pt x="1424" y="1180"/>
                  </a:lnTo>
                  <a:lnTo>
                    <a:pt x="1465" y="1140"/>
                  </a:lnTo>
                  <a:lnTo>
                    <a:pt x="1505" y="1058"/>
                  </a:lnTo>
                  <a:lnTo>
                    <a:pt x="1465" y="977"/>
                  </a:lnTo>
                  <a:lnTo>
                    <a:pt x="1424" y="895"/>
                  </a:lnTo>
                  <a:lnTo>
                    <a:pt x="895" y="448"/>
                  </a:lnTo>
                  <a:lnTo>
                    <a:pt x="285" y="41"/>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63"/>
            <p:cNvSpPr/>
            <p:nvPr/>
          </p:nvSpPr>
          <p:spPr>
            <a:xfrm>
              <a:off x="4863832" y="1876627"/>
              <a:ext cx="70741" cy="44751"/>
            </a:xfrm>
            <a:custGeom>
              <a:rect b="b" l="l" r="r" t="t"/>
              <a:pathLst>
                <a:path extrusionOk="0" h="978" w="1546">
                  <a:moveTo>
                    <a:pt x="1261" y="1"/>
                  </a:moveTo>
                  <a:lnTo>
                    <a:pt x="1220" y="42"/>
                  </a:lnTo>
                  <a:lnTo>
                    <a:pt x="1180" y="123"/>
                  </a:lnTo>
                  <a:lnTo>
                    <a:pt x="1139" y="204"/>
                  </a:lnTo>
                  <a:lnTo>
                    <a:pt x="1139" y="245"/>
                  </a:lnTo>
                  <a:lnTo>
                    <a:pt x="1139" y="367"/>
                  </a:lnTo>
                  <a:lnTo>
                    <a:pt x="1098" y="367"/>
                  </a:lnTo>
                  <a:lnTo>
                    <a:pt x="1098" y="408"/>
                  </a:lnTo>
                  <a:lnTo>
                    <a:pt x="1058" y="448"/>
                  </a:lnTo>
                  <a:lnTo>
                    <a:pt x="976" y="530"/>
                  </a:lnTo>
                  <a:lnTo>
                    <a:pt x="936" y="570"/>
                  </a:lnTo>
                  <a:lnTo>
                    <a:pt x="895" y="570"/>
                  </a:lnTo>
                  <a:lnTo>
                    <a:pt x="814" y="611"/>
                  </a:lnTo>
                  <a:lnTo>
                    <a:pt x="692" y="611"/>
                  </a:lnTo>
                  <a:lnTo>
                    <a:pt x="651" y="570"/>
                  </a:lnTo>
                  <a:lnTo>
                    <a:pt x="610" y="570"/>
                  </a:lnTo>
                  <a:lnTo>
                    <a:pt x="570" y="530"/>
                  </a:lnTo>
                  <a:lnTo>
                    <a:pt x="529" y="530"/>
                  </a:lnTo>
                  <a:lnTo>
                    <a:pt x="529" y="489"/>
                  </a:lnTo>
                  <a:lnTo>
                    <a:pt x="488" y="448"/>
                  </a:lnTo>
                  <a:lnTo>
                    <a:pt x="447" y="448"/>
                  </a:lnTo>
                  <a:lnTo>
                    <a:pt x="447" y="408"/>
                  </a:lnTo>
                  <a:lnTo>
                    <a:pt x="407" y="367"/>
                  </a:lnTo>
                  <a:lnTo>
                    <a:pt x="366" y="245"/>
                  </a:lnTo>
                  <a:lnTo>
                    <a:pt x="366" y="164"/>
                  </a:lnTo>
                  <a:lnTo>
                    <a:pt x="285" y="123"/>
                  </a:lnTo>
                  <a:lnTo>
                    <a:pt x="122" y="123"/>
                  </a:lnTo>
                  <a:lnTo>
                    <a:pt x="81" y="164"/>
                  </a:lnTo>
                  <a:lnTo>
                    <a:pt x="41" y="204"/>
                  </a:lnTo>
                  <a:lnTo>
                    <a:pt x="0" y="286"/>
                  </a:lnTo>
                  <a:lnTo>
                    <a:pt x="0" y="367"/>
                  </a:lnTo>
                  <a:lnTo>
                    <a:pt x="41" y="489"/>
                  </a:lnTo>
                  <a:lnTo>
                    <a:pt x="122" y="611"/>
                  </a:lnTo>
                  <a:lnTo>
                    <a:pt x="203" y="733"/>
                  </a:lnTo>
                  <a:lnTo>
                    <a:pt x="285" y="815"/>
                  </a:lnTo>
                  <a:lnTo>
                    <a:pt x="407" y="896"/>
                  </a:lnTo>
                  <a:lnTo>
                    <a:pt x="529" y="977"/>
                  </a:lnTo>
                  <a:lnTo>
                    <a:pt x="976" y="977"/>
                  </a:lnTo>
                  <a:lnTo>
                    <a:pt x="1098" y="896"/>
                  </a:lnTo>
                  <a:lnTo>
                    <a:pt x="1220" y="815"/>
                  </a:lnTo>
                  <a:lnTo>
                    <a:pt x="1342" y="733"/>
                  </a:lnTo>
                  <a:lnTo>
                    <a:pt x="1424" y="611"/>
                  </a:lnTo>
                  <a:lnTo>
                    <a:pt x="1505" y="489"/>
                  </a:lnTo>
                  <a:lnTo>
                    <a:pt x="1546" y="367"/>
                  </a:lnTo>
                  <a:lnTo>
                    <a:pt x="1546" y="204"/>
                  </a:lnTo>
                  <a:lnTo>
                    <a:pt x="1546" y="123"/>
                  </a:lnTo>
                  <a:lnTo>
                    <a:pt x="1505" y="42"/>
                  </a:lnTo>
                  <a:lnTo>
                    <a:pt x="14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63"/>
            <p:cNvSpPr/>
            <p:nvPr/>
          </p:nvSpPr>
          <p:spPr>
            <a:xfrm>
              <a:off x="5156047" y="1694232"/>
              <a:ext cx="50287" cy="195476"/>
            </a:xfrm>
            <a:custGeom>
              <a:rect b="b" l="l" r="r" t="t"/>
              <a:pathLst>
                <a:path extrusionOk="0" h="4272" w="1099">
                  <a:moveTo>
                    <a:pt x="895" y="1"/>
                  </a:moveTo>
                  <a:lnTo>
                    <a:pt x="814" y="41"/>
                  </a:lnTo>
                  <a:lnTo>
                    <a:pt x="773" y="82"/>
                  </a:lnTo>
                  <a:lnTo>
                    <a:pt x="692" y="123"/>
                  </a:lnTo>
                  <a:lnTo>
                    <a:pt x="692" y="204"/>
                  </a:lnTo>
                  <a:lnTo>
                    <a:pt x="570" y="1180"/>
                  </a:lnTo>
                  <a:lnTo>
                    <a:pt x="448" y="2157"/>
                  </a:lnTo>
                  <a:lnTo>
                    <a:pt x="244" y="3092"/>
                  </a:lnTo>
                  <a:lnTo>
                    <a:pt x="0" y="4028"/>
                  </a:lnTo>
                  <a:lnTo>
                    <a:pt x="0" y="4109"/>
                  </a:lnTo>
                  <a:lnTo>
                    <a:pt x="0" y="4190"/>
                  </a:lnTo>
                  <a:lnTo>
                    <a:pt x="41" y="4231"/>
                  </a:lnTo>
                  <a:lnTo>
                    <a:pt x="122" y="4272"/>
                  </a:lnTo>
                  <a:lnTo>
                    <a:pt x="285" y="4272"/>
                  </a:lnTo>
                  <a:lnTo>
                    <a:pt x="326" y="4231"/>
                  </a:lnTo>
                  <a:lnTo>
                    <a:pt x="366" y="4150"/>
                  </a:lnTo>
                  <a:lnTo>
                    <a:pt x="610" y="3173"/>
                  </a:lnTo>
                  <a:lnTo>
                    <a:pt x="854" y="2197"/>
                  </a:lnTo>
                  <a:lnTo>
                    <a:pt x="976" y="1221"/>
                  </a:lnTo>
                  <a:lnTo>
                    <a:pt x="1098" y="204"/>
                  </a:lnTo>
                  <a:lnTo>
                    <a:pt x="1058" y="123"/>
                  </a:lnTo>
                  <a:lnTo>
                    <a:pt x="1017" y="82"/>
                  </a:lnTo>
                  <a:lnTo>
                    <a:pt x="976" y="41"/>
                  </a:lnTo>
                  <a:lnTo>
                    <a:pt x="8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63"/>
            <p:cNvSpPr/>
            <p:nvPr/>
          </p:nvSpPr>
          <p:spPr>
            <a:xfrm>
              <a:off x="3598147" y="2611878"/>
              <a:ext cx="286671" cy="184265"/>
            </a:xfrm>
            <a:custGeom>
              <a:rect b="b" l="l" r="r" t="t"/>
              <a:pathLst>
                <a:path extrusionOk="0" h="4027" w="6265">
                  <a:moveTo>
                    <a:pt x="854" y="0"/>
                  </a:moveTo>
                  <a:lnTo>
                    <a:pt x="773" y="41"/>
                  </a:lnTo>
                  <a:lnTo>
                    <a:pt x="610" y="244"/>
                  </a:lnTo>
                  <a:lnTo>
                    <a:pt x="448" y="447"/>
                  </a:lnTo>
                  <a:lnTo>
                    <a:pt x="326" y="651"/>
                  </a:lnTo>
                  <a:lnTo>
                    <a:pt x="204" y="895"/>
                  </a:lnTo>
                  <a:lnTo>
                    <a:pt x="122" y="1139"/>
                  </a:lnTo>
                  <a:lnTo>
                    <a:pt x="82" y="1383"/>
                  </a:lnTo>
                  <a:lnTo>
                    <a:pt x="41" y="1627"/>
                  </a:lnTo>
                  <a:lnTo>
                    <a:pt x="0" y="1912"/>
                  </a:lnTo>
                  <a:lnTo>
                    <a:pt x="41" y="2156"/>
                  </a:lnTo>
                  <a:lnTo>
                    <a:pt x="82" y="2400"/>
                  </a:lnTo>
                  <a:lnTo>
                    <a:pt x="122" y="2644"/>
                  </a:lnTo>
                  <a:lnTo>
                    <a:pt x="244" y="2888"/>
                  </a:lnTo>
                  <a:lnTo>
                    <a:pt x="366" y="3091"/>
                  </a:lnTo>
                  <a:lnTo>
                    <a:pt x="488" y="3295"/>
                  </a:lnTo>
                  <a:lnTo>
                    <a:pt x="692" y="3498"/>
                  </a:lnTo>
                  <a:lnTo>
                    <a:pt x="895" y="3661"/>
                  </a:lnTo>
                  <a:lnTo>
                    <a:pt x="1099" y="3783"/>
                  </a:lnTo>
                  <a:lnTo>
                    <a:pt x="1261" y="3864"/>
                  </a:lnTo>
                  <a:lnTo>
                    <a:pt x="1709" y="3986"/>
                  </a:lnTo>
                  <a:lnTo>
                    <a:pt x="2115" y="4027"/>
                  </a:lnTo>
                  <a:lnTo>
                    <a:pt x="2563" y="4027"/>
                  </a:lnTo>
                  <a:lnTo>
                    <a:pt x="3010" y="3946"/>
                  </a:lnTo>
                  <a:lnTo>
                    <a:pt x="3417" y="3783"/>
                  </a:lnTo>
                  <a:lnTo>
                    <a:pt x="3824" y="3620"/>
                  </a:lnTo>
                  <a:lnTo>
                    <a:pt x="4190" y="3417"/>
                  </a:lnTo>
                  <a:lnTo>
                    <a:pt x="4515" y="3213"/>
                  </a:lnTo>
                  <a:lnTo>
                    <a:pt x="4800" y="2969"/>
                  </a:lnTo>
                  <a:lnTo>
                    <a:pt x="5288" y="2481"/>
                  </a:lnTo>
                  <a:lnTo>
                    <a:pt x="5776" y="1953"/>
                  </a:lnTo>
                  <a:lnTo>
                    <a:pt x="6224" y="1383"/>
                  </a:lnTo>
                  <a:lnTo>
                    <a:pt x="6264" y="1302"/>
                  </a:lnTo>
                  <a:lnTo>
                    <a:pt x="6264" y="1220"/>
                  </a:lnTo>
                  <a:lnTo>
                    <a:pt x="6224" y="1139"/>
                  </a:lnTo>
                  <a:lnTo>
                    <a:pt x="6183" y="1098"/>
                  </a:lnTo>
                  <a:lnTo>
                    <a:pt x="5939" y="1098"/>
                  </a:lnTo>
                  <a:lnTo>
                    <a:pt x="5898" y="1180"/>
                  </a:lnTo>
                  <a:lnTo>
                    <a:pt x="5247" y="1953"/>
                  </a:lnTo>
                  <a:lnTo>
                    <a:pt x="4922" y="2319"/>
                  </a:lnTo>
                  <a:lnTo>
                    <a:pt x="4556" y="2644"/>
                  </a:lnTo>
                  <a:lnTo>
                    <a:pt x="4190" y="2929"/>
                  </a:lnTo>
                  <a:lnTo>
                    <a:pt x="3742" y="3213"/>
                  </a:lnTo>
                  <a:lnTo>
                    <a:pt x="3295" y="3417"/>
                  </a:lnTo>
                  <a:lnTo>
                    <a:pt x="2848" y="3580"/>
                  </a:lnTo>
                  <a:lnTo>
                    <a:pt x="2481" y="3620"/>
                  </a:lnTo>
                  <a:lnTo>
                    <a:pt x="2115" y="3620"/>
                  </a:lnTo>
                  <a:lnTo>
                    <a:pt x="1749" y="3580"/>
                  </a:lnTo>
                  <a:lnTo>
                    <a:pt x="1424" y="3498"/>
                  </a:lnTo>
                  <a:lnTo>
                    <a:pt x="1099" y="3335"/>
                  </a:lnTo>
                  <a:lnTo>
                    <a:pt x="854" y="3091"/>
                  </a:lnTo>
                  <a:lnTo>
                    <a:pt x="651" y="2807"/>
                  </a:lnTo>
                  <a:lnTo>
                    <a:pt x="488" y="2441"/>
                  </a:lnTo>
                  <a:lnTo>
                    <a:pt x="448" y="2156"/>
                  </a:lnTo>
                  <a:lnTo>
                    <a:pt x="407" y="1871"/>
                  </a:lnTo>
                  <a:lnTo>
                    <a:pt x="448" y="1586"/>
                  </a:lnTo>
                  <a:lnTo>
                    <a:pt x="488" y="1302"/>
                  </a:lnTo>
                  <a:lnTo>
                    <a:pt x="570" y="1017"/>
                  </a:lnTo>
                  <a:lnTo>
                    <a:pt x="692" y="773"/>
                  </a:lnTo>
                  <a:lnTo>
                    <a:pt x="854" y="529"/>
                  </a:lnTo>
                  <a:lnTo>
                    <a:pt x="1058" y="325"/>
                  </a:lnTo>
                  <a:lnTo>
                    <a:pt x="1099" y="244"/>
                  </a:lnTo>
                  <a:lnTo>
                    <a:pt x="1139" y="163"/>
                  </a:lnTo>
                  <a:lnTo>
                    <a:pt x="1099" y="122"/>
                  </a:lnTo>
                  <a:lnTo>
                    <a:pt x="1058" y="41"/>
                  </a:lnTo>
                  <a:lnTo>
                    <a:pt x="10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63"/>
            <p:cNvSpPr/>
            <p:nvPr/>
          </p:nvSpPr>
          <p:spPr>
            <a:xfrm>
              <a:off x="4670227" y="1718439"/>
              <a:ext cx="87534" cy="243887"/>
            </a:xfrm>
            <a:custGeom>
              <a:rect b="b" l="l" r="r" t="t"/>
              <a:pathLst>
                <a:path extrusionOk="0" h="5330" w="1913">
                  <a:moveTo>
                    <a:pt x="163" y="1"/>
                  </a:moveTo>
                  <a:lnTo>
                    <a:pt x="82" y="41"/>
                  </a:lnTo>
                  <a:lnTo>
                    <a:pt x="41" y="82"/>
                  </a:lnTo>
                  <a:lnTo>
                    <a:pt x="1" y="163"/>
                  </a:lnTo>
                  <a:lnTo>
                    <a:pt x="1" y="245"/>
                  </a:lnTo>
                  <a:lnTo>
                    <a:pt x="1506" y="5207"/>
                  </a:lnTo>
                  <a:lnTo>
                    <a:pt x="1546" y="5288"/>
                  </a:lnTo>
                  <a:lnTo>
                    <a:pt x="1587" y="5329"/>
                  </a:lnTo>
                  <a:lnTo>
                    <a:pt x="1831" y="5329"/>
                  </a:lnTo>
                  <a:lnTo>
                    <a:pt x="1872" y="5248"/>
                  </a:lnTo>
                  <a:lnTo>
                    <a:pt x="1912" y="5207"/>
                  </a:lnTo>
                  <a:lnTo>
                    <a:pt x="1872" y="5085"/>
                  </a:lnTo>
                  <a:lnTo>
                    <a:pt x="407" y="163"/>
                  </a:lnTo>
                  <a:lnTo>
                    <a:pt x="367" y="82"/>
                  </a:lnTo>
                  <a:lnTo>
                    <a:pt x="285" y="41"/>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63"/>
            <p:cNvSpPr/>
            <p:nvPr/>
          </p:nvSpPr>
          <p:spPr>
            <a:xfrm>
              <a:off x="4865663" y="1642113"/>
              <a:ext cx="94993" cy="240181"/>
            </a:xfrm>
            <a:custGeom>
              <a:rect b="b" l="l" r="r" t="t"/>
              <a:pathLst>
                <a:path extrusionOk="0" h="5249" w="2076">
                  <a:moveTo>
                    <a:pt x="123" y="1"/>
                  </a:moveTo>
                  <a:lnTo>
                    <a:pt x="82" y="41"/>
                  </a:lnTo>
                  <a:lnTo>
                    <a:pt x="1" y="82"/>
                  </a:lnTo>
                  <a:lnTo>
                    <a:pt x="1" y="164"/>
                  </a:lnTo>
                  <a:lnTo>
                    <a:pt x="1" y="245"/>
                  </a:lnTo>
                  <a:lnTo>
                    <a:pt x="367" y="1465"/>
                  </a:lnTo>
                  <a:lnTo>
                    <a:pt x="774" y="2726"/>
                  </a:lnTo>
                  <a:lnTo>
                    <a:pt x="1221" y="3946"/>
                  </a:lnTo>
                  <a:lnTo>
                    <a:pt x="1709" y="5126"/>
                  </a:lnTo>
                  <a:lnTo>
                    <a:pt x="1750" y="5207"/>
                  </a:lnTo>
                  <a:lnTo>
                    <a:pt x="1831" y="5248"/>
                  </a:lnTo>
                  <a:lnTo>
                    <a:pt x="1912" y="5248"/>
                  </a:lnTo>
                  <a:lnTo>
                    <a:pt x="1953" y="5207"/>
                  </a:lnTo>
                  <a:lnTo>
                    <a:pt x="2035" y="5167"/>
                  </a:lnTo>
                  <a:lnTo>
                    <a:pt x="2075" y="5085"/>
                  </a:lnTo>
                  <a:lnTo>
                    <a:pt x="2075" y="5004"/>
                  </a:lnTo>
                  <a:lnTo>
                    <a:pt x="2075" y="4923"/>
                  </a:lnTo>
                  <a:lnTo>
                    <a:pt x="1546" y="3743"/>
                  </a:lnTo>
                  <a:lnTo>
                    <a:pt x="1140" y="2563"/>
                  </a:lnTo>
                  <a:lnTo>
                    <a:pt x="733" y="1343"/>
                  </a:lnTo>
                  <a:lnTo>
                    <a:pt x="367" y="123"/>
                  </a:lnTo>
                  <a:lnTo>
                    <a:pt x="326" y="41"/>
                  </a:lnTo>
                  <a:lnTo>
                    <a:pt x="2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63"/>
            <p:cNvSpPr/>
            <p:nvPr/>
          </p:nvSpPr>
          <p:spPr>
            <a:xfrm>
              <a:off x="5366354" y="1158215"/>
              <a:ext cx="54040" cy="29788"/>
            </a:xfrm>
            <a:custGeom>
              <a:rect b="b" l="l" r="r" t="t"/>
              <a:pathLst>
                <a:path extrusionOk="0" h="651" w="1181">
                  <a:moveTo>
                    <a:pt x="895" y="0"/>
                  </a:moveTo>
                  <a:lnTo>
                    <a:pt x="855" y="41"/>
                  </a:lnTo>
                  <a:lnTo>
                    <a:pt x="773" y="122"/>
                  </a:lnTo>
                  <a:lnTo>
                    <a:pt x="773" y="81"/>
                  </a:lnTo>
                  <a:lnTo>
                    <a:pt x="733" y="122"/>
                  </a:lnTo>
                  <a:lnTo>
                    <a:pt x="692" y="163"/>
                  </a:lnTo>
                  <a:lnTo>
                    <a:pt x="611" y="203"/>
                  </a:lnTo>
                  <a:lnTo>
                    <a:pt x="570" y="203"/>
                  </a:lnTo>
                  <a:lnTo>
                    <a:pt x="489" y="244"/>
                  </a:lnTo>
                  <a:lnTo>
                    <a:pt x="123" y="244"/>
                  </a:lnTo>
                  <a:lnTo>
                    <a:pt x="82" y="285"/>
                  </a:lnTo>
                  <a:lnTo>
                    <a:pt x="41" y="366"/>
                  </a:lnTo>
                  <a:lnTo>
                    <a:pt x="1" y="447"/>
                  </a:lnTo>
                  <a:lnTo>
                    <a:pt x="41" y="529"/>
                  </a:lnTo>
                  <a:lnTo>
                    <a:pt x="82" y="569"/>
                  </a:lnTo>
                  <a:lnTo>
                    <a:pt x="123" y="610"/>
                  </a:lnTo>
                  <a:lnTo>
                    <a:pt x="204" y="651"/>
                  </a:lnTo>
                  <a:lnTo>
                    <a:pt x="448" y="651"/>
                  </a:lnTo>
                  <a:lnTo>
                    <a:pt x="692" y="569"/>
                  </a:lnTo>
                  <a:lnTo>
                    <a:pt x="936" y="488"/>
                  </a:lnTo>
                  <a:lnTo>
                    <a:pt x="1099" y="325"/>
                  </a:lnTo>
                  <a:lnTo>
                    <a:pt x="1180" y="244"/>
                  </a:lnTo>
                  <a:lnTo>
                    <a:pt x="1180" y="203"/>
                  </a:lnTo>
                  <a:lnTo>
                    <a:pt x="1180" y="122"/>
                  </a:lnTo>
                  <a:lnTo>
                    <a:pt x="1099" y="41"/>
                  </a:lnTo>
                  <a:lnTo>
                    <a:pt x="105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63"/>
            <p:cNvSpPr/>
            <p:nvPr/>
          </p:nvSpPr>
          <p:spPr>
            <a:xfrm>
              <a:off x="5308653" y="1135839"/>
              <a:ext cx="65204" cy="24251"/>
            </a:xfrm>
            <a:custGeom>
              <a:rect b="b" l="l" r="r" t="t"/>
              <a:pathLst>
                <a:path extrusionOk="0" h="530" w="1425">
                  <a:moveTo>
                    <a:pt x="1180" y="1"/>
                  </a:moveTo>
                  <a:lnTo>
                    <a:pt x="163" y="123"/>
                  </a:lnTo>
                  <a:lnTo>
                    <a:pt x="82" y="164"/>
                  </a:lnTo>
                  <a:lnTo>
                    <a:pt x="41" y="204"/>
                  </a:lnTo>
                  <a:lnTo>
                    <a:pt x="1" y="286"/>
                  </a:lnTo>
                  <a:lnTo>
                    <a:pt x="1" y="367"/>
                  </a:lnTo>
                  <a:lnTo>
                    <a:pt x="41" y="448"/>
                  </a:lnTo>
                  <a:lnTo>
                    <a:pt x="123" y="489"/>
                  </a:lnTo>
                  <a:lnTo>
                    <a:pt x="163" y="530"/>
                  </a:lnTo>
                  <a:lnTo>
                    <a:pt x="245" y="530"/>
                  </a:lnTo>
                  <a:lnTo>
                    <a:pt x="1262" y="367"/>
                  </a:lnTo>
                  <a:lnTo>
                    <a:pt x="1343" y="326"/>
                  </a:lnTo>
                  <a:lnTo>
                    <a:pt x="1384" y="286"/>
                  </a:lnTo>
                  <a:lnTo>
                    <a:pt x="1424" y="204"/>
                  </a:lnTo>
                  <a:lnTo>
                    <a:pt x="1424" y="123"/>
                  </a:lnTo>
                  <a:lnTo>
                    <a:pt x="1384" y="42"/>
                  </a:lnTo>
                  <a:lnTo>
                    <a:pt x="13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63"/>
            <p:cNvSpPr/>
            <p:nvPr/>
          </p:nvSpPr>
          <p:spPr>
            <a:xfrm>
              <a:off x="5265868" y="1100513"/>
              <a:ext cx="52164" cy="20499"/>
            </a:xfrm>
            <a:custGeom>
              <a:rect b="b" l="l" r="r" t="t"/>
              <a:pathLst>
                <a:path extrusionOk="0" h="448" w="1140">
                  <a:moveTo>
                    <a:pt x="936" y="0"/>
                  </a:moveTo>
                  <a:lnTo>
                    <a:pt x="203" y="41"/>
                  </a:lnTo>
                  <a:lnTo>
                    <a:pt x="122" y="81"/>
                  </a:lnTo>
                  <a:lnTo>
                    <a:pt x="41" y="122"/>
                  </a:lnTo>
                  <a:lnTo>
                    <a:pt x="0" y="163"/>
                  </a:lnTo>
                  <a:lnTo>
                    <a:pt x="0" y="244"/>
                  </a:lnTo>
                  <a:lnTo>
                    <a:pt x="0" y="325"/>
                  </a:lnTo>
                  <a:lnTo>
                    <a:pt x="41" y="407"/>
                  </a:lnTo>
                  <a:lnTo>
                    <a:pt x="122" y="448"/>
                  </a:lnTo>
                  <a:lnTo>
                    <a:pt x="203" y="448"/>
                  </a:lnTo>
                  <a:lnTo>
                    <a:pt x="936" y="407"/>
                  </a:lnTo>
                  <a:lnTo>
                    <a:pt x="1017" y="407"/>
                  </a:lnTo>
                  <a:lnTo>
                    <a:pt x="1058" y="366"/>
                  </a:lnTo>
                  <a:lnTo>
                    <a:pt x="1098" y="285"/>
                  </a:lnTo>
                  <a:lnTo>
                    <a:pt x="1139" y="203"/>
                  </a:lnTo>
                  <a:lnTo>
                    <a:pt x="1098" y="122"/>
                  </a:lnTo>
                  <a:lnTo>
                    <a:pt x="1058" y="81"/>
                  </a:lnTo>
                  <a:lnTo>
                    <a:pt x="1017" y="41"/>
                  </a:lnTo>
                  <a:lnTo>
                    <a:pt x="9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63"/>
            <p:cNvSpPr/>
            <p:nvPr/>
          </p:nvSpPr>
          <p:spPr>
            <a:xfrm>
              <a:off x="5211873" y="1068848"/>
              <a:ext cx="61452" cy="18669"/>
            </a:xfrm>
            <a:custGeom>
              <a:rect b="b" l="l" r="r" t="t"/>
              <a:pathLst>
                <a:path extrusionOk="0" h="408" w="1343">
                  <a:moveTo>
                    <a:pt x="163" y="1"/>
                  </a:moveTo>
                  <a:lnTo>
                    <a:pt x="82" y="41"/>
                  </a:lnTo>
                  <a:lnTo>
                    <a:pt x="41" y="123"/>
                  </a:lnTo>
                  <a:lnTo>
                    <a:pt x="0" y="204"/>
                  </a:lnTo>
                  <a:lnTo>
                    <a:pt x="41" y="285"/>
                  </a:lnTo>
                  <a:lnTo>
                    <a:pt x="82" y="326"/>
                  </a:lnTo>
                  <a:lnTo>
                    <a:pt x="123" y="367"/>
                  </a:lnTo>
                  <a:lnTo>
                    <a:pt x="204" y="407"/>
                  </a:lnTo>
                  <a:lnTo>
                    <a:pt x="1221" y="407"/>
                  </a:lnTo>
                  <a:lnTo>
                    <a:pt x="1261" y="367"/>
                  </a:lnTo>
                  <a:lnTo>
                    <a:pt x="1302" y="285"/>
                  </a:lnTo>
                  <a:lnTo>
                    <a:pt x="1343" y="245"/>
                  </a:lnTo>
                  <a:lnTo>
                    <a:pt x="1302" y="163"/>
                  </a:lnTo>
                  <a:lnTo>
                    <a:pt x="1261" y="82"/>
                  </a:lnTo>
                  <a:lnTo>
                    <a:pt x="1221" y="41"/>
                  </a:lnTo>
                  <a:lnTo>
                    <a:pt x="1139" y="41"/>
                  </a:lnTo>
                  <a:lnTo>
                    <a:pt x="2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63"/>
            <p:cNvSpPr/>
            <p:nvPr/>
          </p:nvSpPr>
          <p:spPr>
            <a:xfrm>
              <a:off x="5183960" y="1040935"/>
              <a:ext cx="29834" cy="24251"/>
            </a:xfrm>
            <a:custGeom>
              <a:rect b="b" l="l" r="r" t="t"/>
              <a:pathLst>
                <a:path extrusionOk="0" h="530" w="652">
                  <a:moveTo>
                    <a:pt x="163" y="0"/>
                  </a:moveTo>
                  <a:lnTo>
                    <a:pt x="82" y="41"/>
                  </a:lnTo>
                  <a:lnTo>
                    <a:pt x="41" y="122"/>
                  </a:lnTo>
                  <a:lnTo>
                    <a:pt x="0" y="204"/>
                  </a:lnTo>
                  <a:lnTo>
                    <a:pt x="41" y="285"/>
                  </a:lnTo>
                  <a:lnTo>
                    <a:pt x="41" y="326"/>
                  </a:lnTo>
                  <a:lnTo>
                    <a:pt x="122" y="367"/>
                  </a:lnTo>
                  <a:lnTo>
                    <a:pt x="366" y="489"/>
                  </a:lnTo>
                  <a:lnTo>
                    <a:pt x="448" y="529"/>
                  </a:lnTo>
                  <a:lnTo>
                    <a:pt x="529" y="529"/>
                  </a:lnTo>
                  <a:lnTo>
                    <a:pt x="570" y="489"/>
                  </a:lnTo>
                  <a:lnTo>
                    <a:pt x="651" y="407"/>
                  </a:lnTo>
                  <a:lnTo>
                    <a:pt x="651" y="367"/>
                  </a:lnTo>
                  <a:lnTo>
                    <a:pt x="651" y="285"/>
                  </a:lnTo>
                  <a:lnTo>
                    <a:pt x="651" y="204"/>
                  </a:lnTo>
                  <a:lnTo>
                    <a:pt x="570" y="163"/>
                  </a:lnTo>
                  <a:lnTo>
                    <a:pt x="326" y="41"/>
                  </a:lnTo>
                  <a:lnTo>
                    <a:pt x="2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63"/>
            <p:cNvSpPr/>
            <p:nvPr/>
          </p:nvSpPr>
          <p:spPr>
            <a:xfrm>
              <a:off x="3367341" y="1383393"/>
              <a:ext cx="496972" cy="523054"/>
            </a:xfrm>
            <a:custGeom>
              <a:rect b="b" l="l" r="r" t="t"/>
              <a:pathLst>
                <a:path extrusionOk="0" h="11431" w="10861">
                  <a:moveTo>
                    <a:pt x="122" y="1"/>
                  </a:moveTo>
                  <a:lnTo>
                    <a:pt x="41" y="42"/>
                  </a:lnTo>
                  <a:lnTo>
                    <a:pt x="0" y="82"/>
                  </a:lnTo>
                  <a:lnTo>
                    <a:pt x="0" y="164"/>
                  </a:lnTo>
                  <a:lnTo>
                    <a:pt x="0" y="245"/>
                  </a:lnTo>
                  <a:lnTo>
                    <a:pt x="163" y="611"/>
                  </a:lnTo>
                  <a:lnTo>
                    <a:pt x="366" y="936"/>
                  </a:lnTo>
                  <a:lnTo>
                    <a:pt x="773" y="1628"/>
                  </a:lnTo>
                  <a:lnTo>
                    <a:pt x="1261" y="2197"/>
                  </a:lnTo>
                  <a:lnTo>
                    <a:pt x="1790" y="2726"/>
                  </a:lnTo>
                  <a:lnTo>
                    <a:pt x="2360" y="3214"/>
                  </a:lnTo>
                  <a:lnTo>
                    <a:pt x="2970" y="3702"/>
                  </a:lnTo>
                  <a:lnTo>
                    <a:pt x="3580" y="4109"/>
                  </a:lnTo>
                  <a:lnTo>
                    <a:pt x="4271" y="4557"/>
                  </a:lnTo>
                  <a:lnTo>
                    <a:pt x="5573" y="5329"/>
                  </a:lnTo>
                  <a:lnTo>
                    <a:pt x="6915" y="6184"/>
                  </a:lnTo>
                  <a:lnTo>
                    <a:pt x="7525" y="6631"/>
                  </a:lnTo>
                  <a:lnTo>
                    <a:pt x="8136" y="7119"/>
                  </a:lnTo>
                  <a:lnTo>
                    <a:pt x="8664" y="7648"/>
                  </a:lnTo>
                  <a:lnTo>
                    <a:pt x="9193" y="8217"/>
                  </a:lnTo>
                  <a:lnTo>
                    <a:pt x="9437" y="8543"/>
                  </a:lnTo>
                  <a:lnTo>
                    <a:pt x="9681" y="8868"/>
                  </a:lnTo>
                  <a:lnTo>
                    <a:pt x="9885" y="9234"/>
                  </a:lnTo>
                  <a:lnTo>
                    <a:pt x="10047" y="9641"/>
                  </a:lnTo>
                  <a:lnTo>
                    <a:pt x="10210" y="10007"/>
                  </a:lnTo>
                  <a:lnTo>
                    <a:pt x="10332" y="10414"/>
                  </a:lnTo>
                  <a:lnTo>
                    <a:pt x="10414" y="10821"/>
                  </a:lnTo>
                  <a:lnTo>
                    <a:pt x="10454" y="11227"/>
                  </a:lnTo>
                  <a:lnTo>
                    <a:pt x="10495" y="11309"/>
                  </a:lnTo>
                  <a:lnTo>
                    <a:pt x="10536" y="11390"/>
                  </a:lnTo>
                  <a:lnTo>
                    <a:pt x="10617" y="11431"/>
                  </a:lnTo>
                  <a:lnTo>
                    <a:pt x="10739" y="11431"/>
                  </a:lnTo>
                  <a:lnTo>
                    <a:pt x="10820" y="11390"/>
                  </a:lnTo>
                  <a:lnTo>
                    <a:pt x="10861" y="11309"/>
                  </a:lnTo>
                  <a:lnTo>
                    <a:pt x="10861" y="11227"/>
                  </a:lnTo>
                  <a:lnTo>
                    <a:pt x="10820" y="10861"/>
                  </a:lnTo>
                  <a:lnTo>
                    <a:pt x="10780" y="10495"/>
                  </a:lnTo>
                  <a:lnTo>
                    <a:pt x="10698" y="10170"/>
                  </a:lnTo>
                  <a:lnTo>
                    <a:pt x="10576" y="9804"/>
                  </a:lnTo>
                  <a:lnTo>
                    <a:pt x="10291" y="9153"/>
                  </a:lnTo>
                  <a:lnTo>
                    <a:pt x="9925" y="8543"/>
                  </a:lnTo>
                  <a:lnTo>
                    <a:pt x="9478" y="7973"/>
                  </a:lnTo>
                  <a:lnTo>
                    <a:pt x="8990" y="7404"/>
                  </a:lnTo>
                  <a:lnTo>
                    <a:pt x="8502" y="6916"/>
                  </a:lnTo>
                  <a:lnTo>
                    <a:pt x="7932" y="6428"/>
                  </a:lnTo>
                  <a:lnTo>
                    <a:pt x="7281" y="5940"/>
                  </a:lnTo>
                  <a:lnTo>
                    <a:pt x="6590" y="5492"/>
                  </a:lnTo>
                  <a:lnTo>
                    <a:pt x="5166" y="4638"/>
                  </a:lnTo>
                  <a:lnTo>
                    <a:pt x="3783" y="3784"/>
                  </a:lnTo>
                  <a:lnTo>
                    <a:pt x="3092" y="3336"/>
                  </a:lnTo>
                  <a:lnTo>
                    <a:pt x="2482" y="2807"/>
                  </a:lnTo>
                  <a:lnTo>
                    <a:pt x="1831" y="2238"/>
                  </a:lnTo>
                  <a:lnTo>
                    <a:pt x="1261" y="1587"/>
                  </a:lnTo>
                  <a:lnTo>
                    <a:pt x="1017" y="1262"/>
                  </a:lnTo>
                  <a:lnTo>
                    <a:pt x="773" y="896"/>
                  </a:lnTo>
                  <a:lnTo>
                    <a:pt x="570" y="530"/>
                  </a:lnTo>
                  <a:lnTo>
                    <a:pt x="407" y="123"/>
                  </a:lnTo>
                  <a:lnTo>
                    <a:pt x="326" y="42"/>
                  </a:lnTo>
                  <a:lnTo>
                    <a:pt x="2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63"/>
            <p:cNvSpPr/>
            <p:nvPr/>
          </p:nvSpPr>
          <p:spPr>
            <a:xfrm>
              <a:off x="3279850" y="1107926"/>
              <a:ext cx="106157" cy="152693"/>
            </a:xfrm>
            <a:custGeom>
              <a:rect b="b" l="l" r="r" t="t"/>
              <a:pathLst>
                <a:path extrusionOk="0" h="3337" w="2320">
                  <a:moveTo>
                    <a:pt x="936" y="1"/>
                  </a:moveTo>
                  <a:lnTo>
                    <a:pt x="814" y="41"/>
                  </a:lnTo>
                  <a:lnTo>
                    <a:pt x="692" y="82"/>
                  </a:lnTo>
                  <a:lnTo>
                    <a:pt x="570" y="123"/>
                  </a:lnTo>
                  <a:lnTo>
                    <a:pt x="489" y="245"/>
                  </a:lnTo>
                  <a:lnTo>
                    <a:pt x="367" y="448"/>
                  </a:lnTo>
                  <a:lnTo>
                    <a:pt x="204" y="936"/>
                  </a:lnTo>
                  <a:lnTo>
                    <a:pt x="82" y="1465"/>
                  </a:lnTo>
                  <a:lnTo>
                    <a:pt x="1" y="1913"/>
                  </a:lnTo>
                  <a:lnTo>
                    <a:pt x="1" y="2116"/>
                  </a:lnTo>
                  <a:lnTo>
                    <a:pt x="41" y="2360"/>
                  </a:lnTo>
                  <a:lnTo>
                    <a:pt x="82" y="2563"/>
                  </a:lnTo>
                  <a:lnTo>
                    <a:pt x="163" y="2807"/>
                  </a:lnTo>
                  <a:lnTo>
                    <a:pt x="285" y="2970"/>
                  </a:lnTo>
                  <a:lnTo>
                    <a:pt x="448" y="3133"/>
                  </a:lnTo>
                  <a:lnTo>
                    <a:pt x="570" y="3214"/>
                  </a:lnTo>
                  <a:lnTo>
                    <a:pt x="733" y="3296"/>
                  </a:lnTo>
                  <a:lnTo>
                    <a:pt x="855" y="3336"/>
                  </a:lnTo>
                  <a:lnTo>
                    <a:pt x="1018" y="3336"/>
                  </a:lnTo>
                  <a:lnTo>
                    <a:pt x="1343" y="3296"/>
                  </a:lnTo>
                  <a:lnTo>
                    <a:pt x="1628" y="3174"/>
                  </a:lnTo>
                  <a:lnTo>
                    <a:pt x="1790" y="3051"/>
                  </a:lnTo>
                  <a:lnTo>
                    <a:pt x="1912" y="2889"/>
                  </a:lnTo>
                  <a:lnTo>
                    <a:pt x="2034" y="2767"/>
                  </a:lnTo>
                  <a:lnTo>
                    <a:pt x="2156" y="2563"/>
                  </a:lnTo>
                  <a:lnTo>
                    <a:pt x="2238" y="2401"/>
                  </a:lnTo>
                  <a:lnTo>
                    <a:pt x="2278" y="2197"/>
                  </a:lnTo>
                  <a:lnTo>
                    <a:pt x="2319" y="2035"/>
                  </a:lnTo>
                  <a:lnTo>
                    <a:pt x="2319" y="1831"/>
                  </a:lnTo>
                  <a:lnTo>
                    <a:pt x="2278" y="1546"/>
                  </a:lnTo>
                  <a:lnTo>
                    <a:pt x="2197" y="1302"/>
                  </a:lnTo>
                  <a:lnTo>
                    <a:pt x="2116" y="1018"/>
                  </a:lnTo>
                  <a:lnTo>
                    <a:pt x="1953" y="814"/>
                  </a:lnTo>
                  <a:lnTo>
                    <a:pt x="1831" y="570"/>
                  </a:lnTo>
                  <a:lnTo>
                    <a:pt x="1628" y="367"/>
                  </a:lnTo>
                  <a:lnTo>
                    <a:pt x="1424" y="204"/>
                  </a:lnTo>
                  <a:lnTo>
                    <a:pt x="1221" y="82"/>
                  </a:lnTo>
                  <a:lnTo>
                    <a:pt x="1099" y="41"/>
                  </a:lnTo>
                  <a:lnTo>
                    <a:pt x="9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63"/>
            <p:cNvSpPr/>
            <p:nvPr/>
          </p:nvSpPr>
          <p:spPr>
            <a:xfrm>
              <a:off x="3240772" y="1128426"/>
              <a:ext cx="193600" cy="269923"/>
            </a:xfrm>
            <a:custGeom>
              <a:rect b="b" l="l" r="r" t="t"/>
              <a:pathLst>
                <a:path extrusionOk="0" h="5899" w="4231">
                  <a:moveTo>
                    <a:pt x="448" y="0"/>
                  </a:moveTo>
                  <a:lnTo>
                    <a:pt x="326" y="41"/>
                  </a:lnTo>
                  <a:lnTo>
                    <a:pt x="204" y="122"/>
                  </a:lnTo>
                  <a:lnTo>
                    <a:pt x="122" y="204"/>
                  </a:lnTo>
                  <a:lnTo>
                    <a:pt x="82" y="326"/>
                  </a:lnTo>
                  <a:lnTo>
                    <a:pt x="0" y="570"/>
                  </a:lnTo>
                  <a:lnTo>
                    <a:pt x="0" y="814"/>
                  </a:lnTo>
                  <a:lnTo>
                    <a:pt x="0" y="1424"/>
                  </a:lnTo>
                  <a:lnTo>
                    <a:pt x="41" y="2034"/>
                  </a:lnTo>
                  <a:lnTo>
                    <a:pt x="82" y="2644"/>
                  </a:lnTo>
                  <a:lnTo>
                    <a:pt x="204" y="3254"/>
                  </a:lnTo>
                  <a:lnTo>
                    <a:pt x="407" y="3864"/>
                  </a:lnTo>
                  <a:lnTo>
                    <a:pt x="651" y="4434"/>
                  </a:lnTo>
                  <a:lnTo>
                    <a:pt x="977" y="4922"/>
                  </a:lnTo>
                  <a:lnTo>
                    <a:pt x="1180" y="5166"/>
                  </a:lnTo>
                  <a:lnTo>
                    <a:pt x="1383" y="5369"/>
                  </a:lnTo>
                  <a:lnTo>
                    <a:pt x="1587" y="5573"/>
                  </a:lnTo>
                  <a:lnTo>
                    <a:pt x="1872" y="5736"/>
                  </a:lnTo>
                  <a:lnTo>
                    <a:pt x="2116" y="5817"/>
                  </a:lnTo>
                  <a:lnTo>
                    <a:pt x="2400" y="5898"/>
                  </a:lnTo>
                  <a:lnTo>
                    <a:pt x="2726" y="5898"/>
                  </a:lnTo>
                  <a:lnTo>
                    <a:pt x="3010" y="5858"/>
                  </a:lnTo>
                  <a:lnTo>
                    <a:pt x="3295" y="5776"/>
                  </a:lnTo>
                  <a:lnTo>
                    <a:pt x="3580" y="5614"/>
                  </a:lnTo>
                  <a:lnTo>
                    <a:pt x="3702" y="5491"/>
                  </a:lnTo>
                  <a:lnTo>
                    <a:pt x="3824" y="5369"/>
                  </a:lnTo>
                  <a:lnTo>
                    <a:pt x="3987" y="5044"/>
                  </a:lnTo>
                  <a:lnTo>
                    <a:pt x="4109" y="4719"/>
                  </a:lnTo>
                  <a:lnTo>
                    <a:pt x="4190" y="4353"/>
                  </a:lnTo>
                  <a:lnTo>
                    <a:pt x="4231" y="3905"/>
                  </a:lnTo>
                  <a:lnTo>
                    <a:pt x="4231" y="3417"/>
                  </a:lnTo>
                  <a:lnTo>
                    <a:pt x="4231" y="2929"/>
                  </a:lnTo>
                  <a:lnTo>
                    <a:pt x="4190" y="2441"/>
                  </a:lnTo>
                  <a:lnTo>
                    <a:pt x="4109" y="1953"/>
                  </a:lnTo>
                  <a:lnTo>
                    <a:pt x="3946" y="1465"/>
                  </a:lnTo>
                  <a:lnTo>
                    <a:pt x="3783" y="1017"/>
                  </a:lnTo>
                  <a:lnTo>
                    <a:pt x="3580" y="570"/>
                  </a:lnTo>
                  <a:lnTo>
                    <a:pt x="3417" y="366"/>
                  </a:lnTo>
                  <a:lnTo>
                    <a:pt x="3255" y="122"/>
                  </a:lnTo>
                  <a:lnTo>
                    <a:pt x="3132" y="41"/>
                  </a:lnTo>
                  <a:lnTo>
                    <a:pt x="3010" y="0"/>
                  </a:lnTo>
                  <a:lnTo>
                    <a:pt x="2888" y="0"/>
                  </a:lnTo>
                  <a:lnTo>
                    <a:pt x="2766" y="41"/>
                  </a:lnTo>
                  <a:lnTo>
                    <a:pt x="2604" y="122"/>
                  </a:lnTo>
                  <a:lnTo>
                    <a:pt x="2522" y="285"/>
                  </a:lnTo>
                  <a:lnTo>
                    <a:pt x="2360" y="610"/>
                  </a:lnTo>
                  <a:lnTo>
                    <a:pt x="2034" y="1465"/>
                  </a:lnTo>
                  <a:lnTo>
                    <a:pt x="1383" y="570"/>
                  </a:lnTo>
                  <a:lnTo>
                    <a:pt x="1180" y="366"/>
                  </a:lnTo>
                  <a:lnTo>
                    <a:pt x="977" y="163"/>
                  </a:lnTo>
                  <a:lnTo>
                    <a:pt x="855" y="82"/>
                  </a:lnTo>
                  <a:lnTo>
                    <a:pt x="7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63"/>
            <p:cNvSpPr/>
            <p:nvPr/>
          </p:nvSpPr>
          <p:spPr>
            <a:xfrm>
              <a:off x="3283556" y="1152586"/>
              <a:ext cx="59622" cy="165734"/>
            </a:xfrm>
            <a:custGeom>
              <a:rect b="b" l="l" r="r" t="t"/>
              <a:pathLst>
                <a:path extrusionOk="0" h="3622" w="1303">
                  <a:moveTo>
                    <a:pt x="1059" y="1"/>
                  </a:moveTo>
                  <a:lnTo>
                    <a:pt x="1018" y="42"/>
                  </a:lnTo>
                  <a:lnTo>
                    <a:pt x="937" y="123"/>
                  </a:lnTo>
                  <a:lnTo>
                    <a:pt x="611" y="937"/>
                  </a:lnTo>
                  <a:lnTo>
                    <a:pt x="326" y="1750"/>
                  </a:lnTo>
                  <a:lnTo>
                    <a:pt x="123" y="2564"/>
                  </a:lnTo>
                  <a:lnTo>
                    <a:pt x="1" y="3418"/>
                  </a:lnTo>
                  <a:lnTo>
                    <a:pt x="1" y="3540"/>
                  </a:lnTo>
                  <a:lnTo>
                    <a:pt x="42" y="3580"/>
                  </a:lnTo>
                  <a:lnTo>
                    <a:pt x="123" y="3621"/>
                  </a:lnTo>
                  <a:lnTo>
                    <a:pt x="245" y="3621"/>
                  </a:lnTo>
                  <a:lnTo>
                    <a:pt x="326" y="3580"/>
                  </a:lnTo>
                  <a:lnTo>
                    <a:pt x="367" y="3499"/>
                  </a:lnTo>
                  <a:lnTo>
                    <a:pt x="408" y="3418"/>
                  </a:lnTo>
                  <a:lnTo>
                    <a:pt x="530" y="2645"/>
                  </a:lnTo>
                  <a:lnTo>
                    <a:pt x="733" y="1831"/>
                  </a:lnTo>
                  <a:lnTo>
                    <a:pt x="977" y="1059"/>
                  </a:lnTo>
                  <a:lnTo>
                    <a:pt x="1303" y="326"/>
                  </a:lnTo>
                  <a:lnTo>
                    <a:pt x="1303" y="245"/>
                  </a:lnTo>
                  <a:lnTo>
                    <a:pt x="1303" y="164"/>
                  </a:lnTo>
                  <a:lnTo>
                    <a:pt x="1262" y="82"/>
                  </a:lnTo>
                  <a:lnTo>
                    <a:pt x="1221" y="42"/>
                  </a:lnTo>
                  <a:lnTo>
                    <a:pt x="11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63"/>
            <p:cNvSpPr/>
            <p:nvPr/>
          </p:nvSpPr>
          <p:spPr>
            <a:xfrm>
              <a:off x="3532987" y="1383393"/>
              <a:ext cx="31710" cy="204811"/>
            </a:xfrm>
            <a:custGeom>
              <a:rect b="b" l="l" r="r" t="t"/>
              <a:pathLst>
                <a:path extrusionOk="0" h="4476" w="693">
                  <a:moveTo>
                    <a:pt x="489" y="1"/>
                  </a:moveTo>
                  <a:lnTo>
                    <a:pt x="407" y="42"/>
                  </a:lnTo>
                  <a:lnTo>
                    <a:pt x="367" y="82"/>
                  </a:lnTo>
                  <a:lnTo>
                    <a:pt x="326" y="164"/>
                  </a:lnTo>
                  <a:lnTo>
                    <a:pt x="204" y="652"/>
                  </a:lnTo>
                  <a:lnTo>
                    <a:pt x="82" y="1180"/>
                  </a:lnTo>
                  <a:lnTo>
                    <a:pt x="41" y="1709"/>
                  </a:lnTo>
                  <a:lnTo>
                    <a:pt x="1" y="2238"/>
                  </a:lnTo>
                  <a:lnTo>
                    <a:pt x="41" y="2767"/>
                  </a:lnTo>
                  <a:lnTo>
                    <a:pt x="82" y="3296"/>
                  </a:lnTo>
                  <a:lnTo>
                    <a:pt x="163" y="3784"/>
                  </a:lnTo>
                  <a:lnTo>
                    <a:pt x="285" y="4312"/>
                  </a:lnTo>
                  <a:lnTo>
                    <a:pt x="326" y="4394"/>
                  </a:lnTo>
                  <a:lnTo>
                    <a:pt x="367" y="4435"/>
                  </a:lnTo>
                  <a:lnTo>
                    <a:pt x="448" y="4475"/>
                  </a:lnTo>
                  <a:lnTo>
                    <a:pt x="529" y="4435"/>
                  </a:lnTo>
                  <a:lnTo>
                    <a:pt x="611" y="4435"/>
                  </a:lnTo>
                  <a:lnTo>
                    <a:pt x="651" y="4353"/>
                  </a:lnTo>
                  <a:lnTo>
                    <a:pt x="651" y="4312"/>
                  </a:lnTo>
                  <a:lnTo>
                    <a:pt x="651" y="4231"/>
                  </a:lnTo>
                  <a:lnTo>
                    <a:pt x="570" y="3743"/>
                  </a:lnTo>
                  <a:lnTo>
                    <a:pt x="489" y="3214"/>
                  </a:lnTo>
                  <a:lnTo>
                    <a:pt x="448" y="2726"/>
                  </a:lnTo>
                  <a:lnTo>
                    <a:pt x="407" y="2238"/>
                  </a:lnTo>
                  <a:lnTo>
                    <a:pt x="448" y="1750"/>
                  </a:lnTo>
                  <a:lnTo>
                    <a:pt x="489" y="1221"/>
                  </a:lnTo>
                  <a:lnTo>
                    <a:pt x="570" y="733"/>
                  </a:lnTo>
                  <a:lnTo>
                    <a:pt x="692" y="245"/>
                  </a:lnTo>
                  <a:lnTo>
                    <a:pt x="692" y="164"/>
                  </a:lnTo>
                  <a:lnTo>
                    <a:pt x="692" y="82"/>
                  </a:lnTo>
                  <a:lnTo>
                    <a:pt x="611" y="42"/>
                  </a:lnTo>
                  <a:lnTo>
                    <a:pt x="5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63"/>
            <p:cNvSpPr/>
            <p:nvPr/>
          </p:nvSpPr>
          <p:spPr>
            <a:xfrm>
              <a:off x="3452955" y="1614200"/>
              <a:ext cx="193600" cy="20545"/>
            </a:xfrm>
            <a:custGeom>
              <a:rect b="b" l="l" r="r" t="t"/>
              <a:pathLst>
                <a:path extrusionOk="0" h="449" w="4231">
                  <a:moveTo>
                    <a:pt x="204" y="1"/>
                  </a:moveTo>
                  <a:lnTo>
                    <a:pt x="123" y="41"/>
                  </a:lnTo>
                  <a:lnTo>
                    <a:pt x="41" y="82"/>
                  </a:lnTo>
                  <a:lnTo>
                    <a:pt x="1" y="123"/>
                  </a:lnTo>
                  <a:lnTo>
                    <a:pt x="1" y="204"/>
                  </a:lnTo>
                  <a:lnTo>
                    <a:pt x="1" y="285"/>
                  </a:lnTo>
                  <a:lnTo>
                    <a:pt x="41" y="326"/>
                  </a:lnTo>
                  <a:lnTo>
                    <a:pt x="123" y="407"/>
                  </a:lnTo>
                  <a:lnTo>
                    <a:pt x="204" y="407"/>
                  </a:lnTo>
                  <a:lnTo>
                    <a:pt x="4068" y="448"/>
                  </a:lnTo>
                  <a:lnTo>
                    <a:pt x="4149" y="407"/>
                  </a:lnTo>
                  <a:lnTo>
                    <a:pt x="4190" y="367"/>
                  </a:lnTo>
                  <a:lnTo>
                    <a:pt x="4231" y="285"/>
                  </a:lnTo>
                  <a:lnTo>
                    <a:pt x="4231" y="245"/>
                  </a:lnTo>
                  <a:lnTo>
                    <a:pt x="4231" y="163"/>
                  </a:lnTo>
                  <a:lnTo>
                    <a:pt x="4190" y="82"/>
                  </a:lnTo>
                  <a:lnTo>
                    <a:pt x="4149" y="41"/>
                  </a:lnTo>
                  <a:lnTo>
                    <a:pt x="4068" y="41"/>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63"/>
            <p:cNvSpPr/>
            <p:nvPr/>
          </p:nvSpPr>
          <p:spPr>
            <a:xfrm>
              <a:off x="3778665" y="1560251"/>
              <a:ext cx="33540" cy="212223"/>
            </a:xfrm>
            <a:custGeom>
              <a:rect b="b" l="l" r="r" t="t"/>
              <a:pathLst>
                <a:path extrusionOk="0" h="4638" w="733">
                  <a:moveTo>
                    <a:pt x="326" y="0"/>
                  </a:moveTo>
                  <a:lnTo>
                    <a:pt x="286" y="41"/>
                  </a:lnTo>
                  <a:lnTo>
                    <a:pt x="204" y="81"/>
                  </a:lnTo>
                  <a:lnTo>
                    <a:pt x="164" y="122"/>
                  </a:lnTo>
                  <a:lnTo>
                    <a:pt x="123" y="203"/>
                  </a:lnTo>
                  <a:lnTo>
                    <a:pt x="42" y="732"/>
                  </a:lnTo>
                  <a:lnTo>
                    <a:pt x="42" y="1302"/>
                  </a:lnTo>
                  <a:lnTo>
                    <a:pt x="1" y="1830"/>
                  </a:lnTo>
                  <a:lnTo>
                    <a:pt x="42" y="2359"/>
                  </a:lnTo>
                  <a:lnTo>
                    <a:pt x="82" y="2888"/>
                  </a:lnTo>
                  <a:lnTo>
                    <a:pt x="123" y="3458"/>
                  </a:lnTo>
                  <a:lnTo>
                    <a:pt x="245" y="3986"/>
                  </a:lnTo>
                  <a:lnTo>
                    <a:pt x="367" y="4515"/>
                  </a:lnTo>
                  <a:lnTo>
                    <a:pt x="367" y="4596"/>
                  </a:lnTo>
                  <a:lnTo>
                    <a:pt x="448" y="4637"/>
                  </a:lnTo>
                  <a:lnTo>
                    <a:pt x="570" y="4637"/>
                  </a:lnTo>
                  <a:lnTo>
                    <a:pt x="652" y="4596"/>
                  </a:lnTo>
                  <a:lnTo>
                    <a:pt x="692" y="4556"/>
                  </a:lnTo>
                  <a:lnTo>
                    <a:pt x="733" y="4474"/>
                  </a:lnTo>
                  <a:lnTo>
                    <a:pt x="733" y="4393"/>
                  </a:lnTo>
                  <a:lnTo>
                    <a:pt x="611" y="3864"/>
                  </a:lnTo>
                  <a:lnTo>
                    <a:pt x="530" y="3376"/>
                  </a:lnTo>
                  <a:lnTo>
                    <a:pt x="489" y="2847"/>
                  </a:lnTo>
                  <a:lnTo>
                    <a:pt x="448" y="2319"/>
                  </a:lnTo>
                  <a:lnTo>
                    <a:pt x="408" y="1261"/>
                  </a:lnTo>
                  <a:lnTo>
                    <a:pt x="530" y="203"/>
                  </a:lnTo>
                  <a:lnTo>
                    <a:pt x="530" y="122"/>
                  </a:lnTo>
                  <a:lnTo>
                    <a:pt x="489" y="81"/>
                  </a:lnTo>
                  <a:lnTo>
                    <a:pt x="408" y="41"/>
                  </a:lnTo>
                  <a:lnTo>
                    <a:pt x="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63"/>
            <p:cNvSpPr/>
            <p:nvPr/>
          </p:nvSpPr>
          <p:spPr>
            <a:xfrm>
              <a:off x="3661432" y="1796595"/>
              <a:ext cx="186142" cy="68911"/>
            </a:xfrm>
            <a:custGeom>
              <a:rect b="b" l="l" r="r" t="t"/>
              <a:pathLst>
                <a:path extrusionOk="0" h="1506" w="4068">
                  <a:moveTo>
                    <a:pt x="204" y="1"/>
                  </a:moveTo>
                  <a:lnTo>
                    <a:pt x="122" y="42"/>
                  </a:lnTo>
                  <a:lnTo>
                    <a:pt x="82" y="82"/>
                  </a:lnTo>
                  <a:lnTo>
                    <a:pt x="41" y="123"/>
                  </a:lnTo>
                  <a:lnTo>
                    <a:pt x="0" y="204"/>
                  </a:lnTo>
                  <a:lnTo>
                    <a:pt x="41" y="286"/>
                  </a:lnTo>
                  <a:lnTo>
                    <a:pt x="82" y="326"/>
                  </a:lnTo>
                  <a:lnTo>
                    <a:pt x="122" y="408"/>
                  </a:lnTo>
                  <a:lnTo>
                    <a:pt x="204" y="408"/>
                  </a:lnTo>
                  <a:lnTo>
                    <a:pt x="692" y="448"/>
                  </a:lnTo>
                  <a:lnTo>
                    <a:pt x="1139" y="489"/>
                  </a:lnTo>
                  <a:lnTo>
                    <a:pt x="1627" y="570"/>
                  </a:lnTo>
                  <a:lnTo>
                    <a:pt x="2075" y="692"/>
                  </a:lnTo>
                  <a:lnTo>
                    <a:pt x="2522" y="855"/>
                  </a:lnTo>
                  <a:lnTo>
                    <a:pt x="2929" y="1018"/>
                  </a:lnTo>
                  <a:lnTo>
                    <a:pt x="3376" y="1221"/>
                  </a:lnTo>
                  <a:lnTo>
                    <a:pt x="3783" y="1465"/>
                  </a:lnTo>
                  <a:lnTo>
                    <a:pt x="3864" y="1506"/>
                  </a:lnTo>
                  <a:lnTo>
                    <a:pt x="3905" y="1506"/>
                  </a:lnTo>
                  <a:lnTo>
                    <a:pt x="3987" y="1465"/>
                  </a:lnTo>
                  <a:lnTo>
                    <a:pt x="4027" y="1384"/>
                  </a:lnTo>
                  <a:lnTo>
                    <a:pt x="4068" y="1343"/>
                  </a:lnTo>
                  <a:lnTo>
                    <a:pt x="4068" y="1262"/>
                  </a:lnTo>
                  <a:lnTo>
                    <a:pt x="4027" y="1181"/>
                  </a:lnTo>
                  <a:lnTo>
                    <a:pt x="3987" y="1140"/>
                  </a:lnTo>
                  <a:lnTo>
                    <a:pt x="3539" y="896"/>
                  </a:lnTo>
                  <a:lnTo>
                    <a:pt x="3092" y="652"/>
                  </a:lnTo>
                  <a:lnTo>
                    <a:pt x="2644" y="489"/>
                  </a:lnTo>
                  <a:lnTo>
                    <a:pt x="2156" y="326"/>
                  </a:lnTo>
                  <a:lnTo>
                    <a:pt x="1668" y="204"/>
                  </a:lnTo>
                  <a:lnTo>
                    <a:pt x="1180" y="82"/>
                  </a:lnTo>
                  <a:lnTo>
                    <a:pt x="692" y="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63"/>
            <p:cNvSpPr/>
            <p:nvPr/>
          </p:nvSpPr>
          <p:spPr>
            <a:xfrm>
              <a:off x="3026713" y="1850590"/>
              <a:ext cx="610542" cy="506307"/>
            </a:xfrm>
            <a:custGeom>
              <a:rect b="b" l="l" r="r" t="t"/>
              <a:pathLst>
                <a:path extrusionOk="0" h="11065" w="13343">
                  <a:moveTo>
                    <a:pt x="10292" y="1"/>
                  </a:moveTo>
                  <a:lnTo>
                    <a:pt x="9926" y="41"/>
                  </a:lnTo>
                  <a:lnTo>
                    <a:pt x="9519" y="123"/>
                  </a:lnTo>
                  <a:lnTo>
                    <a:pt x="9153" y="245"/>
                  </a:lnTo>
                  <a:lnTo>
                    <a:pt x="8827" y="448"/>
                  </a:lnTo>
                  <a:lnTo>
                    <a:pt x="8624" y="651"/>
                  </a:lnTo>
                  <a:lnTo>
                    <a:pt x="8461" y="814"/>
                  </a:lnTo>
                  <a:lnTo>
                    <a:pt x="8339" y="1017"/>
                  </a:lnTo>
                  <a:lnTo>
                    <a:pt x="8217" y="1221"/>
                  </a:lnTo>
                  <a:lnTo>
                    <a:pt x="8014" y="1668"/>
                  </a:lnTo>
                  <a:lnTo>
                    <a:pt x="7851" y="2116"/>
                  </a:lnTo>
                  <a:lnTo>
                    <a:pt x="7729" y="2400"/>
                  </a:lnTo>
                  <a:lnTo>
                    <a:pt x="7648" y="2644"/>
                  </a:lnTo>
                  <a:lnTo>
                    <a:pt x="7485" y="2889"/>
                  </a:lnTo>
                  <a:lnTo>
                    <a:pt x="7282" y="3092"/>
                  </a:lnTo>
                  <a:lnTo>
                    <a:pt x="6916" y="3417"/>
                  </a:lnTo>
                  <a:lnTo>
                    <a:pt x="6509" y="3702"/>
                  </a:lnTo>
                  <a:lnTo>
                    <a:pt x="5695" y="4149"/>
                  </a:lnTo>
                  <a:lnTo>
                    <a:pt x="5289" y="4394"/>
                  </a:lnTo>
                  <a:lnTo>
                    <a:pt x="4922" y="4678"/>
                  </a:lnTo>
                  <a:lnTo>
                    <a:pt x="4597" y="5004"/>
                  </a:lnTo>
                  <a:lnTo>
                    <a:pt x="4353" y="5410"/>
                  </a:lnTo>
                  <a:lnTo>
                    <a:pt x="4150" y="5817"/>
                  </a:lnTo>
                  <a:lnTo>
                    <a:pt x="4028" y="6305"/>
                  </a:lnTo>
                  <a:lnTo>
                    <a:pt x="3865" y="7241"/>
                  </a:lnTo>
                  <a:lnTo>
                    <a:pt x="3784" y="7729"/>
                  </a:lnTo>
                  <a:lnTo>
                    <a:pt x="3621" y="8217"/>
                  </a:lnTo>
                  <a:lnTo>
                    <a:pt x="3539" y="8461"/>
                  </a:lnTo>
                  <a:lnTo>
                    <a:pt x="3377" y="8705"/>
                  </a:lnTo>
                  <a:lnTo>
                    <a:pt x="3173" y="8909"/>
                  </a:lnTo>
                  <a:lnTo>
                    <a:pt x="2970" y="9071"/>
                  </a:lnTo>
                  <a:lnTo>
                    <a:pt x="2645" y="9234"/>
                  </a:lnTo>
                  <a:lnTo>
                    <a:pt x="2319" y="9356"/>
                  </a:lnTo>
                  <a:lnTo>
                    <a:pt x="1668" y="9519"/>
                  </a:lnTo>
                  <a:lnTo>
                    <a:pt x="1140" y="9722"/>
                  </a:lnTo>
                  <a:lnTo>
                    <a:pt x="896" y="9844"/>
                  </a:lnTo>
                  <a:lnTo>
                    <a:pt x="651" y="9966"/>
                  </a:lnTo>
                  <a:lnTo>
                    <a:pt x="448" y="10129"/>
                  </a:lnTo>
                  <a:lnTo>
                    <a:pt x="245" y="10332"/>
                  </a:lnTo>
                  <a:lnTo>
                    <a:pt x="123" y="10536"/>
                  </a:lnTo>
                  <a:lnTo>
                    <a:pt x="1" y="10820"/>
                  </a:lnTo>
                  <a:lnTo>
                    <a:pt x="1" y="10902"/>
                  </a:lnTo>
                  <a:lnTo>
                    <a:pt x="1" y="10983"/>
                  </a:lnTo>
                  <a:lnTo>
                    <a:pt x="82" y="11024"/>
                  </a:lnTo>
                  <a:lnTo>
                    <a:pt x="123" y="11064"/>
                  </a:lnTo>
                  <a:lnTo>
                    <a:pt x="285" y="11064"/>
                  </a:lnTo>
                  <a:lnTo>
                    <a:pt x="326" y="10983"/>
                  </a:lnTo>
                  <a:lnTo>
                    <a:pt x="367" y="10942"/>
                  </a:lnTo>
                  <a:lnTo>
                    <a:pt x="489" y="10698"/>
                  </a:lnTo>
                  <a:lnTo>
                    <a:pt x="611" y="10495"/>
                  </a:lnTo>
                  <a:lnTo>
                    <a:pt x="814" y="10332"/>
                  </a:lnTo>
                  <a:lnTo>
                    <a:pt x="1018" y="10210"/>
                  </a:lnTo>
                  <a:lnTo>
                    <a:pt x="1262" y="10088"/>
                  </a:lnTo>
                  <a:lnTo>
                    <a:pt x="1506" y="10007"/>
                  </a:lnTo>
                  <a:lnTo>
                    <a:pt x="1994" y="9844"/>
                  </a:lnTo>
                  <a:lnTo>
                    <a:pt x="2482" y="9722"/>
                  </a:lnTo>
                  <a:lnTo>
                    <a:pt x="2929" y="9519"/>
                  </a:lnTo>
                  <a:lnTo>
                    <a:pt x="3133" y="9437"/>
                  </a:lnTo>
                  <a:lnTo>
                    <a:pt x="3336" y="9275"/>
                  </a:lnTo>
                  <a:lnTo>
                    <a:pt x="3539" y="9112"/>
                  </a:lnTo>
                  <a:lnTo>
                    <a:pt x="3702" y="8909"/>
                  </a:lnTo>
                  <a:lnTo>
                    <a:pt x="3824" y="8705"/>
                  </a:lnTo>
                  <a:lnTo>
                    <a:pt x="3946" y="8502"/>
                  </a:lnTo>
                  <a:lnTo>
                    <a:pt x="4109" y="8095"/>
                  </a:lnTo>
                  <a:lnTo>
                    <a:pt x="4190" y="7648"/>
                  </a:lnTo>
                  <a:lnTo>
                    <a:pt x="4272" y="7160"/>
                  </a:lnTo>
                  <a:lnTo>
                    <a:pt x="4353" y="6712"/>
                  </a:lnTo>
                  <a:lnTo>
                    <a:pt x="4434" y="6265"/>
                  </a:lnTo>
                  <a:lnTo>
                    <a:pt x="4556" y="5817"/>
                  </a:lnTo>
                  <a:lnTo>
                    <a:pt x="4800" y="5410"/>
                  </a:lnTo>
                  <a:lnTo>
                    <a:pt x="5045" y="5085"/>
                  </a:lnTo>
                  <a:lnTo>
                    <a:pt x="5411" y="4800"/>
                  </a:lnTo>
                  <a:lnTo>
                    <a:pt x="5777" y="4556"/>
                  </a:lnTo>
                  <a:lnTo>
                    <a:pt x="6143" y="4312"/>
                  </a:lnTo>
                  <a:lnTo>
                    <a:pt x="6956" y="3865"/>
                  </a:lnTo>
                  <a:lnTo>
                    <a:pt x="7322" y="3621"/>
                  </a:lnTo>
                  <a:lnTo>
                    <a:pt x="7648" y="3336"/>
                  </a:lnTo>
                  <a:lnTo>
                    <a:pt x="7810" y="3092"/>
                  </a:lnTo>
                  <a:lnTo>
                    <a:pt x="7973" y="2848"/>
                  </a:lnTo>
                  <a:lnTo>
                    <a:pt x="8177" y="2360"/>
                  </a:lnTo>
                  <a:lnTo>
                    <a:pt x="8339" y="1872"/>
                  </a:lnTo>
                  <a:lnTo>
                    <a:pt x="8543" y="1384"/>
                  </a:lnTo>
                  <a:lnTo>
                    <a:pt x="8787" y="1058"/>
                  </a:lnTo>
                  <a:lnTo>
                    <a:pt x="9071" y="773"/>
                  </a:lnTo>
                  <a:lnTo>
                    <a:pt x="9397" y="611"/>
                  </a:lnTo>
                  <a:lnTo>
                    <a:pt x="9763" y="448"/>
                  </a:lnTo>
                  <a:lnTo>
                    <a:pt x="10170" y="407"/>
                  </a:lnTo>
                  <a:lnTo>
                    <a:pt x="10617" y="407"/>
                  </a:lnTo>
                  <a:lnTo>
                    <a:pt x="11065" y="448"/>
                  </a:lnTo>
                  <a:lnTo>
                    <a:pt x="11512" y="570"/>
                  </a:lnTo>
                  <a:lnTo>
                    <a:pt x="11919" y="733"/>
                  </a:lnTo>
                  <a:lnTo>
                    <a:pt x="12326" y="936"/>
                  </a:lnTo>
                  <a:lnTo>
                    <a:pt x="12692" y="1221"/>
                  </a:lnTo>
                  <a:lnTo>
                    <a:pt x="13017" y="1506"/>
                  </a:lnTo>
                  <a:lnTo>
                    <a:pt x="13098" y="1546"/>
                  </a:lnTo>
                  <a:lnTo>
                    <a:pt x="13220" y="1546"/>
                  </a:lnTo>
                  <a:lnTo>
                    <a:pt x="13302" y="1506"/>
                  </a:lnTo>
                  <a:lnTo>
                    <a:pt x="13342" y="1424"/>
                  </a:lnTo>
                  <a:lnTo>
                    <a:pt x="13342" y="1384"/>
                  </a:lnTo>
                  <a:lnTo>
                    <a:pt x="13342" y="1302"/>
                  </a:lnTo>
                  <a:lnTo>
                    <a:pt x="13302" y="1221"/>
                  </a:lnTo>
                  <a:lnTo>
                    <a:pt x="13017" y="936"/>
                  </a:lnTo>
                  <a:lnTo>
                    <a:pt x="12651" y="692"/>
                  </a:lnTo>
                  <a:lnTo>
                    <a:pt x="12326" y="489"/>
                  </a:lnTo>
                  <a:lnTo>
                    <a:pt x="11919" y="285"/>
                  </a:lnTo>
                  <a:lnTo>
                    <a:pt x="11512" y="163"/>
                  </a:lnTo>
                  <a:lnTo>
                    <a:pt x="11105" y="41"/>
                  </a:lnTo>
                  <a:lnTo>
                    <a:pt x="106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63"/>
            <p:cNvSpPr/>
            <p:nvPr/>
          </p:nvSpPr>
          <p:spPr>
            <a:xfrm>
              <a:off x="3711675" y="517913"/>
              <a:ext cx="251300" cy="1377347"/>
            </a:xfrm>
            <a:custGeom>
              <a:rect b="b" l="l" r="r" t="t"/>
              <a:pathLst>
                <a:path extrusionOk="0" h="30101" w="5492">
                  <a:moveTo>
                    <a:pt x="163" y="0"/>
                  </a:moveTo>
                  <a:lnTo>
                    <a:pt x="82" y="41"/>
                  </a:lnTo>
                  <a:lnTo>
                    <a:pt x="41" y="82"/>
                  </a:lnTo>
                  <a:lnTo>
                    <a:pt x="0" y="163"/>
                  </a:lnTo>
                  <a:lnTo>
                    <a:pt x="0" y="245"/>
                  </a:lnTo>
                  <a:lnTo>
                    <a:pt x="41" y="285"/>
                  </a:lnTo>
                  <a:lnTo>
                    <a:pt x="123" y="367"/>
                  </a:lnTo>
                  <a:lnTo>
                    <a:pt x="407" y="529"/>
                  </a:lnTo>
                  <a:lnTo>
                    <a:pt x="692" y="692"/>
                  </a:lnTo>
                  <a:lnTo>
                    <a:pt x="977" y="895"/>
                  </a:lnTo>
                  <a:lnTo>
                    <a:pt x="1221" y="1099"/>
                  </a:lnTo>
                  <a:lnTo>
                    <a:pt x="1668" y="1587"/>
                  </a:lnTo>
                  <a:lnTo>
                    <a:pt x="2034" y="2156"/>
                  </a:lnTo>
                  <a:lnTo>
                    <a:pt x="2319" y="2726"/>
                  </a:lnTo>
                  <a:lnTo>
                    <a:pt x="2604" y="3336"/>
                  </a:lnTo>
                  <a:lnTo>
                    <a:pt x="2766" y="3987"/>
                  </a:lnTo>
                  <a:lnTo>
                    <a:pt x="2889" y="4638"/>
                  </a:lnTo>
                  <a:lnTo>
                    <a:pt x="3011" y="5451"/>
                  </a:lnTo>
                  <a:lnTo>
                    <a:pt x="3051" y="6265"/>
                  </a:lnTo>
                  <a:lnTo>
                    <a:pt x="3051" y="7078"/>
                  </a:lnTo>
                  <a:lnTo>
                    <a:pt x="3011" y="7892"/>
                  </a:lnTo>
                  <a:lnTo>
                    <a:pt x="2929" y="9559"/>
                  </a:lnTo>
                  <a:lnTo>
                    <a:pt x="2929" y="10373"/>
                  </a:lnTo>
                  <a:lnTo>
                    <a:pt x="2929" y="11186"/>
                  </a:lnTo>
                  <a:lnTo>
                    <a:pt x="3011" y="11959"/>
                  </a:lnTo>
                  <a:lnTo>
                    <a:pt x="3133" y="12691"/>
                  </a:lnTo>
                  <a:lnTo>
                    <a:pt x="3295" y="13424"/>
                  </a:lnTo>
                  <a:lnTo>
                    <a:pt x="3539" y="14156"/>
                  </a:lnTo>
                  <a:lnTo>
                    <a:pt x="4149" y="15579"/>
                  </a:lnTo>
                  <a:lnTo>
                    <a:pt x="4434" y="16312"/>
                  </a:lnTo>
                  <a:lnTo>
                    <a:pt x="4678" y="17044"/>
                  </a:lnTo>
                  <a:lnTo>
                    <a:pt x="4882" y="17857"/>
                  </a:lnTo>
                  <a:lnTo>
                    <a:pt x="4963" y="18630"/>
                  </a:lnTo>
                  <a:lnTo>
                    <a:pt x="5004" y="19444"/>
                  </a:lnTo>
                  <a:lnTo>
                    <a:pt x="4963" y="20257"/>
                  </a:lnTo>
                  <a:lnTo>
                    <a:pt x="4922" y="21071"/>
                  </a:lnTo>
                  <a:lnTo>
                    <a:pt x="4800" y="21884"/>
                  </a:lnTo>
                  <a:lnTo>
                    <a:pt x="4597" y="23511"/>
                  </a:lnTo>
                  <a:lnTo>
                    <a:pt x="4516" y="24325"/>
                  </a:lnTo>
                  <a:lnTo>
                    <a:pt x="4434" y="25138"/>
                  </a:lnTo>
                  <a:lnTo>
                    <a:pt x="4394" y="25992"/>
                  </a:lnTo>
                  <a:lnTo>
                    <a:pt x="4394" y="26806"/>
                  </a:lnTo>
                  <a:lnTo>
                    <a:pt x="4475" y="27620"/>
                  </a:lnTo>
                  <a:lnTo>
                    <a:pt x="4597" y="28433"/>
                  </a:lnTo>
                  <a:lnTo>
                    <a:pt x="4841" y="29206"/>
                  </a:lnTo>
                  <a:lnTo>
                    <a:pt x="4963" y="29613"/>
                  </a:lnTo>
                  <a:lnTo>
                    <a:pt x="5126" y="29979"/>
                  </a:lnTo>
                  <a:lnTo>
                    <a:pt x="5207" y="30060"/>
                  </a:lnTo>
                  <a:lnTo>
                    <a:pt x="5248" y="30101"/>
                  </a:lnTo>
                  <a:lnTo>
                    <a:pt x="5329" y="30101"/>
                  </a:lnTo>
                  <a:lnTo>
                    <a:pt x="5410" y="30060"/>
                  </a:lnTo>
                  <a:lnTo>
                    <a:pt x="5451" y="30019"/>
                  </a:lnTo>
                  <a:lnTo>
                    <a:pt x="5492" y="29938"/>
                  </a:lnTo>
                  <a:lnTo>
                    <a:pt x="5492" y="29857"/>
                  </a:lnTo>
                  <a:lnTo>
                    <a:pt x="5492" y="29775"/>
                  </a:lnTo>
                  <a:lnTo>
                    <a:pt x="5207" y="29084"/>
                  </a:lnTo>
                  <a:lnTo>
                    <a:pt x="5004" y="28352"/>
                  </a:lnTo>
                  <a:lnTo>
                    <a:pt x="4841" y="27620"/>
                  </a:lnTo>
                  <a:lnTo>
                    <a:pt x="4800" y="26847"/>
                  </a:lnTo>
                  <a:lnTo>
                    <a:pt x="4760" y="26074"/>
                  </a:lnTo>
                  <a:lnTo>
                    <a:pt x="4800" y="25301"/>
                  </a:lnTo>
                  <a:lnTo>
                    <a:pt x="4882" y="24569"/>
                  </a:lnTo>
                  <a:lnTo>
                    <a:pt x="4963" y="23796"/>
                  </a:lnTo>
                  <a:lnTo>
                    <a:pt x="5166" y="22210"/>
                  </a:lnTo>
                  <a:lnTo>
                    <a:pt x="5288" y="21396"/>
                  </a:lnTo>
                  <a:lnTo>
                    <a:pt x="5329" y="20583"/>
                  </a:lnTo>
                  <a:lnTo>
                    <a:pt x="5370" y="19810"/>
                  </a:lnTo>
                  <a:lnTo>
                    <a:pt x="5370" y="18996"/>
                  </a:lnTo>
                  <a:lnTo>
                    <a:pt x="5329" y="18183"/>
                  </a:lnTo>
                  <a:lnTo>
                    <a:pt x="5166" y="17369"/>
                  </a:lnTo>
                  <a:lnTo>
                    <a:pt x="4963" y="16637"/>
                  </a:lnTo>
                  <a:lnTo>
                    <a:pt x="4719" y="15905"/>
                  </a:lnTo>
                  <a:lnTo>
                    <a:pt x="4109" y="14481"/>
                  </a:lnTo>
                  <a:lnTo>
                    <a:pt x="3824" y="13708"/>
                  </a:lnTo>
                  <a:lnTo>
                    <a:pt x="3580" y="12935"/>
                  </a:lnTo>
                  <a:lnTo>
                    <a:pt x="3417" y="12163"/>
                  </a:lnTo>
                  <a:lnTo>
                    <a:pt x="3336" y="11349"/>
                  </a:lnTo>
                  <a:lnTo>
                    <a:pt x="3295" y="10536"/>
                  </a:lnTo>
                  <a:lnTo>
                    <a:pt x="3336" y="9722"/>
                  </a:lnTo>
                  <a:lnTo>
                    <a:pt x="3377" y="8095"/>
                  </a:lnTo>
                  <a:lnTo>
                    <a:pt x="3417" y="7281"/>
                  </a:lnTo>
                  <a:lnTo>
                    <a:pt x="3417" y="6468"/>
                  </a:lnTo>
                  <a:lnTo>
                    <a:pt x="3417" y="5654"/>
                  </a:lnTo>
                  <a:lnTo>
                    <a:pt x="3336" y="4841"/>
                  </a:lnTo>
                  <a:lnTo>
                    <a:pt x="3214" y="4109"/>
                  </a:lnTo>
                  <a:lnTo>
                    <a:pt x="3011" y="3377"/>
                  </a:lnTo>
                  <a:lnTo>
                    <a:pt x="2766" y="2685"/>
                  </a:lnTo>
                  <a:lnTo>
                    <a:pt x="2400" y="2034"/>
                  </a:lnTo>
                  <a:lnTo>
                    <a:pt x="1994" y="1424"/>
                  </a:lnTo>
                  <a:lnTo>
                    <a:pt x="1790" y="1139"/>
                  </a:lnTo>
                  <a:lnTo>
                    <a:pt x="1546" y="855"/>
                  </a:lnTo>
                  <a:lnTo>
                    <a:pt x="1261" y="611"/>
                  </a:lnTo>
                  <a:lnTo>
                    <a:pt x="977" y="367"/>
                  </a:lnTo>
                  <a:lnTo>
                    <a:pt x="651" y="204"/>
                  </a:lnTo>
                  <a:lnTo>
                    <a:pt x="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63"/>
            <p:cNvSpPr/>
            <p:nvPr/>
          </p:nvSpPr>
          <p:spPr>
            <a:xfrm>
              <a:off x="3495785" y="326184"/>
              <a:ext cx="338789" cy="253176"/>
            </a:xfrm>
            <a:custGeom>
              <a:rect b="b" l="l" r="r" t="t"/>
              <a:pathLst>
                <a:path extrusionOk="0" h="5533" w="7404">
                  <a:moveTo>
                    <a:pt x="6386" y="1"/>
                  </a:moveTo>
                  <a:lnTo>
                    <a:pt x="6183" y="41"/>
                  </a:lnTo>
                  <a:lnTo>
                    <a:pt x="6020" y="164"/>
                  </a:lnTo>
                  <a:lnTo>
                    <a:pt x="5898" y="286"/>
                  </a:lnTo>
                  <a:lnTo>
                    <a:pt x="5776" y="489"/>
                  </a:lnTo>
                  <a:lnTo>
                    <a:pt x="5654" y="692"/>
                  </a:lnTo>
                  <a:lnTo>
                    <a:pt x="5613" y="936"/>
                  </a:lnTo>
                  <a:lnTo>
                    <a:pt x="5532" y="1140"/>
                  </a:lnTo>
                  <a:lnTo>
                    <a:pt x="5532" y="1465"/>
                  </a:lnTo>
                  <a:lnTo>
                    <a:pt x="5451" y="1750"/>
                  </a:lnTo>
                  <a:lnTo>
                    <a:pt x="5329" y="1384"/>
                  </a:lnTo>
                  <a:lnTo>
                    <a:pt x="5247" y="1221"/>
                  </a:lnTo>
                  <a:lnTo>
                    <a:pt x="5125" y="1058"/>
                  </a:lnTo>
                  <a:lnTo>
                    <a:pt x="4922" y="814"/>
                  </a:lnTo>
                  <a:lnTo>
                    <a:pt x="4637" y="611"/>
                  </a:lnTo>
                  <a:lnTo>
                    <a:pt x="4515" y="570"/>
                  </a:lnTo>
                  <a:lnTo>
                    <a:pt x="4352" y="530"/>
                  </a:lnTo>
                  <a:lnTo>
                    <a:pt x="4190" y="570"/>
                  </a:lnTo>
                  <a:lnTo>
                    <a:pt x="4027" y="611"/>
                  </a:lnTo>
                  <a:lnTo>
                    <a:pt x="3905" y="692"/>
                  </a:lnTo>
                  <a:lnTo>
                    <a:pt x="3783" y="814"/>
                  </a:lnTo>
                  <a:lnTo>
                    <a:pt x="3661" y="977"/>
                  </a:lnTo>
                  <a:lnTo>
                    <a:pt x="3580" y="1140"/>
                  </a:lnTo>
                  <a:lnTo>
                    <a:pt x="3498" y="1465"/>
                  </a:lnTo>
                  <a:lnTo>
                    <a:pt x="3417" y="1791"/>
                  </a:lnTo>
                  <a:lnTo>
                    <a:pt x="3417" y="2157"/>
                  </a:lnTo>
                  <a:lnTo>
                    <a:pt x="3458" y="2523"/>
                  </a:lnTo>
                  <a:lnTo>
                    <a:pt x="3132" y="2238"/>
                  </a:lnTo>
                  <a:lnTo>
                    <a:pt x="2969" y="2157"/>
                  </a:lnTo>
                  <a:lnTo>
                    <a:pt x="2807" y="2075"/>
                  </a:lnTo>
                  <a:lnTo>
                    <a:pt x="2603" y="2035"/>
                  </a:lnTo>
                  <a:lnTo>
                    <a:pt x="2400" y="2075"/>
                  </a:lnTo>
                  <a:lnTo>
                    <a:pt x="2197" y="2116"/>
                  </a:lnTo>
                  <a:lnTo>
                    <a:pt x="1993" y="2238"/>
                  </a:lnTo>
                  <a:lnTo>
                    <a:pt x="1830" y="2360"/>
                  </a:lnTo>
                  <a:lnTo>
                    <a:pt x="1668" y="2523"/>
                  </a:lnTo>
                  <a:lnTo>
                    <a:pt x="1586" y="2685"/>
                  </a:lnTo>
                  <a:lnTo>
                    <a:pt x="1505" y="2889"/>
                  </a:lnTo>
                  <a:lnTo>
                    <a:pt x="1464" y="3092"/>
                  </a:lnTo>
                  <a:lnTo>
                    <a:pt x="1424" y="3255"/>
                  </a:lnTo>
                  <a:lnTo>
                    <a:pt x="1464" y="3458"/>
                  </a:lnTo>
                  <a:lnTo>
                    <a:pt x="1505" y="3662"/>
                  </a:lnTo>
                  <a:lnTo>
                    <a:pt x="1505" y="3662"/>
                  </a:lnTo>
                  <a:lnTo>
                    <a:pt x="1302" y="3621"/>
                  </a:lnTo>
                  <a:lnTo>
                    <a:pt x="1098" y="3580"/>
                  </a:lnTo>
                  <a:lnTo>
                    <a:pt x="854" y="3621"/>
                  </a:lnTo>
                  <a:lnTo>
                    <a:pt x="570" y="3743"/>
                  </a:lnTo>
                  <a:lnTo>
                    <a:pt x="325" y="3865"/>
                  </a:lnTo>
                  <a:lnTo>
                    <a:pt x="163" y="4109"/>
                  </a:lnTo>
                  <a:lnTo>
                    <a:pt x="41" y="4394"/>
                  </a:lnTo>
                  <a:lnTo>
                    <a:pt x="0" y="4557"/>
                  </a:lnTo>
                  <a:lnTo>
                    <a:pt x="0" y="4679"/>
                  </a:lnTo>
                  <a:lnTo>
                    <a:pt x="41" y="4841"/>
                  </a:lnTo>
                  <a:lnTo>
                    <a:pt x="81" y="5004"/>
                  </a:lnTo>
                  <a:lnTo>
                    <a:pt x="163" y="5126"/>
                  </a:lnTo>
                  <a:lnTo>
                    <a:pt x="285" y="5248"/>
                  </a:lnTo>
                  <a:lnTo>
                    <a:pt x="407" y="5329"/>
                  </a:lnTo>
                  <a:lnTo>
                    <a:pt x="570" y="5411"/>
                  </a:lnTo>
                  <a:lnTo>
                    <a:pt x="895" y="5492"/>
                  </a:lnTo>
                  <a:lnTo>
                    <a:pt x="1220" y="5533"/>
                  </a:lnTo>
                  <a:lnTo>
                    <a:pt x="1993" y="5533"/>
                  </a:lnTo>
                  <a:lnTo>
                    <a:pt x="2400" y="5492"/>
                  </a:lnTo>
                  <a:lnTo>
                    <a:pt x="3173" y="5370"/>
                  </a:lnTo>
                  <a:lnTo>
                    <a:pt x="3824" y="5248"/>
                  </a:lnTo>
                  <a:lnTo>
                    <a:pt x="4108" y="5167"/>
                  </a:lnTo>
                  <a:lnTo>
                    <a:pt x="4393" y="5045"/>
                  </a:lnTo>
                  <a:lnTo>
                    <a:pt x="4841" y="4801"/>
                  </a:lnTo>
                  <a:lnTo>
                    <a:pt x="5247" y="4516"/>
                  </a:lnTo>
                  <a:lnTo>
                    <a:pt x="5613" y="4190"/>
                  </a:lnTo>
                  <a:lnTo>
                    <a:pt x="5939" y="3865"/>
                  </a:lnTo>
                  <a:lnTo>
                    <a:pt x="6264" y="3458"/>
                  </a:lnTo>
                  <a:lnTo>
                    <a:pt x="6549" y="3052"/>
                  </a:lnTo>
                  <a:lnTo>
                    <a:pt x="6834" y="2645"/>
                  </a:lnTo>
                  <a:lnTo>
                    <a:pt x="7037" y="2197"/>
                  </a:lnTo>
                  <a:lnTo>
                    <a:pt x="7240" y="1750"/>
                  </a:lnTo>
                  <a:lnTo>
                    <a:pt x="7322" y="1506"/>
                  </a:lnTo>
                  <a:lnTo>
                    <a:pt x="7403" y="1262"/>
                  </a:lnTo>
                  <a:lnTo>
                    <a:pt x="7403" y="1058"/>
                  </a:lnTo>
                  <a:lnTo>
                    <a:pt x="7403" y="814"/>
                  </a:lnTo>
                  <a:lnTo>
                    <a:pt x="7322" y="570"/>
                  </a:lnTo>
                  <a:lnTo>
                    <a:pt x="7200" y="367"/>
                  </a:lnTo>
                  <a:lnTo>
                    <a:pt x="7078" y="204"/>
                  </a:lnTo>
                  <a:lnTo>
                    <a:pt x="6915" y="82"/>
                  </a:lnTo>
                  <a:lnTo>
                    <a:pt x="67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63"/>
            <p:cNvSpPr/>
            <p:nvPr/>
          </p:nvSpPr>
          <p:spPr>
            <a:xfrm>
              <a:off x="3694927" y="750550"/>
              <a:ext cx="174977" cy="83828"/>
            </a:xfrm>
            <a:custGeom>
              <a:rect b="b" l="l" r="r" t="t"/>
              <a:pathLst>
                <a:path extrusionOk="0" h="1832" w="3824">
                  <a:moveTo>
                    <a:pt x="204" y="1"/>
                  </a:moveTo>
                  <a:lnTo>
                    <a:pt x="122" y="42"/>
                  </a:lnTo>
                  <a:lnTo>
                    <a:pt x="41" y="82"/>
                  </a:lnTo>
                  <a:lnTo>
                    <a:pt x="0" y="123"/>
                  </a:lnTo>
                  <a:lnTo>
                    <a:pt x="0" y="204"/>
                  </a:lnTo>
                  <a:lnTo>
                    <a:pt x="0" y="286"/>
                  </a:lnTo>
                  <a:lnTo>
                    <a:pt x="41" y="367"/>
                  </a:lnTo>
                  <a:lnTo>
                    <a:pt x="122" y="408"/>
                  </a:lnTo>
                  <a:lnTo>
                    <a:pt x="651" y="408"/>
                  </a:lnTo>
                  <a:lnTo>
                    <a:pt x="1099" y="489"/>
                  </a:lnTo>
                  <a:lnTo>
                    <a:pt x="1546" y="570"/>
                  </a:lnTo>
                  <a:lnTo>
                    <a:pt x="1994" y="733"/>
                  </a:lnTo>
                  <a:lnTo>
                    <a:pt x="2400" y="937"/>
                  </a:lnTo>
                  <a:lnTo>
                    <a:pt x="2766" y="1181"/>
                  </a:lnTo>
                  <a:lnTo>
                    <a:pt x="3132" y="1465"/>
                  </a:lnTo>
                  <a:lnTo>
                    <a:pt x="3499" y="1791"/>
                  </a:lnTo>
                  <a:lnTo>
                    <a:pt x="3539" y="1831"/>
                  </a:lnTo>
                  <a:lnTo>
                    <a:pt x="3702" y="1831"/>
                  </a:lnTo>
                  <a:lnTo>
                    <a:pt x="3743" y="1791"/>
                  </a:lnTo>
                  <a:lnTo>
                    <a:pt x="3783" y="1709"/>
                  </a:lnTo>
                  <a:lnTo>
                    <a:pt x="3824" y="1628"/>
                  </a:lnTo>
                  <a:lnTo>
                    <a:pt x="3824" y="1587"/>
                  </a:lnTo>
                  <a:lnTo>
                    <a:pt x="3743" y="1506"/>
                  </a:lnTo>
                  <a:lnTo>
                    <a:pt x="3417" y="1140"/>
                  </a:lnTo>
                  <a:lnTo>
                    <a:pt x="3010" y="855"/>
                  </a:lnTo>
                  <a:lnTo>
                    <a:pt x="2604" y="570"/>
                  </a:lnTo>
                  <a:lnTo>
                    <a:pt x="2116" y="367"/>
                  </a:lnTo>
                  <a:lnTo>
                    <a:pt x="1668" y="204"/>
                  </a:lnTo>
                  <a:lnTo>
                    <a:pt x="1180" y="82"/>
                  </a:lnTo>
                  <a:lnTo>
                    <a:pt x="6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63"/>
            <p:cNvSpPr/>
            <p:nvPr/>
          </p:nvSpPr>
          <p:spPr>
            <a:xfrm>
              <a:off x="3851284" y="638899"/>
              <a:ext cx="117276" cy="139652"/>
            </a:xfrm>
            <a:custGeom>
              <a:rect b="b" l="l" r="r" t="t"/>
              <a:pathLst>
                <a:path extrusionOk="0" h="3052" w="2563">
                  <a:moveTo>
                    <a:pt x="2278" y="0"/>
                  </a:moveTo>
                  <a:lnTo>
                    <a:pt x="1871" y="244"/>
                  </a:lnTo>
                  <a:lnTo>
                    <a:pt x="1505" y="489"/>
                  </a:lnTo>
                  <a:lnTo>
                    <a:pt x="1139" y="814"/>
                  </a:lnTo>
                  <a:lnTo>
                    <a:pt x="814" y="1139"/>
                  </a:lnTo>
                  <a:lnTo>
                    <a:pt x="570" y="1505"/>
                  </a:lnTo>
                  <a:lnTo>
                    <a:pt x="326" y="1912"/>
                  </a:lnTo>
                  <a:lnTo>
                    <a:pt x="163" y="2360"/>
                  </a:lnTo>
                  <a:lnTo>
                    <a:pt x="0" y="2807"/>
                  </a:lnTo>
                  <a:lnTo>
                    <a:pt x="0" y="2888"/>
                  </a:lnTo>
                  <a:lnTo>
                    <a:pt x="41" y="2970"/>
                  </a:lnTo>
                  <a:lnTo>
                    <a:pt x="122" y="3010"/>
                  </a:lnTo>
                  <a:lnTo>
                    <a:pt x="163" y="3051"/>
                  </a:lnTo>
                  <a:lnTo>
                    <a:pt x="326" y="3051"/>
                  </a:lnTo>
                  <a:lnTo>
                    <a:pt x="366" y="3010"/>
                  </a:lnTo>
                  <a:lnTo>
                    <a:pt x="407" y="2929"/>
                  </a:lnTo>
                  <a:lnTo>
                    <a:pt x="529" y="2522"/>
                  </a:lnTo>
                  <a:lnTo>
                    <a:pt x="692" y="2116"/>
                  </a:lnTo>
                  <a:lnTo>
                    <a:pt x="895" y="1749"/>
                  </a:lnTo>
                  <a:lnTo>
                    <a:pt x="1139" y="1383"/>
                  </a:lnTo>
                  <a:lnTo>
                    <a:pt x="1424" y="1058"/>
                  </a:lnTo>
                  <a:lnTo>
                    <a:pt x="1749" y="814"/>
                  </a:lnTo>
                  <a:lnTo>
                    <a:pt x="2115" y="570"/>
                  </a:lnTo>
                  <a:lnTo>
                    <a:pt x="2481" y="366"/>
                  </a:lnTo>
                  <a:lnTo>
                    <a:pt x="2563" y="285"/>
                  </a:lnTo>
                  <a:lnTo>
                    <a:pt x="2563" y="244"/>
                  </a:lnTo>
                  <a:lnTo>
                    <a:pt x="2563" y="163"/>
                  </a:lnTo>
                  <a:lnTo>
                    <a:pt x="2563" y="82"/>
                  </a:lnTo>
                  <a:lnTo>
                    <a:pt x="24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63"/>
            <p:cNvSpPr/>
            <p:nvPr/>
          </p:nvSpPr>
          <p:spPr>
            <a:xfrm>
              <a:off x="3761918" y="964610"/>
              <a:ext cx="106157" cy="119153"/>
            </a:xfrm>
            <a:custGeom>
              <a:rect b="b" l="l" r="r" t="t"/>
              <a:pathLst>
                <a:path extrusionOk="0" h="2604" w="2320">
                  <a:moveTo>
                    <a:pt x="123" y="1"/>
                  </a:moveTo>
                  <a:lnTo>
                    <a:pt x="41" y="82"/>
                  </a:lnTo>
                  <a:lnTo>
                    <a:pt x="1" y="123"/>
                  </a:lnTo>
                  <a:lnTo>
                    <a:pt x="1" y="204"/>
                  </a:lnTo>
                  <a:lnTo>
                    <a:pt x="41" y="285"/>
                  </a:lnTo>
                  <a:lnTo>
                    <a:pt x="82" y="326"/>
                  </a:lnTo>
                  <a:lnTo>
                    <a:pt x="163" y="367"/>
                  </a:lnTo>
                  <a:lnTo>
                    <a:pt x="489" y="530"/>
                  </a:lnTo>
                  <a:lnTo>
                    <a:pt x="774" y="733"/>
                  </a:lnTo>
                  <a:lnTo>
                    <a:pt x="1058" y="936"/>
                  </a:lnTo>
                  <a:lnTo>
                    <a:pt x="1302" y="1180"/>
                  </a:lnTo>
                  <a:lnTo>
                    <a:pt x="1506" y="1465"/>
                  </a:lnTo>
                  <a:lnTo>
                    <a:pt x="1709" y="1790"/>
                  </a:lnTo>
                  <a:lnTo>
                    <a:pt x="1831" y="2116"/>
                  </a:lnTo>
                  <a:lnTo>
                    <a:pt x="1953" y="2441"/>
                  </a:lnTo>
                  <a:lnTo>
                    <a:pt x="1994" y="2523"/>
                  </a:lnTo>
                  <a:lnTo>
                    <a:pt x="2035" y="2563"/>
                  </a:lnTo>
                  <a:lnTo>
                    <a:pt x="2116" y="2604"/>
                  </a:lnTo>
                  <a:lnTo>
                    <a:pt x="2197" y="2563"/>
                  </a:lnTo>
                  <a:lnTo>
                    <a:pt x="2238" y="2563"/>
                  </a:lnTo>
                  <a:lnTo>
                    <a:pt x="2319" y="2482"/>
                  </a:lnTo>
                  <a:lnTo>
                    <a:pt x="2319" y="2441"/>
                  </a:lnTo>
                  <a:lnTo>
                    <a:pt x="2319" y="2319"/>
                  </a:lnTo>
                  <a:lnTo>
                    <a:pt x="2197" y="1953"/>
                  </a:lnTo>
                  <a:lnTo>
                    <a:pt x="2035" y="1587"/>
                  </a:lnTo>
                  <a:lnTo>
                    <a:pt x="1831" y="1221"/>
                  </a:lnTo>
                  <a:lnTo>
                    <a:pt x="1587" y="896"/>
                  </a:lnTo>
                  <a:lnTo>
                    <a:pt x="1302" y="611"/>
                  </a:lnTo>
                  <a:lnTo>
                    <a:pt x="977" y="367"/>
                  </a:lnTo>
                  <a:lnTo>
                    <a:pt x="652" y="163"/>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63"/>
            <p:cNvSpPr/>
            <p:nvPr/>
          </p:nvSpPr>
          <p:spPr>
            <a:xfrm>
              <a:off x="3873615" y="1003688"/>
              <a:ext cx="80076" cy="147110"/>
            </a:xfrm>
            <a:custGeom>
              <a:rect b="b" l="l" r="r" t="t"/>
              <a:pathLst>
                <a:path extrusionOk="0" h="3215" w="1750">
                  <a:moveTo>
                    <a:pt x="1546" y="1"/>
                  </a:moveTo>
                  <a:lnTo>
                    <a:pt x="1465" y="42"/>
                  </a:lnTo>
                  <a:lnTo>
                    <a:pt x="1139" y="286"/>
                  </a:lnTo>
                  <a:lnTo>
                    <a:pt x="814" y="611"/>
                  </a:lnTo>
                  <a:lnTo>
                    <a:pt x="570" y="936"/>
                  </a:lnTo>
                  <a:lnTo>
                    <a:pt x="326" y="1343"/>
                  </a:lnTo>
                  <a:lnTo>
                    <a:pt x="163" y="1709"/>
                  </a:lnTo>
                  <a:lnTo>
                    <a:pt x="41" y="2157"/>
                  </a:lnTo>
                  <a:lnTo>
                    <a:pt x="0" y="2564"/>
                  </a:lnTo>
                  <a:lnTo>
                    <a:pt x="0" y="3011"/>
                  </a:lnTo>
                  <a:lnTo>
                    <a:pt x="41" y="3092"/>
                  </a:lnTo>
                  <a:lnTo>
                    <a:pt x="82" y="3174"/>
                  </a:lnTo>
                  <a:lnTo>
                    <a:pt x="122" y="3214"/>
                  </a:lnTo>
                  <a:lnTo>
                    <a:pt x="285" y="3214"/>
                  </a:lnTo>
                  <a:lnTo>
                    <a:pt x="366" y="3174"/>
                  </a:lnTo>
                  <a:lnTo>
                    <a:pt x="407" y="3092"/>
                  </a:lnTo>
                  <a:lnTo>
                    <a:pt x="407" y="3011"/>
                  </a:lnTo>
                  <a:lnTo>
                    <a:pt x="407" y="2645"/>
                  </a:lnTo>
                  <a:lnTo>
                    <a:pt x="448" y="2238"/>
                  </a:lnTo>
                  <a:lnTo>
                    <a:pt x="529" y="1872"/>
                  </a:lnTo>
                  <a:lnTo>
                    <a:pt x="692" y="1506"/>
                  </a:lnTo>
                  <a:lnTo>
                    <a:pt x="855" y="1181"/>
                  </a:lnTo>
                  <a:lnTo>
                    <a:pt x="1099" y="896"/>
                  </a:lnTo>
                  <a:lnTo>
                    <a:pt x="1383" y="611"/>
                  </a:lnTo>
                  <a:lnTo>
                    <a:pt x="1668" y="367"/>
                  </a:lnTo>
                  <a:lnTo>
                    <a:pt x="1749" y="286"/>
                  </a:lnTo>
                  <a:lnTo>
                    <a:pt x="1749" y="245"/>
                  </a:lnTo>
                  <a:lnTo>
                    <a:pt x="1749" y="164"/>
                  </a:lnTo>
                  <a:lnTo>
                    <a:pt x="1749" y="82"/>
                  </a:lnTo>
                  <a:lnTo>
                    <a:pt x="1668" y="42"/>
                  </a:lnTo>
                  <a:lnTo>
                    <a:pt x="16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63"/>
            <p:cNvSpPr/>
            <p:nvPr/>
          </p:nvSpPr>
          <p:spPr>
            <a:xfrm>
              <a:off x="3830785" y="1215871"/>
              <a:ext cx="111740" cy="102451"/>
            </a:xfrm>
            <a:custGeom>
              <a:rect b="b" l="l" r="r" t="t"/>
              <a:pathLst>
                <a:path extrusionOk="0" h="2239" w="2442">
                  <a:moveTo>
                    <a:pt x="82" y="1"/>
                  </a:moveTo>
                  <a:lnTo>
                    <a:pt x="41" y="42"/>
                  </a:lnTo>
                  <a:lnTo>
                    <a:pt x="1" y="123"/>
                  </a:lnTo>
                  <a:lnTo>
                    <a:pt x="1" y="204"/>
                  </a:lnTo>
                  <a:lnTo>
                    <a:pt x="1" y="286"/>
                  </a:lnTo>
                  <a:lnTo>
                    <a:pt x="41" y="326"/>
                  </a:lnTo>
                  <a:lnTo>
                    <a:pt x="123" y="367"/>
                  </a:lnTo>
                  <a:lnTo>
                    <a:pt x="448" y="448"/>
                  </a:lnTo>
                  <a:lnTo>
                    <a:pt x="774" y="570"/>
                  </a:lnTo>
                  <a:lnTo>
                    <a:pt x="1058" y="774"/>
                  </a:lnTo>
                  <a:lnTo>
                    <a:pt x="1343" y="977"/>
                  </a:lnTo>
                  <a:lnTo>
                    <a:pt x="1546" y="1221"/>
                  </a:lnTo>
                  <a:lnTo>
                    <a:pt x="1750" y="1506"/>
                  </a:lnTo>
                  <a:lnTo>
                    <a:pt x="1913" y="1791"/>
                  </a:lnTo>
                  <a:lnTo>
                    <a:pt x="2035" y="2116"/>
                  </a:lnTo>
                  <a:lnTo>
                    <a:pt x="2075" y="2197"/>
                  </a:lnTo>
                  <a:lnTo>
                    <a:pt x="2116" y="2238"/>
                  </a:lnTo>
                  <a:lnTo>
                    <a:pt x="2279" y="2238"/>
                  </a:lnTo>
                  <a:lnTo>
                    <a:pt x="2360" y="2197"/>
                  </a:lnTo>
                  <a:lnTo>
                    <a:pt x="2401" y="2157"/>
                  </a:lnTo>
                  <a:lnTo>
                    <a:pt x="2441" y="2075"/>
                  </a:lnTo>
                  <a:lnTo>
                    <a:pt x="2401" y="1994"/>
                  </a:lnTo>
                  <a:lnTo>
                    <a:pt x="2279" y="1628"/>
                  </a:lnTo>
                  <a:lnTo>
                    <a:pt x="2116" y="1303"/>
                  </a:lnTo>
                  <a:lnTo>
                    <a:pt x="1872" y="977"/>
                  </a:lnTo>
                  <a:lnTo>
                    <a:pt x="1628" y="692"/>
                  </a:lnTo>
                  <a:lnTo>
                    <a:pt x="1302" y="448"/>
                  </a:lnTo>
                  <a:lnTo>
                    <a:pt x="977" y="245"/>
                  </a:lnTo>
                  <a:lnTo>
                    <a:pt x="611" y="82"/>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63"/>
            <p:cNvSpPr/>
            <p:nvPr/>
          </p:nvSpPr>
          <p:spPr>
            <a:xfrm>
              <a:off x="3940605" y="1357357"/>
              <a:ext cx="128487" cy="102405"/>
            </a:xfrm>
            <a:custGeom>
              <a:rect b="b" l="l" r="r" t="t"/>
              <a:pathLst>
                <a:path extrusionOk="0" h="2238" w="2808">
                  <a:moveTo>
                    <a:pt x="2563" y="0"/>
                  </a:moveTo>
                  <a:lnTo>
                    <a:pt x="2156" y="122"/>
                  </a:lnTo>
                  <a:lnTo>
                    <a:pt x="1790" y="285"/>
                  </a:lnTo>
                  <a:lnTo>
                    <a:pt x="1424" y="448"/>
                  </a:lnTo>
                  <a:lnTo>
                    <a:pt x="1099" y="692"/>
                  </a:lnTo>
                  <a:lnTo>
                    <a:pt x="774" y="977"/>
                  </a:lnTo>
                  <a:lnTo>
                    <a:pt x="489" y="1261"/>
                  </a:lnTo>
                  <a:lnTo>
                    <a:pt x="245" y="1587"/>
                  </a:lnTo>
                  <a:lnTo>
                    <a:pt x="41" y="1953"/>
                  </a:lnTo>
                  <a:lnTo>
                    <a:pt x="1" y="2034"/>
                  </a:lnTo>
                  <a:lnTo>
                    <a:pt x="41" y="2116"/>
                  </a:lnTo>
                  <a:lnTo>
                    <a:pt x="82" y="2156"/>
                  </a:lnTo>
                  <a:lnTo>
                    <a:pt x="123" y="2238"/>
                  </a:lnTo>
                  <a:lnTo>
                    <a:pt x="245" y="2238"/>
                  </a:lnTo>
                  <a:lnTo>
                    <a:pt x="326" y="2197"/>
                  </a:lnTo>
                  <a:lnTo>
                    <a:pt x="367" y="2156"/>
                  </a:lnTo>
                  <a:lnTo>
                    <a:pt x="570" y="1831"/>
                  </a:lnTo>
                  <a:lnTo>
                    <a:pt x="814" y="1546"/>
                  </a:lnTo>
                  <a:lnTo>
                    <a:pt x="1058" y="1261"/>
                  </a:lnTo>
                  <a:lnTo>
                    <a:pt x="1343" y="1017"/>
                  </a:lnTo>
                  <a:lnTo>
                    <a:pt x="1628" y="814"/>
                  </a:lnTo>
                  <a:lnTo>
                    <a:pt x="1953" y="611"/>
                  </a:lnTo>
                  <a:lnTo>
                    <a:pt x="2319" y="488"/>
                  </a:lnTo>
                  <a:lnTo>
                    <a:pt x="2685" y="366"/>
                  </a:lnTo>
                  <a:lnTo>
                    <a:pt x="2726" y="366"/>
                  </a:lnTo>
                  <a:lnTo>
                    <a:pt x="2807" y="285"/>
                  </a:lnTo>
                  <a:lnTo>
                    <a:pt x="2807" y="204"/>
                  </a:lnTo>
                  <a:lnTo>
                    <a:pt x="2807" y="163"/>
                  </a:lnTo>
                  <a:lnTo>
                    <a:pt x="2767" y="82"/>
                  </a:lnTo>
                  <a:lnTo>
                    <a:pt x="2726" y="41"/>
                  </a:lnTo>
                  <a:lnTo>
                    <a:pt x="26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63"/>
            <p:cNvSpPr/>
            <p:nvPr/>
          </p:nvSpPr>
          <p:spPr>
            <a:xfrm>
              <a:off x="3925734" y="1658861"/>
              <a:ext cx="119153" cy="169440"/>
            </a:xfrm>
            <a:custGeom>
              <a:rect b="b" l="l" r="r" t="t"/>
              <a:pathLst>
                <a:path extrusionOk="0" h="3703" w="2604">
                  <a:moveTo>
                    <a:pt x="2441" y="1"/>
                  </a:moveTo>
                  <a:lnTo>
                    <a:pt x="2359" y="42"/>
                  </a:lnTo>
                  <a:lnTo>
                    <a:pt x="1871" y="286"/>
                  </a:lnTo>
                  <a:lnTo>
                    <a:pt x="1383" y="611"/>
                  </a:lnTo>
                  <a:lnTo>
                    <a:pt x="976" y="977"/>
                  </a:lnTo>
                  <a:lnTo>
                    <a:pt x="651" y="1425"/>
                  </a:lnTo>
                  <a:lnTo>
                    <a:pt x="366" y="1913"/>
                  </a:lnTo>
                  <a:lnTo>
                    <a:pt x="163" y="2401"/>
                  </a:lnTo>
                  <a:lnTo>
                    <a:pt x="41" y="2970"/>
                  </a:lnTo>
                  <a:lnTo>
                    <a:pt x="0" y="3540"/>
                  </a:lnTo>
                  <a:lnTo>
                    <a:pt x="41" y="3621"/>
                  </a:lnTo>
                  <a:lnTo>
                    <a:pt x="82" y="3662"/>
                  </a:lnTo>
                  <a:lnTo>
                    <a:pt x="122" y="3702"/>
                  </a:lnTo>
                  <a:lnTo>
                    <a:pt x="285" y="3702"/>
                  </a:lnTo>
                  <a:lnTo>
                    <a:pt x="326" y="3662"/>
                  </a:lnTo>
                  <a:lnTo>
                    <a:pt x="366" y="3621"/>
                  </a:lnTo>
                  <a:lnTo>
                    <a:pt x="407" y="3540"/>
                  </a:lnTo>
                  <a:lnTo>
                    <a:pt x="448" y="3011"/>
                  </a:lnTo>
                  <a:lnTo>
                    <a:pt x="529" y="2563"/>
                  </a:lnTo>
                  <a:lnTo>
                    <a:pt x="732" y="2075"/>
                  </a:lnTo>
                  <a:lnTo>
                    <a:pt x="976" y="1669"/>
                  </a:lnTo>
                  <a:lnTo>
                    <a:pt x="1261" y="1262"/>
                  </a:lnTo>
                  <a:lnTo>
                    <a:pt x="1627" y="936"/>
                  </a:lnTo>
                  <a:lnTo>
                    <a:pt x="2034" y="652"/>
                  </a:lnTo>
                  <a:lnTo>
                    <a:pt x="2481" y="408"/>
                  </a:lnTo>
                  <a:lnTo>
                    <a:pt x="2563" y="367"/>
                  </a:lnTo>
                  <a:lnTo>
                    <a:pt x="2604" y="326"/>
                  </a:lnTo>
                  <a:lnTo>
                    <a:pt x="2604" y="245"/>
                  </a:lnTo>
                  <a:lnTo>
                    <a:pt x="2604" y="164"/>
                  </a:lnTo>
                  <a:lnTo>
                    <a:pt x="2563" y="82"/>
                  </a:lnTo>
                  <a:lnTo>
                    <a:pt x="2522" y="4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7" name="Google Shape;2347;p63"/>
          <p:cNvSpPr/>
          <p:nvPr/>
        </p:nvSpPr>
        <p:spPr>
          <a:xfrm rot="2037842">
            <a:off x="1014003" y="2440074"/>
            <a:ext cx="2997993" cy="2058854"/>
          </a:xfrm>
          <a:custGeom>
            <a:rect b="b" l="l" r="r" t="t"/>
            <a:pathLst>
              <a:path extrusionOk="0" h="11268" w="1619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7" name="Shape 2547"/>
        <p:cNvGrpSpPr/>
        <p:nvPr/>
      </p:nvGrpSpPr>
      <p:grpSpPr>
        <a:xfrm>
          <a:off x="0" y="0"/>
          <a:ext cx="0" cy="0"/>
          <a:chOff x="0" y="0"/>
          <a:chExt cx="0" cy="0"/>
        </a:xfrm>
      </p:grpSpPr>
      <p:sp>
        <p:nvSpPr>
          <p:cNvPr id="2548" name="Google Shape;2548;p7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logo</a:t>
            </a:r>
            <a:endParaRPr/>
          </a:p>
        </p:txBody>
      </p:sp>
      <p:pic>
        <p:nvPicPr>
          <p:cNvPr id="2549" name="Google Shape;2549;p72"/>
          <p:cNvPicPr preferRelativeResize="0"/>
          <p:nvPr/>
        </p:nvPicPr>
        <p:blipFill>
          <a:blip r:embed="rId3">
            <a:alphaModFix/>
          </a:blip>
          <a:stretch>
            <a:fillRect/>
          </a:stretch>
        </p:blipFill>
        <p:spPr>
          <a:xfrm>
            <a:off x="2971800" y="1695600"/>
            <a:ext cx="3200400" cy="1343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3" name="Shape 2553"/>
        <p:cNvGrpSpPr/>
        <p:nvPr/>
      </p:nvGrpSpPr>
      <p:grpSpPr>
        <a:xfrm>
          <a:off x="0" y="0"/>
          <a:ext cx="0" cy="0"/>
          <a:chOff x="0" y="0"/>
          <a:chExt cx="0" cy="0"/>
        </a:xfrm>
      </p:grpSpPr>
      <p:sp>
        <p:nvSpPr>
          <p:cNvPr id="2554" name="Google Shape;2554;p73"/>
          <p:cNvSpPr/>
          <p:nvPr/>
        </p:nvSpPr>
        <p:spPr>
          <a:xfrm>
            <a:off x="4249437" y="3064173"/>
            <a:ext cx="645600" cy="6456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73"/>
          <p:cNvSpPr/>
          <p:nvPr/>
        </p:nvSpPr>
        <p:spPr>
          <a:xfrm>
            <a:off x="1683350" y="1433736"/>
            <a:ext cx="645600" cy="6456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73"/>
          <p:cNvSpPr/>
          <p:nvPr/>
        </p:nvSpPr>
        <p:spPr>
          <a:xfrm>
            <a:off x="4160750" y="1433736"/>
            <a:ext cx="645600" cy="6456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73"/>
          <p:cNvSpPr/>
          <p:nvPr/>
        </p:nvSpPr>
        <p:spPr>
          <a:xfrm>
            <a:off x="6638000" y="1433736"/>
            <a:ext cx="645600" cy="6456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73"/>
          <p:cNvSpPr txBox="1"/>
          <p:nvPr>
            <p:ph idx="13" type="subTitle"/>
          </p:nvPr>
        </p:nvSpPr>
        <p:spPr>
          <a:xfrm>
            <a:off x="5968325" y="2678625"/>
            <a:ext cx="2362200" cy="12687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Use the Poppins font family for all text elements.</a:t>
            </a:r>
            <a:endParaRPr/>
          </a:p>
          <a:p>
            <a:pPr indent="-317500" lvl="0" marL="457200" rtl="0" algn="l">
              <a:spcBef>
                <a:spcPts val="0"/>
              </a:spcBef>
              <a:spcAft>
                <a:spcPts val="0"/>
              </a:spcAft>
              <a:buSzPts val="1400"/>
              <a:buChar char="●"/>
            </a:pPr>
            <a:r>
              <a:rPr lang="en"/>
              <a:t>Use a legible font size and maintain consistency throughout the website.</a:t>
            </a:r>
            <a:endParaRPr/>
          </a:p>
        </p:txBody>
      </p:sp>
      <p:sp>
        <p:nvSpPr>
          <p:cNvPr id="2559" name="Google Shape;2559;p73"/>
          <p:cNvSpPr txBox="1"/>
          <p:nvPr>
            <p:ph idx="9" type="title"/>
          </p:nvPr>
        </p:nvSpPr>
        <p:spPr>
          <a:xfrm>
            <a:off x="5935550" y="2062188"/>
            <a:ext cx="2195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Font</a:t>
            </a:r>
            <a:endParaRPr sz="1800"/>
          </a:p>
        </p:txBody>
      </p:sp>
      <p:sp>
        <p:nvSpPr>
          <p:cNvPr id="2560" name="Google Shape;2560;p73"/>
          <p:cNvSpPr txBox="1"/>
          <p:nvPr>
            <p:ph type="title"/>
          </p:nvPr>
        </p:nvSpPr>
        <p:spPr>
          <a:xfrm>
            <a:off x="720000" y="445025"/>
            <a:ext cx="8123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Imagery, Tone of Voice, Font and icons</a:t>
            </a:r>
            <a:endParaRPr/>
          </a:p>
        </p:txBody>
      </p:sp>
      <p:sp>
        <p:nvSpPr>
          <p:cNvPr id="2561" name="Google Shape;2561;p73"/>
          <p:cNvSpPr txBox="1"/>
          <p:nvPr>
            <p:ph idx="2" type="title"/>
          </p:nvPr>
        </p:nvSpPr>
        <p:spPr>
          <a:xfrm>
            <a:off x="1012775" y="2062193"/>
            <a:ext cx="19860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Imagery</a:t>
            </a:r>
            <a:endParaRPr sz="1800"/>
          </a:p>
        </p:txBody>
      </p:sp>
      <p:sp>
        <p:nvSpPr>
          <p:cNvPr id="2562" name="Google Shape;2562;p73"/>
          <p:cNvSpPr txBox="1"/>
          <p:nvPr>
            <p:ph idx="1" type="subTitle"/>
          </p:nvPr>
        </p:nvSpPr>
        <p:spPr>
          <a:xfrm>
            <a:off x="1012775" y="2621625"/>
            <a:ext cx="19860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74151"/>
                </a:solidFill>
                <a:highlight>
                  <a:srgbClr val="F7F7F8"/>
                </a:highlight>
                <a:latin typeface="Roboto"/>
                <a:ea typeface="Roboto"/>
                <a:cs typeface="Roboto"/>
                <a:sym typeface="Roboto"/>
              </a:rPr>
              <a:t>We use high-quality images that show feelings of calmness, and empathy,.</a:t>
            </a:r>
            <a:endParaRPr/>
          </a:p>
        </p:txBody>
      </p:sp>
      <p:sp>
        <p:nvSpPr>
          <p:cNvPr id="2563" name="Google Shape;2563;p73"/>
          <p:cNvSpPr txBox="1"/>
          <p:nvPr>
            <p:ph idx="3" type="title"/>
          </p:nvPr>
        </p:nvSpPr>
        <p:spPr>
          <a:xfrm>
            <a:off x="3302500" y="2062193"/>
            <a:ext cx="23622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Tone of voice</a:t>
            </a:r>
            <a:endParaRPr sz="1800"/>
          </a:p>
        </p:txBody>
      </p:sp>
      <p:sp>
        <p:nvSpPr>
          <p:cNvPr id="2564" name="Google Shape;2564;p73"/>
          <p:cNvSpPr txBox="1"/>
          <p:nvPr>
            <p:ph idx="4" type="subTitle"/>
          </p:nvPr>
        </p:nvSpPr>
        <p:spPr>
          <a:xfrm>
            <a:off x="3385775" y="2490946"/>
            <a:ext cx="21954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74151"/>
                </a:solidFill>
                <a:highlight>
                  <a:srgbClr val="F7F7F8"/>
                </a:highlight>
                <a:latin typeface="Roboto"/>
                <a:ea typeface="Roboto"/>
                <a:cs typeface="Roboto"/>
                <a:sym typeface="Roboto"/>
              </a:rPr>
              <a:t>Our tone is empathetic, compassionate, and non-judgmental. As well clear</a:t>
            </a:r>
            <a:endParaRPr/>
          </a:p>
        </p:txBody>
      </p:sp>
      <p:sp>
        <p:nvSpPr>
          <p:cNvPr id="2565" name="Google Shape;2565;p73"/>
          <p:cNvSpPr txBox="1"/>
          <p:nvPr>
            <p:ph idx="5" type="title"/>
          </p:nvPr>
        </p:nvSpPr>
        <p:spPr>
          <a:xfrm>
            <a:off x="3578875" y="3947356"/>
            <a:ext cx="19860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Icons</a:t>
            </a:r>
            <a:endParaRPr sz="1800"/>
          </a:p>
        </p:txBody>
      </p:sp>
      <p:sp>
        <p:nvSpPr>
          <p:cNvPr id="2566" name="Google Shape;2566;p73"/>
          <p:cNvSpPr txBox="1"/>
          <p:nvPr>
            <p:ph idx="6" type="subTitle"/>
          </p:nvPr>
        </p:nvSpPr>
        <p:spPr>
          <a:xfrm>
            <a:off x="2998775" y="4506800"/>
            <a:ext cx="3639300" cy="35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icons that used are easily recognizable and reinforce the content they are associated with.</a:t>
            </a:r>
            <a:endParaRPr/>
          </a:p>
        </p:txBody>
      </p:sp>
      <p:grpSp>
        <p:nvGrpSpPr>
          <p:cNvPr id="2567" name="Google Shape;2567;p73"/>
          <p:cNvGrpSpPr/>
          <p:nvPr/>
        </p:nvGrpSpPr>
        <p:grpSpPr>
          <a:xfrm>
            <a:off x="1828616" y="1577286"/>
            <a:ext cx="354311" cy="354104"/>
            <a:chOff x="-49764975" y="3183375"/>
            <a:chExt cx="299300" cy="299125"/>
          </a:xfrm>
        </p:grpSpPr>
        <p:sp>
          <p:nvSpPr>
            <p:cNvPr id="2568" name="Google Shape;2568;p73"/>
            <p:cNvSpPr/>
            <p:nvPr/>
          </p:nvSpPr>
          <p:spPr>
            <a:xfrm>
              <a:off x="-49606675" y="3233575"/>
              <a:ext cx="70125" cy="103200"/>
            </a:xfrm>
            <a:custGeom>
              <a:rect b="b" l="l" r="r" t="t"/>
              <a:pathLst>
                <a:path extrusionOk="0" h="4128" w="2805">
                  <a:moveTo>
                    <a:pt x="2805" y="1"/>
                  </a:moveTo>
                  <a:lnTo>
                    <a:pt x="1" y="1355"/>
                  </a:lnTo>
                  <a:lnTo>
                    <a:pt x="1" y="4128"/>
                  </a:lnTo>
                  <a:lnTo>
                    <a:pt x="2805" y="2710"/>
                  </a:lnTo>
                  <a:lnTo>
                    <a:pt x="280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73"/>
            <p:cNvSpPr/>
            <p:nvPr/>
          </p:nvSpPr>
          <p:spPr>
            <a:xfrm>
              <a:off x="-49676775" y="3364325"/>
              <a:ext cx="52000" cy="118175"/>
            </a:xfrm>
            <a:custGeom>
              <a:rect b="b" l="l" r="r" t="t"/>
              <a:pathLst>
                <a:path extrusionOk="0" h="4727" w="2080">
                  <a:moveTo>
                    <a:pt x="2080" y="0"/>
                  </a:moveTo>
                  <a:lnTo>
                    <a:pt x="1" y="1072"/>
                  </a:lnTo>
                  <a:lnTo>
                    <a:pt x="1" y="4726"/>
                  </a:lnTo>
                  <a:lnTo>
                    <a:pt x="2080" y="3529"/>
                  </a:lnTo>
                  <a:lnTo>
                    <a:pt x="20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73"/>
            <p:cNvSpPr/>
            <p:nvPr/>
          </p:nvSpPr>
          <p:spPr>
            <a:xfrm>
              <a:off x="-49694100" y="3233575"/>
              <a:ext cx="69325" cy="103200"/>
            </a:xfrm>
            <a:custGeom>
              <a:rect b="b" l="l" r="r" t="t"/>
              <a:pathLst>
                <a:path extrusionOk="0" h="4128" w="2773">
                  <a:moveTo>
                    <a:pt x="1" y="1"/>
                  </a:moveTo>
                  <a:lnTo>
                    <a:pt x="1" y="2710"/>
                  </a:lnTo>
                  <a:lnTo>
                    <a:pt x="2773" y="4128"/>
                  </a:lnTo>
                  <a:lnTo>
                    <a:pt x="2773" y="135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73"/>
            <p:cNvSpPr/>
            <p:nvPr/>
          </p:nvSpPr>
          <p:spPr>
            <a:xfrm>
              <a:off x="-49756325" y="3314700"/>
              <a:ext cx="121325" cy="61450"/>
            </a:xfrm>
            <a:custGeom>
              <a:rect b="b" l="l" r="r" t="t"/>
              <a:pathLst>
                <a:path extrusionOk="0" h="2458" w="4853">
                  <a:moveTo>
                    <a:pt x="2048" y="1"/>
                  </a:moveTo>
                  <a:lnTo>
                    <a:pt x="1" y="1040"/>
                  </a:lnTo>
                  <a:lnTo>
                    <a:pt x="2836" y="2458"/>
                  </a:lnTo>
                  <a:lnTo>
                    <a:pt x="4852" y="1418"/>
                  </a:lnTo>
                  <a:lnTo>
                    <a:pt x="20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73"/>
            <p:cNvSpPr/>
            <p:nvPr/>
          </p:nvSpPr>
          <p:spPr>
            <a:xfrm>
              <a:off x="-49606675" y="3364325"/>
              <a:ext cx="52000" cy="118175"/>
            </a:xfrm>
            <a:custGeom>
              <a:rect b="b" l="l" r="r" t="t"/>
              <a:pathLst>
                <a:path extrusionOk="0" h="4727" w="2080">
                  <a:moveTo>
                    <a:pt x="1" y="0"/>
                  </a:moveTo>
                  <a:lnTo>
                    <a:pt x="1" y="3529"/>
                  </a:lnTo>
                  <a:lnTo>
                    <a:pt x="2080" y="4726"/>
                  </a:lnTo>
                  <a:lnTo>
                    <a:pt x="2080" y="107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73"/>
            <p:cNvSpPr/>
            <p:nvPr/>
          </p:nvSpPr>
          <p:spPr>
            <a:xfrm>
              <a:off x="-49595650" y="3314700"/>
              <a:ext cx="121325" cy="61450"/>
            </a:xfrm>
            <a:custGeom>
              <a:rect b="b" l="l" r="r" t="t"/>
              <a:pathLst>
                <a:path extrusionOk="0" h="2458" w="4853">
                  <a:moveTo>
                    <a:pt x="2773" y="1"/>
                  </a:moveTo>
                  <a:lnTo>
                    <a:pt x="1" y="1418"/>
                  </a:lnTo>
                  <a:lnTo>
                    <a:pt x="1985" y="2458"/>
                  </a:lnTo>
                  <a:lnTo>
                    <a:pt x="4852" y="1040"/>
                  </a:lnTo>
                  <a:lnTo>
                    <a:pt x="27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73"/>
            <p:cNvSpPr/>
            <p:nvPr/>
          </p:nvSpPr>
          <p:spPr>
            <a:xfrm>
              <a:off x="-49764975" y="3355650"/>
              <a:ext cx="70100" cy="126850"/>
            </a:xfrm>
            <a:custGeom>
              <a:rect b="b" l="l" r="r" t="t"/>
              <a:pathLst>
                <a:path extrusionOk="0" h="5074" w="2804">
                  <a:moveTo>
                    <a:pt x="0" y="1"/>
                  </a:moveTo>
                  <a:lnTo>
                    <a:pt x="0" y="3309"/>
                  </a:lnTo>
                  <a:cubicBezTo>
                    <a:pt x="0" y="3403"/>
                    <a:pt x="63" y="3529"/>
                    <a:pt x="189" y="3624"/>
                  </a:cubicBezTo>
                  <a:lnTo>
                    <a:pt x="2804" y="5073"/>
                  </a:lnTo>
                  <a:lnTo>
                    <a:pt x="2804" y="1419"/>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73"/>
            <p:cNvSpPr/>
            <p:nvPr/>
          </p:nvSpPr>
          <p:spPr>
            <a:xfrm>
              <a:off x="-49535775" y="3355650"/>
              <a:ext cx="70100" cy="126850"/>
            </a:xfrm>
            <a:custGeom>
              <a:rect b="b" l="l" r="r" t="t"/>
              <a:pathLst>
                <a:path extrusionOk="0" h="5074" w="2804">
                  <a:moveTo>
                    <a:pt x="2804" y="1"/>
                  </a:moveTo>
                  <a:lnTo>
                    <a:pt x="0" y="1419"/>
                  </a:lnTo>
                  <a:lnTo>
                    <a:pt x="0" y="5073"/>
                  </a:lnTo>
                  <a:lnTo>
                    <a:pt x="2583" y="3624"/>
                  </a:lnTo>
                  <a:cubicBezTo>
                    <a:pt x="2709" y="3529"/>
                    <a:pt x="2804" y="3403"/>
                    <a:pt x="2804" y="3309"/>
                  </a:cubicBezTo>
                  <a:lnTo>
                    <a:pt x="28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73"/>
            <p:cNvSpPr/>
            <p:nvPr/>
          </p:nvSpPr>
          <p:spPr>
            <a:xfrm>
              <a:off x="-49685425" y="3183375"/>
              <a:ext cx="140200" cy="69925"/>
            </a:xfrm>
            <a:custGeom>
              <a:rect b="b" l="l" r="r" t="t"/>
              <a:pathLst>
                <a:path extrusionOk="0" h="2797" w="5608">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7" name="Google Shape;2577;p73"/>
          <p:cNvGrpSpPr/>
          <p:nvPr/>
        </p:nvGrpSpPr>
        <p:grpSpPr>
          <a:xfrm>
            <a:off x="4306316" y="1577286"/>
            <a:ext cx="354311" cy="354104"/>
            <a:chOff x="-49764975" y="3183375"/>
            <a:chExt cx="299300" cy="299125"/>
          </a:xfrm>
        </p:grpSpPr>
        <p:sp>
          <p:nvSpPr>
            <p:cNvPr id="2578" name="Google Shape;2578;p73"/>
            <p:cNvSpPr/>
            <p:nvPr/>
          </p:nvSpPr>
          <p:spPr>
            <a:xfrm>
              <a:off x="-49606675" y="3233575"/>
              <a:ext cx="70125" cy="103200"/>
            </a:xfrm>
            <a:custGeom>
              <a:rect b="b" l="l" r="r" t="t"/>
              <a:pathLst>
                <a:path extrusionOk="0" h="4128" w="2805">
                  <a:moveTo>
                    <a:pt x="2805" y="1"/>
                  </a:moveTo>
                  <a:lnTo>
                    <a:pt x="1" y="1355"/>
                  </a:lnTo>
                  <a:lnTo>
                    <a:pt x="1" y="4128"/>
                  </a:lnTo>
                  <a:lnTo>
                    <a:pt x="2805" y="2710"/>
                  </a:lnTo>
                  <a:lnTo>
                    <a:pt x="280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73"/>
            <p:cNvSpPr/>
            <p:nvPr/>
          </p:nvSpPr>
          <p:spPr>
            <a:xfrm>
              <a:off x="-49676775" y="3364325"/>
              <a:ext cx="52000" cy="118175"/>
            </a:xfrm>
            <a:custGeom>
              <a:rect b="b" l="l" r="r" t="t"/>
              <a:pathLst>
                <a:path extrusionOk="0" h="4727" w="2080">
                  <a:moveTo>
                    <a:pt x="2080" y="0"/>
                  </a:moveTo>
                  <a:lnTo>
                    <a:pt x="1" y="1072"/>
                  </a:lnTo>
                  <a:lnTo>
                    <a:pt x="1" y="4726"/>
                  </a:lnTo>
                  <a:lnTo>
                    <a:pt x="2080" y="3529"/>
                  </a:lnTo>
                  <a:lnTo>
                    <a:pt x="20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73"/>
            <p:cNvSpPr/>
            <p:nvPr/>
          </p:nvSpPr>
          <p:spPr>
            <a:xfrm>
              <a:off x="-49694100" y="3233575"/>
              <a:ext cx="69325" cy="103200"/>
            </a:xfrm>
            <a:custGeom>
              <a:rect b="b" l="l" r="r" t="t"/>
              <a:pathLst>
                <a:path extrusionOk="0" h="4128" w="2773">
                  <a:moveTo>
                    <a:pt x="1" y="1"/>
                  </a:moveTo>
                  <a:lnTo>
                    <a:pt x="1" y="2710"/>
                  </a:lnTo>
                  <a:lnTo>
                    <a:pt x="2773" y="4128"/>
                  </a:lnTo>
                  <a:lnTo>
                    <a:pt x="2773" y="135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73"/>
            <p:cNvSpPr/>
            <p:nvPr/>
          </p:nvSpPr>
          <p:spPr>
            <a:xfrm>
              <a:off x="-49756325" y="3314700"/>
              <a:ext cx="121325" cy="61450"/>
            </a:xfrm>
            <a:custGeom>
              <a:rect b="b" l="l" r="r" t="t"/>
              <a:pathLst>
                <a:path extrusionOk="0" h="2458" w="4853">
                  <a:moveTo>
                    <a:pt x="2048" y="1"/>
                  </a:moveTo>
                  <a:lnTo>
                    <a:pt x="1" y="1040"/>
                  </a:lnTo>
                  <a:lnTo>
                    <a:pt x="2836" y="2458"/>
                  </a:lnTo>
                  <a:lnTo>
                    <a:pt x="4852" y="1418"/>
                  </a:lnTo>
                  <a:lnTo>
                    <a:pt x="20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73"/>
            <p:cNvSpPr/>
            <p:nvPr/>
          </p:nvSpPr>
          <p:spPr>
            <a:xfrm>
              <a:off x="-49606675" y="3364325"/>
              <a:ext cx="52000" cy="118175"/>
            </a:xfrm>
            <a:custGeom>
              <a:rect b="b" l="l" r="r" t="t"/>
              <a:pathLst>
                <a:path extrusionOk="0" h="4727" w="2080">
                  <a:moveTo>
                    <a:pt x="1" y="0"/>
                  </a:moveTo>
                  <a:lnTo>
                    <a:pt x="1" y="3529"/>
                  </a:lnTo>
                  <a:lnTo>
                    <a:pt x="2080" y="4726"/>
                  </a:lnTo>
                  <a:lnTo>
                    <a:pt x="2080" y="107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73"/>
            <p:cNvSpPr/>
            <p:nvPr/>
          </p:nvSpPr>
          <p:spPr>
            <a:xfrm>
              <a:off x="-49595650" y="3314700"/>
              <a:ext cx="121325" cy="61450"/>
            </a:xfrm>
            <a:custGeom>
              <a:rect b="b" l="l" r="r" t="t"/>
              <a:pathLst>
                <a:path extrusionOk="0" h="2458" w="4853">
                  <a:moveTo>
                    <a:pt x="2773" y="1"/>
                  </a:moveTo>
                  <a:lnTo>
                    <a:pt x="1" y="1418"/>
                  </a:lnTo>
                  <a:lnTo>
                    <a:pt x="1985" y="2458"/>
                  </a:lnTo>
                  <a:lnTo>
                    <a:pt x="4852" y="1040"/>
                  </a:lnTo>
                  <a:lnTo>
                    <a:pt x="27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73"/>
            <p:cNvSpPr/>
            <p:nvPr/>
          </p:nvSpPr>
          <p:spPr>
            <a:xfrm>
              <a:off x="-49764975" y="3355650"/>
              <a:ext cx="70100" cy="126850"/>
            </a:xfrm>
            <a:custGeom>
              <a:rect b="b" l="l" r="r" t="t"/>
              <a:pathLst>
                <a:path extrusionOk="0" h="5074" w="2804">
                  <a:moveTo>
                    <a:pt x="0" y="1"/>
                  </a:moveTo>
                  <a:lnTo>
                    <a:pt x="0" y="3309"/>
                  </a:lnTo>
                  <a:cubicBezTo>
                    <a:pt x="0" y="3403"/>
                    <a:pt x="63" y="3529"/>
                    <a:pt x="189" y="3624"/>
                  </a:cubicBezTo>
                  <a:lnTo>
                    <a:pt x="2804" y="5073"/>
                  </a:lnTo>
                  <a:lnTo>
                    <a:pt x="2804" y="1419"/>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73"/>
            <p:cNvSpPr/>
            <p:nvPr/>
          </p:nvSpPr>
          <p:spPr>
            <a:xfrm>
              <a:off x="-49535775" y="3355650"/>
              <a:ext cx="70100" cy="126850"/>
            </a:xfrm>
            <a:custGeom>
              <a:rect b="b" l="l" r="r" t="t"/>
              <a:pathLst>
                <a:path extrusionOk="0" h="5074" w="2804">
                  <a:moveTo>
                    <a:pt x="2804" y="1"/>
                  </a:moveTo>
                  <a:lnTo>
                    <a:pt x="0" y="1419"/>
                  </a:lnTo>
                  <a:lnTo>
                    <a:pt x="0" y="5073"/>
                  </a:lnTo>
                  <a:lnTo>
                    <a:pt x="2583" y="3624"/>
                  </a:lnTo>
                  <a:cubicBezTo>
                    <a:pt x="2709" y="3529"/>
                    <a:pt x="2804" y="3403"/>
                    <a:pt x="2804" y="3309"/>
                  </a:cubicBezTo>
                  <a:lnTo>
                    <a:pt x="28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73"/>
            <p:cNvSpPr/>
            <p:nvPr/>
          </p:nvSpPr>
          <p:spPr>
            <a:xfrm>
              <a:off x="-49685425" y="3183375"/>
              <a:ext cx="140200" cy="69925"/>
            </a:xfrm>
            <a:custGeom>
              <a:rect b="b" l="l" r="r" t="t"/>
              <a:pathLst>
                <a:path extrusionOk="0" h="2797" w="5608">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7" name="Google Shape;2587;p73"/>
          <p:cNvGrpSpPr/>
          <p:nvPr/>
        </p:nvGrpSpPr>
        <p:grpSpPr>
          <a:xfrm>
            <a:off x="6784166" y="1577286"/>
            <a:ext cx="354311" cy="354104"/>
            <a:chOff x="-49764975" y="3183375"/>
            <a:chExt cx="299300" cy="299125"/>
          </a:xfrm>
        </p:grpSpPr>
        <p:sp>
          <p:nvSpPr>
            <p:cNvPr id="2588" name="Google Shape;2588;p73"/>
            <p:cNvSpPr/>
            <p:nvPr/>
          </p:nvSpPr>
          <p:spPr>
            <a:xfrm>
              <a:off x="-49606675" y="3233575"/>
              <a:ext cx="70125" cy="103200"/>
            </a:xfrm>
            <a:custGeom>
              <a:rect b="b" l="l" r="r" t="t"/>
              <a:pathLst>
                <a:path extrusionOk="0" h="4128" w="2805">
                  <a:moveTo>
                    <a:pt x="2805" y="1"/>
                  </a:moveTo>
                  <a:lnTo>
                    <a:pt x="1" y="1355"/>
                  </a:lnTo>
                  <a:lnTo>
                    <a:pt x="1" y="4128"/>
                  </a:lnTo>
                  <a:lnTo>
                    <a:pt x="2805" y="2710"/>
                  </a:lnTo>
                  <a:lnTo>
                    <a:pt x="280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73"/>
            <p:cNvSpPr/>
            <p:nvPr/>
          </p:nvSpPr>
          <p:spPr>
            <a:xfrm>
              <a:off x="-49676775" y="3364325"/>
              <a:ext cx="52000" cy="118175"/>
            </a:xfrm>
            <a:custGeom>
              <a:rect b="b" l="l" r="r" t="t"/>
              <a:pathLst>
                <a:path extrusionOk="0" h="4727" w="2080">
                  <a:moveTo>
                    <a:pt x="2080" y="0"/>
                  </a:moveTo>
                  <a:lnTo>
                    <a:pt x="1" y="1072"/>
                  </a:lnTo>
                  <a:lnTo>
                    <a:pt x="1" y="4726"/>
                  </a:lnTo>
                  <a:lnTo>
                    <a:pt x="2080" y="3529"/>
                  </a:lnTo>
                  <a:lnTo>
                    <a:pt x="20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73"/>
            <p:cNvSpPr/>
            <p:nvPr/>
          </p:nvSpPr>
          <p:spPr>
            <a:xfrm>
              <a:off x="-49694100" y="3233575"/>
              <a:ext cx="69325" cy="103200"/>
            </a:xfrm>
            <a:custGeom>
              <a:rect b="b" l="l" r="r" t="t"/>
              <a:pathLst>
                <a:path extrusionOk="0" h="4128" w="2773">
                  <a:moveTo>
                    <a:pt x="1" y="1"/>
                  </a:moveTo>
                  <a:lnTo>
                    <a:pt x="1" y="2710"/>
                  </a:lnTo>
                  <a:lnTo>
                    <a:pt x="2773" y="4128"/>
                  </a:lnTo>
                  <a:lnTo>
                    <a:pt x="2773" y="135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73"/>
            <p:cNvSpPr/>
            <p:nvPr/>
          </p:nvSpPr>
          <p:spPr>
            <a:xfrm>
              <a:off x="-49756325" y="3314700"/>
              <a:ext cx="121325" cy="61450"/>
            </a:xfrm>
            <a:custGeom>
              <a:rect b="b" l="l" r="r" t="t"/>
              <a:pathLst>
                <a:path extrusionOk="0" h="2458" w="4853">
                  <a:moveTo>
                    <a:pt x="2048" y="1"/>
                  </a:moveTo>
                  <a:lnTo>
                    <a:pt x="1" y="1040"/>
                  </a:lnTo>
                  <a:lnTo>
                    <a:pt x="2836" y="2458"/>
                  </a:lnTo>
                  <a:lnTo>
                    <a:pt x="4852" y="1418"/>
                  </a:lnTo>
                  <a:lnTo>
                    <a:pt x="20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73"/>
            <p:cNvSpPr/>
            <p:nvPr/>
          </p:nvSpPr>
          <p:spPr>
            <a:xfrm>
              <a:off x="-49606675" y="3364325"/>
              <a:ext cx="52000" cy="118175"/>
            </a:xfrm>
            <a:custGeom>
              <a:rect b="b" l="l" r="r" t="t"/>
              <a:pathLst>
                <a:path extrusionOk="0" h="4727" w="2080">
                  <a:moveTo>
                    <a:pt x="1" y="0"/>
                  </a:moveTo>
                  <a:lnTo>
                    <a:pt x="1" y="3529"/>
                  </a:lnTo>
                  <a:lnTo>
                    <a:pt x="2080" y="4726"/>
                  </a:lnTo>
                  <a:lnTo>
                    <a:pt x="2080" y="107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73"/>
            <p:cNvSpPr/>
            <p:nvPr/>
          </p:nvSpPr>
          <p:spPr>
            <a:xfrm>
              <a:off x="-49595650" y="3314700"/>
              <a:ext cx="121325" cy="61450"/>
            </a:xfrm>
            <a:custGeom>
              <a:rect b="b" l="l" r="r" t="t"/>
              <a:pathLst>
                <a:path extrusionOk="0" h="2458" w="4853">
                  <a:moveTo>
                    <a:pt x="2773" y="1"/>
                  </a:moveTo>
                  <a:lnTo>
                    <a:pt x="1" y="1418"/>
                  </a:lnTo>
                  <a:lnTo>
                    <a:pt x="1985" y="2458"/>
                  </a:lnTo>
                  <a:lnTo>
                    <a:pt x="4852" y="1040"/>
                  </a:lnTo>
                  <a:lnTo>
                    <a:pt x="27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73"/>
            <p:cNvSpPr/>
            <p:nvPr/>
          </p:nvSpPr>
          <p:spPr>
            <a:xfrm>
              <a:off x="-49764975" y="3355650"/>
              <a:ext cx="70100" cy="126850"/>
            </a:xfrm>
            <a:custGeom>
              <a:rect b="b" l="l" r="r" t="t"/>
              <a:pathLst>
                <a:path extrusionOk="0" h="5074" w="2804">
                  <a:moveTo>
                    <a:pt x="0" y="1"/>
                  </a:moveTo>
                  <a:lnTo>
                    <a:pt x="0" y="3309"/>
                  </a:lnTo>
                  <a:cubicBezTo>
                    <a:pt x="0" y="3403"/>
                    <a:pt x="63" y="3529"/>
                    <a:pt x="189" y="3624"/>
                  </a:cubicBezTo>
                  <a:lnTo>
                    <a:pt x="2804" y="5073"/>
                  </a:lnTo>
                  <a:lnTo>
                    <a:pt x="2804" y="1419"/>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73"/>
            <p:cNvSpPr/>
            <p:nvPr/>
          </p:nvSpPr>
          <p:spPr>
            <a:xfrm>
              <a:off x="-49535775" y="3355650"/>
              <a:ext cx="70100" cy="126850"/>
            </a:xfrm>
            <a:custGeom>
              <a:rect b="b" l="l" r="r" t="t"/>
              <a:pathLst>
                <a:path extrusionOk="0" h="5074" w="2804">
                  <a:moveTo>
                    <a:pt x="2804" y="1"/>
                  </a:moveTo>
                  <a:lnTo>
                    <a:pt x="0" y="1419"/>
                  </a:lnTo>
                  <a:lnTo>
                    <a:pt x="0" y="5073"/>
                  </a:lnTo>
                  <a:lnTo>
                    <a:pt x="2583" y="3624"/>
                  </a:lnTo>
                  <a:cubicBezTo>
                    <a:pt x="2709" y="3529"/>
                    <a:pt x="2804" y="3403"/>
                    <a:pt x="2804" y="3309"/>
                  </a:cubicBezTo>
                  <a:lnTo>
                    <a:pt x="28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73"/>
            <p:cNvSpPr/>
            <p:nvPr/>
          </p:nvSpPr>
          <p:spPr>
            <a:xfrm>
              <a:off x="-49685425" y="3183375"/>
              <a:ext cx="140200" cy="69925"/>
            </a:xfrm>
            <a:custGeom>
              <a:rect b="b" l="l" r="r" t="t"/>
              <a:pathLst>
                <a:path extrusionOk="0" h="2797" w="5608">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7" name="Google Shape;2597;p73"/>
          <p:cNvGrpSpPr/>
          <p:nvPr/>
        </p:nvGrpSpPr>
        <p:grpSpPr>
          <a:xfrm>
            <a:off x="4394716" y="3209923"/>
            <a:ext cx="354311" cy="354104"/>
            <a:chOff x="-49764975" y="3183375"/>
            <a:chExt cx="299300" cy="299125"/>
          </a:xfrm>
        </p:grpSpPr>
        <p:sp>
          <p:nvSpPr>
            <p:cNvPr id="2598" name="Google Shape;2598;p73"/>
            <p:cNvSpPr/>
            <p:nvPr/>
          </p:nvSpPr>
          <p:spPr>
            <a:xfrm>
              <a:off x="-49606675" y="3233575"/>
              <a:ext cx="70125" cy="103200"/>
            </a:xfrm>
            <a:custGeom>
              <a:rect b="b" l="l" r="r" t="t"/>
              <a:pathLst>
                <a:path extrusionOk="0" h="4128" w="2805">
                  <a:moveTo>
                    <a:pt x="2805" y="1"/>
                  </a:moveTo>
                  <a:lnTo>
                    <a:pt x="1" y="1355"/>
                  </a:lnTo>
                  <a:lnTo>
                    <a:pt x="1" y="4128"/>
                  </a:lnTo>
                  <a:lnTo>
                    <a:pt x="2805" y="2710"/>
                  </a:lnTo>
                  <a:lnTo>
                    <a:pt x="280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73"/>
            <p:cNvSpPr/>
            <p:nvPr/>
          </p:nvSpPr>
          <p:spPr>
            <a:xfrm>
              <a:off x="-49676775" y="3364325"/>
              <a:ext cx="52000" cy="118175"/>
            </a:xfrm>
            <a:custGeom>
              <a:rect b="b" l="l" r="r" t="t"/>
              <a:pathLst>
                <a:path extrusionOk="0" h="4727" w="2080">
                  <a:moveTo>
                    <a:pt x="2080" y="0"/>
                  </a:moveTo>
                  <a:lnTo>
                    <a:pt x="1" y="1072"/>
                  </a:lnTo>
                  <a:lnTo>
                    <a:pt x="1" y="4726"/>
                  </a:lnTo>
                  <a:lnTo>
                    <a:pt x="2080" y="3529"/>
                  </a:lnTo>
                  <a:lnTo>
                    <a:pt x="20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73"/>
            <p:cNvSpPr/>
            <p:nvPr/>
          </p:nvSpPr>
          <p:spPr>
            <a:xfrm>
              <a:off x="-49694100" y="3233575"/>
              <a:ext cx="69325" cy="103200"/>
            </a:xfrm>
            <a:custGeom>
              <a:rect b="b" l="l" r="r" t="t"/>
              <a:pathLst>
                <a:path extrusionOk="0" h="4128" w="2773">
                  <a:moveTo>
                    <a:pt x="1" y="1"/>
                  </a:moveTo>
                  <a:lnTo>
                    <a:pt x="1" y="2710"/>
                  </a:lnTo>
                  <a:lnTo>
                    <a:pt x="2773" y="4128"/>
                  </a:lnTo>
                  <a:lnTo>
                    <a:pt x="2773" y="135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73"/>
            <p:cNvSpPr/>
            <p:nvPr/>
          </p:nvSpPr>
          <p:spPr>
            <a:xfrm>
              <a:off x="-49756325" y="3314700"/>
              <a:ext cx="121325" cy="61450"/>
            </a:xfrm>
            <a:custGeom>
              <a:rect b="b" l="l" r="r" t="t"/>
              <a:pathLst>
                <a:path extrusionOk="0" h="2458" w="4853">
                  <a:moveTo>
                    <a:pt x="2048" y="1"/>
                  </a:moveTo>
                  <a:lnTo>
                    <a:pt x="1" y="1040"/>
                  </a:lnTo>
                  <a:lnTo>
                    <a:pt x="2836" y="2458"/>
                  </a:lnTo>
                  <a:lnTo>
                    <a:pt x="4852" y="1418"/>
                  </a:lnTo>
                  <a:lnTo>
                    <a:pt x="20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73"/>
            <p:cNvSpPr/>
            <p:nvPr/>
          </p:nvSpPr>
          <p:spPr>
            <a:xfrm>
              <a:off x="-49606675" y="3364325"/>
              <a:ext cx="52000" cy="118175"/>
            </a:xfrm>
            <a:custGeom>
              <a:rect b="b" l="l" r="r" t="t"/>
              <a:pathLst>
                <a:path extrusionOk="0" h="4727" w="2080">
                  <a:moveTo>
                    <a:pt x="1" y="0"/>
                  </a:moveTo>
                  <a:lnTo>
                    <a:pt x="1" y="3529"/>
                  </a:lnTo>
                  <a:lnTo>
                    <a:pt x="2080" y="4726"/>
                  </a:lnTo>
                  <a:lnTo>
                    <a:pt x="2080" y="107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73"/>
            <p:cNvSpPr/>
            <p:nvPr/>
          </p:nvSpPr>
          <p:spPr>
            <a:xfrm>
              <a:off x="-49595650" y="3314700"/>
              <a:ext cx="121325" cy="61450"/>
            </a:xfrm>
            <a:custGeom>
              <a:rect b="b" l="l" r="r" t="t"/>
              <a:pathLst>
                <a:path extrusionOk="0" h="2458" w="4853">
                  <a:moveTo>
                    <a:pt x="2773" y="1"/>
                  </a:moveTo>
                  <a:lnTo>
                    <a:pt x="1" y="1418"/>
                  </a:lnTo>
                  <a:lnTo>
                    <a:pt x="1985" y="2458"/>
                  </a:lnTo>
                  <a:lnTo>
                    <a:pt x="4852" y="1040"/>
                  </a:lnTo>
                  <a:lnTo>
                    <a:pt x="27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73"/>
            <p:cNvSpPr/>
            <p:nvPr/>
          </p:nvSpPr>
          <p:spPr>
            <a:xfrm>
              <a:off x="-49764975" y="3355650"/>
              <a:ext cx="70100" cy="126850"/>
            </a:xfrm>
            <a:custGeom>
              <a:rect b="b" l="l" r="r" t="t"/>
              <a:pathLst>
                <a:path extrusionOk="0" h="5074" w="2804">
                  <a:moveTo>
                    <a:pt x="0" y="1"/>
                  </a:moveTo>
                  <a:lnTo>
                    <a:pt x="0" y="3309"/>
                  </a:lnTo>
                  <a:cubicBezTo>
                    <a:pt x="0" y="3403"/>
                    <a:pt x="63" y="3529"/>
                    <a:pt x="189" y="3624"/>
                  </a:cubicBezTo>
                  <a:lnTo>
                    <a:pt x="2804" y="5073"/>
                  </a:lnTo>
                  <a:lnTo>
                    <a:pt x="2804" y="1419"/>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73"/>
            <p:cNvSpPr/>
            <p:nvPr/>
          </p:nvSpPr>
          <p:spPr>
            <a:xfrm>
              <a:off x="-49535775" y="3355650"/>
              <a:ext cx="70100" cy="126850"/>
            </a:xfrm>
            <a:custGeom>
              <a:rect b="b" l="l" r="r" t="t"/>
              <a:pathLst>
                <a:path extrusionOk="0" h="5074" w="2804">
                  <a:moveTo>
                    <a:pt x="2804" y="1"/>
                  </a:moveTo>
                  <a:lnTo>
                    <a:pt x="0" y="1419"/>
                  </a:lnTo>
                  <a:lnTo>
                    <a:pt x="0" y="5073"/>
                  </a:lnTo>
                  <a:lnTo>
                    <a:pt x="2583" y="3624"/>
                  </a:lnTo>
                  <a:cubicBezTo>
                    <a:pt x="2709" y="3529"/>
                    <a:pt x="2804" y="3403"/>
                    <a:pt x="2804" y="3309"/>
                  </a:cubicBezTo>
                  <a:lnTo>
                    <a:pt x="28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73"/>
            <p:cNvSpPr/>
            <p:nvPr/>
          </p:nvSpPr>
          <p:spPr>
            <a:xfrm>
              <a:off x="-49685425" y="3183375"/>
              <a:ext cx="140200" cy="69925"/>
            </a:xfrm>
            <a:custGeom>
              <a:rect b="b" l="l" r="r" t="t"/>
              <a:pathLst>
                <a:path extrusionOk="0" h="2797" w="5608">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0" name="Shape 2610"/>
        <p:cNvGrpSpPr/>
        <p:nvPr/>
      </p:nvGrpSpPr>
      <p:grpSpPr>
        <a:xfrm>
          <a:off x="0" y="0"/>
          <a:ext cx="0" cy="0"/>
          <a:chOff x="0" y="0"/>
          <a:chExt cx="0" cy="0"/>
        </a:xfrm>
      </p:grpSpPr>
      <p:sp>
        <p:nvSpPr>
          <p:cNvPr id="2611" name="Google Shape;2611;p74"/>
          <p:cNvSpPr txBox="1"/>
          <p:nvPr>
            <p:ph type="title"/>
          </p:nvPr>
        </p:nvSpPr>
        <p:spPr>
          <a:xfrm>
            <a:off x="720000" y="1763625"/>
            <a:ext cx="3739200" cy="191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Competitor</a:t>
            </a:r>
            <a:r>
              <a:rPr lang="en">
                <a:solidFill>
                  <a:schemeClr val="accent1"/>
                </a:solidFill>
              </a:rPr>
              <a:t> </a:t>
            </a:r>
            <a:r>
              <a:rPr lang="en"/>
              <a:t> analysis</a:t>
            </a:r>
            <a:endParaRPr/>
          </a:p>
        </p:txBody>
      </p:sp>
      <p:sp>
        <p:nvSpPr>
          <p:cNvPr id="2612" name="Google Shape;2612;p74"/>
          <p:cNvSpPr txBox="1"/>
          <p:nvPr>
            <p:ph idx="2" type="title"/>
          </p:nvPr>
        </p:nvSpPr>
        <p:spPr>
          <a:xfrm>
            <a:off x="720000" y="674750"/>
            <a:ext cx="1226700" cy="106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2613" name="Google Shape;2613;p74"/>
          <p:cNvGrpSpPr/>
          <p:nvPr/>
        </p:nvGrpSpPr>
        <p:grpSpPr>
          <a:xfrm>
            <a:off x="5469915" y="2259353"/>
            <a:ext cx="1926484" cy="2038554"/>
            <a:chOff x="7478040" y="2048903"/>
            <a:chExt cx="1926484" cy="2038554"/>
          </a:xfrm>
        </p:grpSpPr>
        <p:sp>
          <p:nvSpPr>
            <p:cNvPr id="2614" name="Google Shape;2614;p74"/>
            <p:cNvSpPr/>
            <p:nvPr/>
          </p:nvSpPr>
          <p:spPr>
            <a:xfrm>
              <a:off x="7641639" y="2142803"/>
              <a:ext cx="1060233" cy="1375220"/>
            </a:xfrm>
            <a:custGeom>
              <a:rect b="b" l="l" r="r" t="t"/>
              <a:pathLst>
                <a:path extrusionOk="0" h="18468" w="14238">
                  <a:moveTo>
                    <a:pt x="7037" y="0"/>
                  </a:moveTo>
                  <a:lnTo>
                    <a:pt x="6305" y="82"/>
                  </a:lnTo>
                  <a:lnTo>
                    <a:pt x="5573" y="285"/>
                  </a:lnTo>
                  <a:lnTo>
                    <a:pt x="4882" y="529"/>
                  </a:lnTo>
                  <a:lnTo>
                    <a:pt x="4231" y="854"/>
                  </a:lnTo>
                  <a:lnTo>
                    <a:pt x="3580" y="1261"/>
                  </a:lnTo>
                  <a:lnTo>
                    <a:pt x="3010" y="1709"/>
                  </a:lnTo>
                  <a:lnTo>
                    <a:pt x="2482" y="2237"/>
                  </a:lnTo>
                  <a:lnTo>
                    <a:pt x="2034" y="2807"/>
                  </a:lnTo>
                  <a:lnTo>
                    <a:pt x="1627" y="3417"/>
                  </a:lnTo>
                  <a:lnTo>
                    <a:pt x="1505" y="3742"/>
                  </a:lnTo>
                  <a:lnTo>
                    <a:pt x="1383" y="4027"/>
                  </a:lnTo>
                  <a:lnTo>
                    <a:pt x="1302" y="4312"/>
                  </a:lnTo>
                  <a:lnTo>
                    <a:pt x="1302" y="4637"/>
                  </a:lnTo>
                  <a:lnTo>
                    <a:pt x="1302" y="4963"/>
                  </a:lnTo>
                  <a:lnTo>
                    <a:pt x="1383" y="5329"/>
                  </a:lnTo>
                  <a:lnTo>
                    <a:pt x="1505" y="5776"/>
                  </a:lnTo>
                  <a:lnTo>
                    <a:pt x="1587" y="6264"/>
                  </a:lnTo>
                  <a:lnTo>
                    <a:pt x="1709" y="7159"/>
                  </a:lnTo>
                  <a:lnTo>
                    <a:pt x="1831" y="8095"/>
                  </a:lnTo>
                  <a:lnTo>
                    <a:pt x="1953" y="9030"/>
                  </a:lnTo>
                  <a:lnTo>
                    <a:pt x="1424" y="9152"/>
                  </a:lnTo>
                  <a:lnTo>
                    <a:pt x="1180" y="9234"/>
                  </a:lnTo>
                  <a:lnTo>
                    <a:pt x="977" y="9356"/>
                  </a:lnTo>
                  <a:lnTo>
                    <a:pt x="773" y="9478"/>
                  </a:lnTo>
                  <a:lnTo>
                    <a:pt x="570" y="9640"/>
                  </a:lnTo>
                  <a:lnTo>
                    <a:pt x="367" y="9844"/>
                  </a:lnTo>
                  <a:lnTo>
                    <a:pt x="204" y="10088"/>
                  </a:lnTo>
                  <a:lnTo>
                    <a:pt x="122" y="10251"/>
                  </a:lnTo>
                  <a:lnTo>
                    <a:pt x="82" y="10495"/>
                  </a:lnTo>
                  <a:lnTo>
                    <a:pt x="41" y="10698"/>
                  </a:lnTo>
                  <a:lnTo>
                    <a:pt x="0" y="10942"/>
                  </a:lnTo>
                  <a:lnTo>
                    <a:pt x="41" y="11145"/>
                  </a:lnTo>
                  <a:lnTo>
                    <a:pt x="82" y="11349"/>
                  </a:lnTo>
                  <a:lnTo>
                    <a:pt x="204" y="11552"/>
                  </a:lnTo>
                  <a:lnTo>
                    <a:pt x="326" y="11756"/>
                  </a:lnTo>
                  <a:lnTo>
                    <a:pt x="529" y="11918"/>
                  </a:lnTo>
                  <a:lnTo>
                    <a:pt x="733" y="12040"/>
                  </a:lnTo>
                  <a:lnTo>
                    <a:pt x="1017" y="12122"/>
                  </a:lnTo>
                  <a:lnTo>
                    <a:pt x="1302" y="12162"/>
                  </a:lnTo>
                  <a:lnTo>
                    <a:pt x="1912" y="12203"/>
                  </a:lnTo>
                  <a:lnTo>
                    <a:pt x="2441" y="12203"/>
                  </a:lnTo>
                  <a:lnTo>
                    <a:pt x="2766" y="15091"/>
                  </a:lnTo>
                  <a:lnTo>
                    <a:pt x="3132" y="18304"/>
                  </a:lnTo>
                  <a:lnTo>
                    <a:pt x="4800" y="18426"/>
                  </a:lnTo>
                  <a:lnTo>
                    <a:pt x="6468" y="18467"/>
                  </a:lnTo>
                  <a:lnTo>
                    <a:pt x="8136" y="18467"/>
                  </a:lnTo>
                  <a:lnTo>
                    <a:pt x="9844" y="18386"/>
                  </a:lnTo>
                  <a:lnTo>
                    <a:pt x="9803" y="16393"/>
                  </a:lnTo>
                  <a:lnTo>
                    <a:pt x="9803" y="15132"/>
                  </a:lnTo>
                  <a:lnTo>
                    <a:pt x="9844" y="14603"/>
                  </a:lnTo>
                  <a:lnTo>
                    <a:pt x="10983" y="14400"/>
                  </a:lnTo>
                  <a:lnTo>
                    <a:pt x="11552" y="14237"/>
                  </a:lnTo>
                  <a:lnTo>
                    <a:pt x="12081" y="14033"/>
                  </a:lnTo>
                  <a:lnTo>
                    <a:pt x="12610" y="13789"/>
                  </a:lnTo>
                  <a:lnTo>
                    <a:pt x="13098" y="13464"/>
                  </a:lnTo>
                  <a:lnTo>
                    <a:pt x="13302" y="13301"/>
                  </a:lnTo>
                  <a:lnTo>
                    <a:pt x="13505" y="13098"/>
                  </a:lnTo>
                  <a:lnTo>
                    <a:pt x="13708" y="12854"/>
                  </a:lnTo>
                  <a:lnTo>
                    <a:pt x="13871" y="12610"/>
                  </a:lnTo>
                  <a:lnTo>
                    <a:pt x="14034" y="12203"/>
                  </a:lnTo>
                  <a:lnTo>
                    <a:pt x="14156" y="11756"/>
                  </a:lnTo>
                  <a:lnTo>
                    <a:pt x="14237" y="11267"/>
                  </a:lnTo>
                  <a:lnTo>
                    <a:pt x="14196" y="10820"/>
                  </a:lnTo>
                  <a:lnTo>
                    <a:pt x="13546" y="10983"/>
                  </a:lnTo>
                  <a:lnTo>
                    <a:pt x="12854" y="11145"/>
                  </a:lnTo>
                  <a:lnTo>
                    <a:pt x="12244" y="11349"/>
                  </a:lnTo>
                  <a:lnTo>
                    <a:pt x="11593" y="11634"/>
                  </a:lnTo>
                  <a:lnTo>
                    <a:pt x="11552" y="11390"/>
                  </a:lnTo>
                  <a:lnTo>
                    <a:pt x="11552" y="11186"/>
                  </a:lnTo>
                  <a:lnTo>
                    <a:pt x="11593" y="10983"/>
                  </a:lnTo>
                  <a:lnTo>
                    <a:pt x="11674" y="10779"/>
                  </a:lnTo>
                  <a:lnTo>
                    <a:pt x="11797" y="10576"/>
                  </a:lnTo>
                  <a:lnTo>
                    <a:pt x="11919" y="10413"/>
                  </a:lnTo>
                  <a:lnTo>
                    <a:pt x="12081" y="10251"/>
                  </a:lnTo>
                  <a:lnTo>
                    <a:pt x="12244" y="10088"/>
                  </a:lnTo>
                  <a:lnTo>
                    <a:pt x="12610" y="9885"/>
                  </a:lnTo>
                  <a:lnTo>
                    <a:pt x="13017" y="9722"/>
                  </a:lnTo>
                  <a:lnTo>
                    <a:pt x="13424" y="9600"/>
                  </a:lnTo>
                  <a:lnTo>
                    <a:pt x="13871" y="9478"/>
                  </a:lnTo>
                  <a:lnTo>
                    <a:pt x="13871" y="8461"/>
                  </a:lnTo>
                  <a:lnTo>
                    <a:pt x="13830" y="7485"/>
                  </a:lnTo>
                  <a:lnTo>
                    <a:pt x="13708" y="6508"/>
                  </a:lnTo>
                  <a:lnTo>
                    <a:pt x="13546" y="5532"/>
                  </a:lnTo>
                  <a:lnTo>
                    <a:pt x="13424" y="4434"/>
                  </a:lnTo>
                  <a:lnTo>
                    <a:pt x="13302" y="3905"/>
                  </a:lnTo>
                  <a:lnTo>
                    <a:pt x="13180" y="3661"/>
                  </a:lnTo>
                  <a:lnTo>
                    <a:pt x="13057" y="3376"/>
                  </a:lnTo>
                  <a:lnTo>
                    <a:pt x="12732" y="2888"/>
                  </a:lnTo>
                  <a:lnTo>
                    <a:pt x="12366" y="2400"/>
                  </a:lnTo>
                  <a:lnTo>
                    <a:pt x="11959" y="1953"/>
                  </a:lnTo>
                  <a:lnTo>
                    <a:pt x="11512" y="1546"/>
                  </a:lnTo>
                  <a:lnTo>
                    <a:pt x="11471" y="1505"/>
                  </a:lnTo>
                  <a:lnTo>
                    <a:pt x="10983" y="1180"/>
                  </a:lnTo>
                  <a:lnTo>
                    <a:pt x="10495" y="854"/>
                  </a:lnTo>
                  <a:lnTo>
                    <a:pt x="9966" y="570"/>
                  </a:lnTo>
                  <a:lnTo>
                    <a:pt x="9397" y="366"/>
                  </a:lnTo>
                  <a:lnTo>
                    <a:pt x="8827" y="163"/>
                  </a:lnTo>
                  <a:lnTo>
                    <a:pt x="8217" y="82"/>
                  </a:lnTo>
                  <a:lnTo>
                    <a:pt x="7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74"/>
            <p:cNvSpPr/>
            <p:nvPr/>
          </p:nvSpPr>
          <p:spPr>
            <a:xfrm>
              <a:off x="7629501" y="2130665"/>
              <a:ext cx="1084434" cy="1402474"/>
            </a:xfrm>
            <a:custGeom>
              <a:rect b="b" l="l" r="r" t="t"/>
              <a:pathLst>
                <a:path extrusionOk="0" h="18834" w="14563">
                  <a:moveTo>
                    <a:pt x="8136" y="367"/>
                  </a:moveTo>
                  <a:lnTo>
                    <a:pt x="8624" y="448"/>
                  </a:lnTo>
                  <a:lnTo>
                    <a:pt x="9072" y="570"/>
                  </a:lnTo>
                  <a:lnTo>
                    <a:pt x="9519" y="692"/>
                  </a:lnTo>
                  <a:lnTo>
                    <a:pt x="9966" y="855"/>
                  </a:lnTo>
                  <a:lnTo>
                    <a:pt x="10373" y="1058"/>
                  </a:lnTo>
                  <a:lnTo>
                    <a:pt x="10780" y="1302"/>
                  </a:lnTo>
                  <a:lnTo>
                    <a:pt x="11187" y="1546"/>
                  </a:lnTo>
                  <a:lnTo>
                    <a:pt x="11471" y="1768"/>
                  </a:lnTo>
                  <a:lnTo>
                    <a:pt x="11471" y="1790"/>
                  </a:lnTo>
                  <a:lnTo>
                    <a:pt x="11553" y="1831"/>
                  </a:lnTo>
                  <a:lnTo>
                    <a:pt x="11919" y="2197"/>
                  </a:lnTo>
                  <a:lnTo>
                    <a:pt x="12285" y="2563"/>
                  </a:lnTo>
                  <a:lnTo>
                    <a:pt x="12610" y="2970"/>
                  </a:lnTo>
                  <a:lnTo>
                    <a:pt x="12895" y="3377"/>
                  </a:lnTo>
                  <a:lnTo>
                    <a:pt x="13139" y="3824"/>
                  </a:lnTo>
                  <a:lnTo>
                    <a:pt x="13261" y="4068"/>
                  </a:lnTo>
                  <a:lnTo>
                    <a:pt x="13343" y="4312"/>
                  </a:lnTo>
                  <a:lnTo>
                    <a:pt x="13424" y="4800"/>
                  </a:lnTo>
                  <a:lnTo>
                    <a:pt x="13465" y="5248"/>
                  </a:lnTo>
                  <a:lnTo>
                    <a:pt x="13627" y="6346"/>
                  </a:lnTo>
                  <a:lnTo>
                    <a:pt x="13749" y="7404"/>
                  </a:lnTo>
                  <a:lnTo>
                    <a:pt x="13831" y="8542"/>
                  </a:lnTo>
                  <a:lnTo>
                    <a:pt x="13866" y="9510"/>
                  </a:lnTo>
                  <a:lnTo>
                    <a:pt x="13866" y="9510"/>
                  </a:lnTo>
                  <a:lnTo>
                    <a:pt x="13505" y="9600"/>
                  </a:lnTo>
                  <a:lnTo>
                    <a:pt x="13017" y="9722"/>
                  </a:lnTo>
                  <a:lnTo>
                    <a:pt x="12529" y="9925"/>
                  </a:lnTo>
                  <a:lnTo>
                    <a:pt x="12326" y="10088"/>
                  </a:lnTo>
                  <a:lnTo>
                    <a:pt x="12122" y="10251"/>
                  </a:lnTo>
                  <a:lnTo>
                    <a:pt x="11960" y="10373"/>
                  </a:lnTo>
                  <a:lnTo>
                    <a:pt x="11837" y="10576"/>
                  </a:lnTo>
                  <a:lnTo>
                    <a:pt x="11715" y="10739"/>
                  </a:lnTo>
                  <a:lnTo>
                    <a:pt x="11634" y="10942"/>
                  </a:lnTo>
                  <a:lnTo>
                    <a:pt x="11553" y="11186"/>
                  </a:lnTo>
                  <a:lnTo>
                    <a:pt x="11553" y="11390"/>
                  </a:lnTo>
                  <a:lnTo>
                    <a:pt x="11553" y="11593"/>
                  </a:lnTo>
                  <a:lnTo>
                    <a:pt x="11593" y="11837"/>
                  </a:lnTo>
                  <a:lnTo>
                    <a:pt x="11634" y="11919"/>
                  </a:lnTo>
                  <a:lnTo>
                    <a:pt x="11675" y="11959"/>
                  </a:lnTo>
                  <a:lnTo>
                    <a:pt x="11837" y="11959"/>
                  </a:lnTo>
                  <a:lnTo>
                    <a:pt x="12488" y="11675"/>
                  </a:lnTo>
                  <a:lnTo>
                    <a:pt x="13098" y="11471"/>
                  </a:lnTo>
                  <a:lnTo>
                    <a:pt x="13749" y="11308"/>
                  </a:lnTo>
                  <a:lnTo>
                    <a:pt x="14197" y="11225"/>
                  </a:lnTo>
                  <a:lnTo>
                    <a:pt x="14197" y="11225"/>
                  </a:lnTo>
                  <a:lnTo>
                    <a:pt x="14197" y="11390"/>
                  </a:lnTo>
                  <a:lnTo>
                    <a:pt x="14197" y="11756"/>
                  </a:lnTo>
                  <a:lnTo>
                    <a:pt x="14115" y="12122"/>
                  </a:lnTo>
                  <a:lnTo>
                    <a:pt x="13953" y="12447"/>
                  </a:lnTo>
                  <a:lnTo>
                    <a:pt x="13790" y="12773"/>
                  </a:lnTo>
                  <a:lnTo>
                    <a:pt x="13587" y="13058"/>
                  </a:lnTo>
                  <a:lnTo>
                    <a:pt x="13343" y="13302"/>
                  </a:lnTo>
                  <a:lnTo>
                    <a:pt x="13058" y="13546"/>
                  </a:lnTo>
                  <a:lnTo>
                    <a:pt x="12732" y="13749"/>
                  </a:lnTo>
                  <a:lnTo>
                    <a:pt x="12407" y="13952"/>
                  </a:lnTo>
                  <a:lnTo>
                    <a:pt x="12041" y="14074"/>
                  </a:lnTo>
                  <a:lnTo>
                    <a:pt x="11675" y="14237"/>
                  </a:lnTo>
                  <a:lnTo>
                    <a:pt x="10902" y="14400"/>
                  </a:lnTo>
                  <a:lnTo>
                    <a:pt x="10129" y="14563"/>
                  </a:lnTo>
                  <a:lnTo>
                    <a:pt x="9966" y="14603"/>
                  </a:lnTo>
                  <a:lnTo>
                    <a:pt x="9885" y="14644"/>
                  </a:lnTo>
                  <a:lnTo>
                    <a:pt x="9844" y="14725"/>
                  </a:lnTo>
                  <a:lnTo>
                    <a:pt x="9804" y="14888"/>
                  </a:lnTo>
                  <a:lnTo>
                    <a:pt x="9804" y="15417"/>
                  </a:lnTo>
                  <a:lnTo>
                    <a:pt x="9804" y="17166"/>
                  </a:lnTo>
                  <a:lnTo>
                    <a:pt x="9804" y="18355"/>
                  </a:lnTo>
                  <a:lnTo>
                    <a:pt x="9804" y="18355"/>
                  </a:lnTo>
                  <a:lnTo>
                    <a:pt x="8299" y="18427"/>
                  </a:lnTo>
                  <a:lnTo>
                    <a:pt x="6631" y="18467"/>
                  </a:lnTo>
                  <a:lnTo>
                    <a:pt x="4963" y="18386"/>
                  </a:lnTo>
                  <a:lnTo>
                    <a:pt x="3433" y="18274"/>
                  </a:lnTo>
                  <a:lnTo>
                    <a:pt x="3433" y="18274"/>
                  </a:lnTo>
                  <a:lnTo>
                    <a:pt x="3418" y="18183"/>
                  </a:lnTo>
                  <a:lnTo>
                    <a:pt x="3377" y="17695"/>
                  </a:lnTo>
                  <a:lnTo>
                    <a:pt x="3214" y="16230"/>
                  </a:lnTo>
                  <a:lnTo>
                    <a:pt x="2889" y="13098"/>
                  </a:lnTo>
                  <a:lnTo>
                    <a:pt x="2807" y="12610"/>
                  </a:lnTo>
                  <a:lnTo>
                    <a:pt x="2807" y="12447"/>
                  </a:lnTo>
                  <a:lnTo>
                    <a:pt x="2807" y="12407"/>
                  </a:lnTo>
                  <a:lnTo>
                    <a:pt x="2767" y="12488"/>
                  </a:lnTo>
                  <a:lnTo>
                    <a:pt x="2807" y="12366"/>
                  </a:lnTo>
                  <a:lnTo>
                    <a:pt x="2767" y="12285"/>
                  </a:lnTo>
                  <a:lnTo>
                    <a:pt x="2726" y="12244"/>
                  </a:lnTo>
                  <a:lnTo>
                    <a:pt x="2604" y="12203"/>
                  </a:lnTo>
                  <a:lnTo>
                    <a:pt x="1953" y="12163"/>
                  </a:lnTo>
                  <a:lnTo>
                    <a:pt x="1587" y="12163"/>
                  </a:lnTo>
                  <a:lnTo>
                    <a:pt x="1221" y="12081"/>
                  </a:lnTo>
                  <a:lnTo>
                    <a:pt x="936" y="12000"/>
                  </a:lnTo>
                  <a:lnTo>
                    <a:pt x="774" y="11919"/>
                  </a:lnTo>
                  <a:lnTo>
                    <a:pt x="652" y="11837"/>
                  </a:lnTo>
                  <a:lnTo>
                    <a:pt x="570" y="11715"/>
                  </a:lnTo>
                  <a:lnTo>
                    <a:pt x="489" y="11553"/>
                  </a:lnTo>
                  <a:lnTo>
                    <a:pt x="407" y="11390"/>
                  </a:lnTo>
                  <a:lnTo>
                    <a:pt x="367" y="11186"/>
                  </a:lnTo>
                  <a:lnTo>
                    <a:pt x="367" y="10820"/>
                  </a:lnTo>
                  <a:lnTo>
                    <a:pt x="489" y="10495"/>
                  </a:lnTo>
                  <a:lnTo>
                    <a:pt x="652" y="10170"/>
                  </a:lnTo>
                  <a:lnTo>
                    <a:pt x="896" y="9925"/>
                  </a:lnTo>
                  <a:lnTo>
                    <a:pt x="1180" y="9681"/>
                  </a:lnTo>
                  <a:lnTo>
                    <a:pt x="1506" y="9559"/>
                  </a:lnTo>
                  <a:lnTo>
                    <a:pt x="1831" y="9437"/>
                  </a:lnTo>
                  <a:lnTo>
                    <a:pt x="2157" y="9356"/>
                  </a:lnTo>
                  <a:lnTo>
                    <a:pt x="2238" y="9315"/>
                  </a:lnTo>
                  <a:lnTo>
                    <a:pt x="2279" y="9275"/>
                  </a:lnTo>
                  <a:lnTo>
                    <a:pt x="2319" y="9112"/>
                  </a:lnTo>
                  <a:lnTo>
                    <a:pt x="2157" y="8217"/>
                  </a:lnTo>
                  <a:lnTo>
                    <a:pt x="2075" y="7282"/>
                  </a:lnTo>
                  <a:lnTo>
                    <a:pt x="1913" y="6346"/>
                  </a:lnTo>
                  <a:lnTo>
                    <a:pt x="1750" y="5451"/>
                  </a:lnTo>
                  <a:lnTo>
                    <a:pt x="1668" y="5085"/>
                  </a:lnTo>
                  <a:lnTo>
                    <a:pt x="1668" y="4719"/>
                  </a:lnTo>
                  <a:lnTo>
                    <a:pt x="1709" y="4353"/>
                  </a:lnTo>
                  <a:lnTo>
                    <a:pt x="1831" y="3987"/>
                  </a:lnTo>
                  <a:lnTo>
                    <a:pt x="1994" y="3621"/>
                  </a:lnTo>
                  <a:lnTo>
                    <a:pt x="2197" y="3295"/>
                  </a:lnTo>
                  <a:lnTo>
                    <a:pt x="2685" y="2685"/>
                  </a:lnTo>
                  <a:lnTo>
                    <a:pt x="3214" y="2116"/>
                  </a:lnTo>
                  <a:lnTo>
                    <a:pt x="3824" y="1628"/>
                  </a:lnTo>
                  <a:lnTo>
                    <a:pt x="4434" y="1180"/>
                  </a:lnTo>
                  <a:lnTo>
                    <a:pt x="5126" y="855"/>
                  </a:lnTo>
                  <a:lnTo>
                    <a:pt x="5858" y="570"/>
                  </a:lnTo>
                  <a:lnTo>
                    <a:pt x="6631" y="407"/>
                  </a:lnTo>
                  <a:lnTo>
                    <a:pt x="6997" y="367"/>
                  </a:lnTo>
                  <a:close/>
                  <a:moveTo>
                    <a:pt x="7078" y="1"/>
                  </a:moveTo>
                  <a:lnTo>
                    <a:pt x="6631" y="41"/>
                  </a:lnTo>
                  <a:lnTo>
                    <a:pt x="6224" y="123"/>
                  </a:lnTo>
                  <a:lnTo>
                    <a:pt x="5817" y="204"/>
                  </a:lnTo>
                  <a:lnTo>
                    <a:pt x="5411" y="326"/>
                  </a:lnTo>
                  <a:lnTo>
                    <a:pt x="4638" y="651"/>
                  </a:lnTo>
                  <a:lnTo>
                    <a:pt x="3946" y="1058"/>
                  </a:lnTo>
                  <a:lnTo>
                    <a:pt x="3295" y="1546"/>
                  </a:lnTo>
                  <a:lnTo>
                    <a:pt x="2685" y="2075"/>
                  </a:lnTo>
                  <a:lnTo>
                    <a:pt x="2197" y="2685"/>
                  </a:lnTo>
                  <a:lnTo>
                    <a:pt x="1953" y="3011"/>
                  </a:lnTo>
                  <a:lnTo>
                    <a:pt x="1709" y="3336"/>
                  </a:lnTo>
                  <a:lnTo>
                    <a:pt x="1546" y="3702"/>
                  </a:lnTo>
                  <a:lnTo>
                    <a:pt x="1384" y="4068"/>
                  </a:lnTo>
                  <a:lnTo>
                    <a:pt x="1302" y="4434"/>
                  </a:lnTo>
                  <a:lnTo>
                    <a:pt x="1262" y="4841"/>
                  </a:lnTo>
                  <a:lnTo>
                    <a:pt x="1302" y="5085"/>
                  </a:lnTo>
                  <a:lnTo>
                    <a:pt x="1343" y="5329"/>
                  </a:lnTo>
                  <a:lnTo>
                    <a:pt x="1465" y="5817"/>
                  </a:lnTo>
                  <a:lnTo>
                    <a:pt x="1546" y="6387"/>
                  </a:lnTo>
                  <a:lnTo>
                    <a:pt x="1668" y="6956"/>
                  </a:lnTo>
                  <a:lnTo>
                    <a:pt x="1790" y="8095"/>
                  </a:lnTo>
                  <a:lnTo>
                    <a:pt x="1925" y="9035"/>
                  </a:lnTo>
                  <a:lnTo>
                    <a:pt x="1925" y="9035"/>
                  </a:lnTo>
                  <a:lnTo>
                    <a:pt x="1668" y="9112"/>
                  </a:lnTo>
                  <a:lnTo>
                    <a:pt x="1262" y="9234"/>
                  </a:lnTo>
                  <a:lnTo>
                    <a:pt x="896" y="9437"/>
                  </a:lnTo>
                  <a:lnTo>
                    <a:pt x="570" y="9681"/>
                  </a:lnTo>
                  <a:lnTo>
                    <a:pt x="448" y="9844"/>
                  </a:lnTo>
                  <a:lnTo>
                    <a:pt x="285" y="10007"/>
                  </a:lnTo>
                  <a:lnTo>
                    <a:pt x="123" y="10414"/>
                  </a:lnTo>
                  <a:lnTo>
                    <a:pt x="41" y="10617"/>
                  </a:lnTo>
                  <a:lnTo>
                    <a:pt x="1" y="10820"/>
                  </a:lnTo>
                  <a:lnTo>
                    <a:pt x="1" y="11024"/>
                  </a:lnTo>
                  <a:lnTo>
                    <a:pt x="1" y="11268"/>
                  </a:lnTo>
                  <a:lnTo>
                    <a:pt x="41" y="11471"/>
                  </a:lnTo>
                  <a:lnTo>
                    <a:pt x="123" y="11634"/>
                  </a:lnTo>
                  <a:lnTo>
                    <a:pt x="204" y="11837"/>
                  </a:lnTo>
                  <a:lnTo>
                    <a:pt x="326" y="12000"/>
                  </a:lnTo>
                  <a:lnTo>
                    <a:pt x="448" y="12122"/>
                  </a:lnTo>
                  <a:lnTo>
                    <a:pt x="611" y="12244"/>
                  </a:lnTo>
                  <a:lnTo>
                    <a:pt x="774" y="12325"/>
                  </a:lnTo>
                  <a:lnTo>
                    <a:pt x="977" y="12407"/>
                  </a:lnTo>
                  <a:lnTo>
                    <a:pt x="1384" y="12488"/>
                  </a:lnTo>
                  <a:lnTo>
                    <a:pt x="1790" y="12529"/>
                  </a:lnTo>
                  <a:lnTo>
                    <a:pt x="2441" y="12561"/>
                  </a:lnTo>
                  <a:lnTo>
                    <a:pt x="2441" y="12561"/>
                  </a:lnTo>
                  <a:lnTo>
                    <a:pt x="2441" y="12610"/>
                  </a:lnTo>
                  <a:lnTo>
                    <a:pt x="2482" y="12936"/>
                  </a:lnTo>
                  <a:lnTo>
                    <a:pt x="2645" y="14278"/>
                  </a:lnTo>
                  <a:lnTo>
                    <a:pt x="2970" y="17573"/>
                  </a:lnTo>
                  <a:lnTo>
                    <a:pt x="3051" y="18020"/>
                  </a:lnTo>
                  <a:lnTo>
                    <a:pt x="3092" y="18508"/>
                  </a:lnTo>
                  <a:lnTo>
                    <a:pt x="3133" y="18549"/>
                  </a:lnTo>
                  <a:lnTo>
                    <a:pt x="3173" y="18589"/>
                  </a:lnTo>
                  <a:lnTo>
                    <a:pt x="3295" y="18630"/>
                  </a:lnTo>
                  <a:lnTo>
                    <a:pt x="4963" y="18752"/>
                  </a:lnTo>
                  <a:lnTo>
                    <a:pt x="6631" y="18834"/>
                  </a:lnTo>
                  <a:lnTo>
                    <a:pt x="8299" y="18834"/>
                  </a:lnTo>
                  <a:lnTo>
                    <a:pt x="10007" y="18712"/>
                  </a:lnTo>
                  <a:lnTo>
                    <a:pt x="10088" y="18712"/>
                  </a:lnTo>
                  <a:lnTo>
                    <a:pt x="10129" y="18671"/>
                  </a:lnTo>
                  <a:lnTo>
                    <a:pt x="10170" y="18630"/>
                  </a:lnTo>
                  <a:lnTo>
                    <a:pt x="10170" y="18549"/>
                  </a:lnTo>
                  <a:lnTo>
                    <a:pt x="10170" y="15579"/>
                  </a:lnTo>
                  <a:lnTo>
                    <a:pt x="10170" y="14929"/>
                  </a:lnTo>
                  <a:lnTo>
                    <a:pt x="10170" y="14915"/>
                  </a:lnTo>
                  <a:lnTo>
                    <a:pt x="10170" y="14915"/>
                  </a:lnTo>
                  <a:lnTo>
                    <a:pt x="10251" y="14888"/>
                  </a:lnTo>
                  <a:lnTo>
                    <a:pt x="10739" y="14807"/>
                  </a:lnTo>
                  <a:lnTo>
                    <a:pt x="11471" y="14644"/>
                  </a:lnTo>
                  <a:lnTo>
                    <a:pt x="12204" y="14441"/>
                  </a:lnTo>
                  <a:lnTo>
                    <a:pt x="12529" y="14278"/>
                  </a:lnTo>
                  <a:lnTo>
                    <a:pt x="12854" y="14115"/>
                  </a:lnTo>
                  <a:lnTo>
                    <a:pt x="13180" y="13912"/>
                  </a:lnTo>
                  <a:lnTo>
                    <a:pt x="13505" y="13668"/>
                  </a:lnTo>
                  <a:lnTo>
                    <a:pt x="13790" y="13424"/>
                  </a:lnTo>
                  <a:lnTo>
                    <a:pt x="13993" y="13098"/>
                  </a:lnTo>
                  <a:lnTo>
                    <a:pt x="14197" y="12773"/>
                  </a:lnTo>
                  <a:lnTo>
                    <a:pt x="14359" y="12447"/>
                  </a:lnTo>
                  <a:lnTo>
                    <a:pt x="14481" y="12081"/>
                  </a:lnTo>
                  <a:lnTo>
                    <a:pt x="14563" y="11715"/>
                  </a:lnTo>
                  <a:lnTo>
                    <a:pt x="14563" y="11308"/>
                  </a:lnTo>
                  <a:lnTo>
                    <a:pt x="14563" y="10942"/>
                  </a:lnTo>
                  <a:lnTo>
                    <a:pt x="14522" y="10861"/>
                  </a:lnTo>
                  <a:lnTo>
                    <a:pt x="14441" y="10820"/>
                  </a:lnTo>
                  <a:lnTo>
                    <a:pt x="14319" y="10820"/>
                  </a:lnTo>
                  <a:lnTo>
                    <a:pt x="13627" y="10942"/>
                  </a:lnTo>
                  <a:lnTo>
                    <a:pt x="12976" y="11146"/>
                  </a:lnTo>
                  <a:lnTo>
                    <a:pt x="12326" y="11349"/>
                  </a:lnTo>
                  <a:lnTo>
                    <a:pt x="11919" y="11527"/>
                  </a:lnTo>
                  <a:lnTo>
                    <a:pt x="11919" y="11527"/>
                  </a:lnTo>
                  <a:lnTo>
                    <a:pt x="11919" y="11349"/>
                  </a:lnTo>
                  <a:lnTo>
                    <a:pt x="11960" y="11146"/>
                  </a:lnTo>
                  <a:lnTo>
                    <a:pt x="12000" y="10983"/>
                  </a:lnTo>
                  <a:lnTo>
                    <a:pt x="12122" y="10820"/>
                  </a:lnTo>
                  <a:lnTo>
                    <a:pt x="12244" y="10658"/>
                  </a:lnTo>
                  <a:lnTo>
                    <a:pt x="12529" y="10414"/>
                  </a:lnTo>
                  <a:lnTo>
                    <a:pt x="12895" y="10170"/>
                  </a:lnTo>
                  <a:lnTo>
                    <a:pt x="13261" y="10048"/>
                  </a:lnTo>
                  <a:lnTo>
                    <a:pt x="13668" y="9925"/>
                  </a:lnTo>
                  <a:lnTo>
                    <a:pt x="14075" y="9844"/>
                  </a:lnTo>
                  <a:lnTo>
                    <a:pt x="14197" y="9763"/>
                  </a:lnTo>
                  <a:lnTo>
                    <a:pt x="14237" y="9641"/>
                  </a:lnTo>
                  <a:lnTo>
                    <a:pt x="14197" y="8502"/>
                  </a:lnTo>
                  <a:lnTo>
                    <a:pt x="14115" y="7322"/>
                  </a:lnTo>
                  <a:lnTo>
                    <a:pt x="13993" y="6183"/>
                  </a:lnTo>
                  <a:lnTo>
                    <a:pt x="13831" y="5044"/>
                  </a:lnTo>
                  <a:lnTo>
                    <a:pt x="13749" y="4516"/>
                  </a:lnTo>
                  <a:lnTo>
                    <a:pt x="13627" y="4068"/>
                  </a:lnTo>
                  <a:lnTo>
                    <a:pt x="13465" y="3621"/>
                  </a:lnTo>
                  <a:lnTo>
                    <a:pt x="13220" y="3173"/>
                  </a:lnTo>
                  <a:lnTo>
                    <a:pt x="12895" y="2726"/>
                  </a:lnTo>
                  <a:lnTo>
                    <a:pt x="12570" y="2319"/>
                  </a:lnTo>
                  <a:lnTo>
                    <a:pt x="12204" y="1953"/>
                  </a:lnTo>
                  <a:lnTo>
                    <a:pt x="11797" y="1587"/>
                  </a:lnTo>
                  <a:lnTo>
                    <a:pt x="11471" y="1302"/>
                  </a:lnTo>
                  <a:lnTo>
                    <a:pt x="11105" y="1058"/>
                  </a:lnTo>
                  <a:lnTo>
                    <a:pt x="10739" y="855"/>
                  </a:lnTo>
                  <a:lnTo>
                    <a:pt x="10373" y="651"/>
                  </a:lnTo>
                  <a:lnTo>
                    <a:pt x="9966" y="489"/>
                  </a:lnTo>
                  <a:lnTo>
                    <a:pt x="9560" y="326"/>
                  </a:lnTo>
                  <a:lnTo>
                    <a:pt x="9153" y="204"/>
                  </a:lnTo>
                  <a:lnTo>
                    <a:pt x="8746" y="123"/>
                  </a:lnTo>
                  <a:lnTo>
                    <a:pt x="8339" y="41"/>
                  </a:lnTo>
                  <a:lnTo>
                    <a:pt x="793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16" name="Google Shape;2616;p74"/>
            <p:cNvSpPr/>
            <p:nvPr/>
          </p:nvSpPr>
          <p:spPr>
            <a:xfrm>
              <a:off x="8420096" y="2657728"/>
              <a:ext cx="121229" cy="184822"/>
            </a:xfrm>
            <a:custGeom>
              <a:rect b="b" l="l" r="r" t="t"/>
              <a:pathLst>
                <a:path extrusionOk="0" h="2482" w="1628">
                  <a:moveTo>
                    <a:pt x="488" y="0"/>
                  </a:moveTo>
                  <a:lnTo>
                    <a:pt x="448" y="41"/>
                  </a:lnTo>
                  <a:lnTo>
                    <a:pt x="366" y="81"/>
                  </a:lnTo>
                  <a:lnTo>
                    <a:pt x="326" y="122"/>
                  </a:lnTo>
                  <a:lnTo>
                    <a:pt x="326" y="204"/>
                  </a:lnTo>
                  <a:lnTo>
                    <a:pt x="366" y="285"/>
                  </a:lnTo>
                  <a:lnTo>
                    <a:pt x="854" y="1139"/>
                  </a:lnTo>
                  <a:lnTo>
                    <a:pt x="1098" y="1505"/>
                  </a:lnTo>
                  <a:lnTo>
                    <a:pt x="1180" y="1709"/>
                  </a:lnTo>
                  <a:lnTo>
                    <a:pt x="1220" y="1790"/>
                  </a:lnTo>
                  <a:lnTo>
                    <a:pt x="1220" y="1912"/>
                  </a:lnTo>
                  <a:lnTo>
                    <a:pt x="1180" y="1993"/>
                  </a:lnTo>
                  <a:lnTo>
                    <a:pt x="1098" y="2075"/>
                  </a:lnTo>
                  <a:lnTo>
                    <a:pt x="976" y="2115"/>
                  </a:lnTo>
                  <a:lnTo>
                    <a:pt x="854" y="2115"/>
                  </a:lnTo>
                  <a:lnTo>
                    <a:pt x="692" y="2034"/>
                  </a:lnTo>
                  <a:lnTo>
                    <a:pt x="570" y="1912"/>
                  </a:lnTo>
                  <a:lnTo>
                    <a:pt x="285" y="1668"/>
                  </a:lnTo>
                  <a:lnTo>
                    <a:pt x="244" y="1627"/>
                  </a:lnTo>
                  <a:lnTo>
                    <a:pt x="163" y="1587"/>
                  </a:lnTo>
                  <a:lnTo>
                    <a:pt x="82" y="1627"/>
                  </a:lnTo>
                  <a:lnTo>
                    <a:pt x="41" y="1668"/>
                  </a:lnTo>
                  <a:lnTo>
                    <a:pt x="0" y="1709"/>
                  </a:lnTo>
                  <a:lnTo>
                    <a:pt x="0" y="1790"/>
                  </a:lnTo>
                  <a:lnTo>
                    <a:pt x="0" y="1831"/>
                  </a:lnTo>
                  <a:lnTo>
                    <a:pt x="41" y="1912"/>
                  </a:lnTo>
                  <a:lnTo>
                    <a:pt x="204" y="2075"/>
                  </a:lnTo>
                  <a:lnTo>
                    <a:pt x="366" y="2237"/>
                  </a:lnTo>
                  <a:lnTo>
                    <a:pt x="570" y="2400"/>
                  </a:lnTo>
                  <a:lnTo>
                    <a:pt x="814" y="2441"/>
                  </a:lnTo>
                  <a:lnTo>
                    <a:pt x="1017" y="2481"/>
                  </a:lnTo>
                  <a:lnTo>
                    <a:pt x="1220" y="2400"/>
                  </a:lnTo>
                  <a:lnTo>
                    <a:pt x="1424" y="2319"/>
                  </a:lnTo>
                  <a:lnTo>
                    <a:pt x="1546" y="2115"/>
                  </a:lnTo>
                  <a:lnTo>
                    <a:pt x="1587" y="1993"/>
                  </a:lnTo>
                  <a:lnTo>
                    <a:pt x="1627" y="1871"/>
                  </a:lnTo>
                  <a:lnTo>
                    <a:pt x="1587" y="1749"/>
                  </a:lnTo>
                  <a:lnTo>
                    <a:pt x="1546" y="1627"/>
                  </a:lnTo>
                  <a:lnTo>
                    <a:pt x="1424" y="1342"/>
                  </a:lnTo>
                  <a:lnTo>
                    <a:pt x="1302" y="1139"/>
                  </a:lnTo>
                  <a:lnTo>
                    <a:pt x="692" y="81"/>
                  </a:lnTo>
                  <a:lnTo>
                    <a:pt x="610" y="41"/>
                  </a:lnTo>
                  <a:lnTo>
                    <a:pt x="5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17" name="Google Shape;2617;p74"/>
            <p:cNvSpPr/>
            <p:nvPr/>
          </p:nvSpPr>
          <p:spPr>
            <a:xfrm>
              <a:off x="7478040" y="3436111"/>
              <a:ext cx="1314680" cy="651345"/>
            </a:xfrm>
            <a:custGeom>
              <a:rect b="b" l="l" r="r" t="t"/>
              <a:pathLst>
                <a:path extrusionOk="0" h="8747" w="17655">
                  <a:moveTo>
                    <a:pt x="10658" y="1"/>
                  </a:moveTo>
                  <a:lnTo>
                    <a:pt x="9926" y="42"/>
                  </a:lnTo>
                  <a:lnTo>
                    <a:pt x="9194" y="82"/>
                  </a:lnTo>
                  <a:lnTo>
                    <a:pt x="7729" y="164"/>
                  </a:lnTo>
                  <a:lnTo>
                    <a:pt x="6224" y="204"/>
                  </a:lnTo>
                  <a:lnTo>
                    <a:pt x="5533" y="245"/>
                  </a:lnTo>
                  <a:lnTo>
                    <a:pt x="4882" y="326"/>
                  </a:lnTo>
                  <a:lnTo>
                    <a:pt x="4231" y="489"/>
                  </a:lnTo>
                  <a:lnTo>
                    <a:pt x="3906" y="611"/>
                  </a:lnTo>
                  <a:lnTo>
                    <a:pt x="3580" y="733"/>
                  </a:lnTo>
                  <a:lnTo>
                    <a:pt x="3092" y="1018"/>
                  </a:lnTo>
                  <a:lnTo>
                    <a:pt x="2604" y="1384"/>
                  </a:lnTo>
                  <a:lnTo>
                    <a:pt x="2197" y="1791"/>
                  </a:lnTo>
                  <a:lnTo>
                    <a:pt x="1831" y="2238"/>
                  </a:lnTo>
                  <a:lnTo>
                    <a:pt x="1425" y="2889"/>
                  </a:lnTo>
                  <a:lnTo>
                    <a:pt x="1058" y="3540"/>
                  </a:lnTo>
                  <a:lnTo>
                    <a:pt x="774" y="4272"/>
                  </a:lnTo>
                  <a:lnTo>
                    <a:pt x="570" y="5004"/>
                  </a:lnTo>
                  <a:lnTo>
                    <a:pt x="367" y="5777"/>
                  </a:lnTo>
                  <a:lnTo>
                    <a:pt x="245" y="6550"/>
                  </a:lnTo>
                  <a:lnTo>
                    <a:pt x="1" y="8055"/>
                  </a:lnTo>
                  <a:lnTo>
                    <a:pt x="42" y="8177"/>
                  </a:lnTo>
                  <a:lnTo>
                    <a:pt x="123" y="8258"/>
                  </a:lnTo>
                  <a:lnTo>
                    <a:pt x="245" y="8299"/>
                  </a:lnTo>
                  <a:lnTo>
                    <a:pt x="326" y="8217"/>
                  </a:lnTo>
                  <a:lnTo>
                    <a:pt x="408" y="8217"/>
                  </a:lnTo>
                  <a:lnTo>
                    <a:pt x="530" y="8177"/>
                  </a:lnTo>
                  <a:lnTo>
                    <a:pt x="1303" y="8177"/>
                  </a:lnTo>
                  <a:lnTo>
                    <a:pt x="1831" y="8217"/>
                  </a:lnTo>
                  <a:lnTo>
                    <a:pt x="3377" y="8299"/>
                  </a:lnTo>
                  <a:lnTo>
                    <a:pt x="4923" y="8421"/>
                  </a:lnTo>
                  <a:lnTo>
                    <a:pt x="7607" y="8624"/>
                  </a:lnTo>
                  <a:lnTo>
                    <a:pt x="8502" y="8706"/>
                  </a:lnTo>
                  <a:lnTo>
                    <a:pt x="9397" y="8746"/>
                  </a:lnTo>
                  <a:lnTo>
                    <a:pt x="10292" y="8706"/>
                  </a:lnTo>
                  <a:lnTo>
                    <a:pt x="11187" y="8665"/>
                  </a:lnTo>
                  <a:lnTo>
                    <a:pt x="12773" y="8543"/>
                  </a:lnTo>
                  <a:lnTo>
                    <a:pt x="14319" y="8339"/>
                  </a:lnTo>
                  <a:lnTo>
                    <a:pt x="15905" y="8177"/>
                  </a:lnTo>
                  <a:lnTo>
                    <a:pt x="17451" y="8055"/>
                  </a:lnTo>
                  <a:lnTo>
                    <a:pt x="17492" y="8014"/>
                  </a:lnTo>
                  <a:lnTo>
                    <a:pt x="17614" y="7973"/>
                  </a:lnTo>
                  <a:lnTo>
                    <a:pt x="17654" y="7933"/>
                  </a:lnTo>
                  <a:lnTo>
                    <a:pt x="17654" y="7851"/>
                  </a:lnTo>
                  <a:lnTo>
                    <a:pt x="17492" y="6468"/>
                  </a:lnTo>
                  <a:lnTo>
                    <a:pt x="17370" y="5777"/>
                  </a:lnTo>
                  <a:lnTo>
                    <a:pt x="17248" y="5126"/>
                  </a:lnTo>
                  <a:lnTo>
                    <a:pt x="17085" y="4435"/>
                  </a:lnTo>
                  <a:lnTo>
                    <a:pt x="16841" y="3784"/>
                  </a:lnTo>
                  <a:lnTo>
                    <a:pt x="16597" y="3174"/>
                  </a:lnTo>
                  <a:lnTo>
                    <a:pt x="16231" y="2563"/>
                  </a:lnTo>
                  <a:lnTo>
                    <a:pt x="15905" y="2075"/>
                  </a:lnTo>
                  <a:lnTo>
                    <a:pt x="15499" y="1628"/>
                  </a:lnTo>
                  <a:lnTo>
                    <a:pt x="15051" y="1221"/>
                  </a:lnTo>
                  <a:lnTo>
                    <a:pt x="14563" y="855"/>
                  </a:lnTo>
                  <a:lnTo>
                    <a:pt x="13994" y="570"/>
                  </a:lnTo>
                  <a:lnTo>
                    <a:pt x="13383" y="367"/>
                  </a:lnTo>
                  <a:lnTo>
                    <a:pt x="12733" y="204"/>
                  </a:lnTo>
                  <a:lnTo>
                    <a:pt x="12122" y="82"/>
                  </a:lnTo>
                  <a:lnTo>
                    <a:pt x="11390" y="42"/>
                  </a:lnTo>
                  <a:lnTo>
                    <a:pt x="106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74"/>
            <p:cNvSpPr/>
            <p:nvPr/>
          </p:nvSpPr>
          <p:spPr>
            <a:xfrm>
              <a:off x="8777454" y="2775830"/>
              <a:ext cx="554392" cy="624017"/>
            </a:xfrm>
            <a:custGeom>
              <a:rect b="b" l="l" r="r" t="t"/>
              <a:pathLst>
                <a:path extrusionOk="0" h="8380" w="7445">
                  <a:moveTo>
                    <a:pt x="3703" y="1"/>
                  </a:moveTo>
                  <a:lnTo>
                    <a:pt x="3092" y="41"/>
                  </a:lnTo>
                  <a:lnTo>
                    <a:pt x="2482" y="123"/>
                  </a:lnTo>
                  <a:lnTo>
                    <a:pt x="1872" y="245"/>
                  </a:lnTo>
                  <a:lnTo>
                    <a:pt x="774" y="489"/>
                  </a:lnTo>
                  <a:lnTo>
                    <a:pt x="530" y="570"/>
                  </a:lnTo>
                  <a:lnTo>
                    <a:pt x="367" y="651"/>
                  </a:lnTo>
                  <a:lnTo>
                    <a:pt x="286" y="733"/>
                  </a:lnTo>
                  <a:lnTo>
                    <a:pt x="164" y="855"/>
                  </a:lnTo>
                  <a:lnTo>
                    <a:pt x="123" y="977"/>
                  </a:lnTo>
                  <a:lnTo>
                    <a:pt x="123" y="1099"/>
                  </a:lnTo>
                  <a:lnTo>
                    <a:pt x="164" y="1221"/>
                  </a:lnTo>
                  <a:lnTo>
                    <a:pt x="1262" y="1424"/>
                  </a:lnTo>
                  <a:lnTo>
                    <a:pt x="977" y="1424"/>
                  </a:lnTo>
                  <a:lnTo>
                    <a:pt x="733" y="1465"/>
                  </a:lnTo>
                  <a:lnTo>
                    <a:pt x="489" y="1546"/>
                  </a:lnTo>
                  <a:lnTo>
                    <a:pt x="245" y="1709"/>
                  </a:lnTo>
                  <a:lnTo>
                    <a:pt x="82" y="1831"/>
                  </a:lnTo>
                  <a:lnTo>
                    <a:pt x="1" y="1912"/>
                  </a:lnTo>
                  <a:lnTo>
                    <a:pt x="1" y="1994"/>
                  </a:lnTo>
                  <a:lnTo>
                    <a:pt x="1" y="2116"/>
                  </a:lnTo>
                  <a:lnTo>
                    <a:pt x="42" y="2197"/>
                  </a:lnTo>
                  <a:lnTo>
                    <a:pt x="123" y="2278"/>
                  </a:lnTo>
                  <a:lnTo>
                    <a:pt x="204" y="2319"/>
                  </a:lnTo>
                  <a:lnTo>
                    <a:pt x="448" y="2400"/>
                  </a:lnTo>
                  <a:lnTo>
                    <a:pt x="652" y="2360"/>
                  </a:lnTo>
                  <a:lnTo>
                    <a:pt x="1099" y="2238"/>
                  </a:lnTo>
                  <a:lnTo>
                    <a:pt x="1425" y="2238"/>
                  </a:lnTo>
                  <a:lnTo>
                    <a:pt x="1547" y="2278"/>
                  </a:lnTo>
                  <a:lnTo>
                    <a:pt x="1384" y="2400"/>
                  </a:lnTo>
                  <a:lnTo>
                    <a:pt x="1181" y="2482"/>
                  </a:lnTo>
                  <a:lnTo>
                    <a:pt x="733" y="2604"/>
                  </a:lnTo>
                  <a:lnTo>
                    <a:pt x="530" y="2726"/>
                  </a:lnTo>
                  <a:lnTo>
                    <a:pt x="408" y="2889"/>
                  </a:lnTo>
                  <a:lnTo>
                    <a:pt x="367" y="3011"/>
                  </a:lnTo>
                  <a:lnTo>
                    <a:pt x="367" y="3092"/>
                  </a:lnTo>
                  <a:lnTo>
                    <a:pt x="367" y="3214"/>
                  </a:lnTo>
                  <a:lnTo>
                    <a:pt x="448" y="3255"/>
                  </a:lnTo>
                  <a:lnTo>
                    <a:pt x="530" y="3336"/>
                  </a:lnTo>
                  <a:lnTo>
                    <a:pt x="855" y="3336"/>
                  </a:lnTo>
                  <a:lnTo>
                    <a:pt x="2035" y="3255"/>
                  </a:lnTo>
                  <a:lnTo>
                    <a:pt x="1709" y="3336"/>
                  </a:lnTo>
                  <a:lnTo>
                    <a:pt x="1343" y="3458"/>
                  </a:lnTo>
                  <a:lnTo>
                    <a:pt x="1059" y="3580"/>
                  </a:lnTo>
                  <a:lnTo>
                    <a:pt x="733" y="3783"/>
                  </a:lnTo>
                  <a:lnTo>
                    <a:pt x="611" y="3865"/>
                  </a:lnTo>
                  <a:lnTo>
                    <a:pt x="530" y="3946"/>
                  </a:lnTo>
                  <a:lnTo>
                    <a:pt x="448" y="4068"/>
                  </a:lnTo>
                  <a:lnTo>
                    <a:pt x="489" y="4231"/>
                  </a:lnTo>
                  <a:lnTo>
                    <a:pt x="530" y="4312"/>
                  </a:lnTo>
                  <a:lnTo>
                    <a:pt x="652" y="4394"/>
                  </a:lnTo>
                  <a:lnTo>
                    <a:pt x="937" y="4394"/>
                  </a:lnTo>
                  <a:lnTo>
                    <a:pt x="2523" y="4312"/>
                  </a:lnTo>
                  <a:lnTo>
                    <a:pt x="2564" y="4353"/>
                  </a:lnTo>
                  <a:lnTo>
                    <a:pt x="2604" y="4475"/>
                  </a:lnTo>
                  <a:lnTo>
                    <a:pt x="2686" y="4882"/>
                  </a:lnTo>
                  <a:lnTo>
                    <a:pt x="2848" y="6143"/>
                  </a:lnTo>
                  <a:lnTo>
                    <a:pt x="3052" y="8217"/>
                  </a:lnTo>
                  <a:lnTo>
                    <a:pt x="3580" y="8339"/>
                  </a:lnTo>
                  <a:lnTo>
                    <a:pt x="4150" y="8380"/>
                  </a:lnTo>
                  <a:lnTo>
                    <a:pt x="4719" y="8380"/>
                  </a:lnTo>
                  <a:lnTo>
                    <a:pt x="5248" y="8339"/>
                  </a:lnTo>
                  <a:lnTo>
                    <a:pt x="6387" y="8136"/>
                  </a:lnTo>
                  <a:lnTo>
                    <a:pt x="7079" y="8014"/>
                  </a:lnTo>
                  <a:lnTo>
                    <a:pt x="7282" y="7973"/>
                  </a:lnTo>
                  <a:lnTo>
                    <a:pt x="7363" y="7932"/>
                  </a:lnTo>
                  <a:lnTo>
                    <a:pt x="7445" y="6509"/>
                  </a:lnTo>
                  <a:lnTo>
                    <a:pt x="7445" y="5126"/>
                  </a:lnTo>
                  <a:lnTo>
                    <a:pt x="7404" y="4434"/>
                  </a:lnTo>
                  <a:lnTo>
                    <a:pt x="7363" y="3783"/>
                  </a:lnTo>
                  <a:lnTo>
                    <a:pt x="7282" y="3092"/>
                  </a:lnTo>
                  <a:lnTo>
                    <a:pt x="7160" y="2360"/>
                  </a:lnTo>
                  <a:lnTo>
                    <a:pt x="7038" y="1994"/>
                  </a:lnTo>
                  <a:lnTo>
                    <a:pt x="6916" y="1668"/>
                  </a:lnTo>
                  <a:lnTo>
                    <a:pt x="6753" y="1302"/>
                  </a:lnTo>
                  <a:lnTo>
                    <a:pt x="6550" y="1017"/>
                  </a:lnTo>
                  <a:lnTo>
                    <a:pt x="6346" y="733"/>
                  </a:lnTo>
                  <a:lnTo>
                    <a:pt x="6062" y="489"/>
                  </a:lnTo>
                  <a:lnTo>
                    <a:pt x="5777" y="285"/>
                  </a:lnTo>
                  <a:lnTo>
                    <a:pt x="5411" y="123"/>
                  </a:lnTo>
                  <a:lnTo>
                    <a:pt x="4882" y="41"/>
                  </a:lnTo>
                  <a:lnTo>
                    <a:pt x="43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74"/>
            <p:cNvSpPr/>
            <p:nvPr/>
          </p:nvSpPr>
          <p:spPr>
            <a:xfrm>
              <a:off x="8762338" y="2760714"/>
              <a:ext cx="584699" cy="651271"/>
            </a:xfrm>
            <a:custGeom>
              <a:rect b="b" l="l" r="r" t="t"/>
              <a:pathLst>
                <a:path extrusionOk="0" h="8746" w="7852">
                  <a:moveTo>
                    <a:pt x="4841" y="366"/>
                  </a:moveTo>
                  <a:lnTo>
                    <a:pt x="5289" y="448"/>
                  </a:lnTo>
                  <a:lnTo>
                    <a:pt x="5695" y="570"/>
                  </a:lnTo>
                  <a:lnTo>
                    <a:pt x="5899" y="651"/>
                  </a:lnTo>
                  <a:lnTo>
                    <a:pt x="6102" y="773"/>
                  </a:lnTo>
                  <a:lnTo>
                    <a:pt x="6387" y="1058"/>
                  </a:lnTo>
                  <a:lnTo>
                    <a:pt x="6671" y="1383"/>
                  </a:lnTo>
                  <a:lnTo>
                    <a:pt x="6875" y="1749"/>
                  </a:lnTo>
                  <a:lnTo>
                    <a:pt x="7078" y="2197"/>
                  </a:lnTo>
                  <a:lnTo>
                    <a:pt x="7200" y="2685"/>
                  </a:lnTo>
                  <a:lnTo>
                    <a:pt x="7282" y="3173"/>
                  </a:lnTo>
                  <a:lnTo>
                    <a:pt x="7363" y="3702"/>
                  </a:lnTo>
                  <a:lnTo>
                    <a:pt x="7444" y="4800"/>
                  </a:lnTo>
                  <a:lnTo>
                    <a:pt x="7444" y="5898"/>
                  </a:lnTo>
                  <a:lnTo>
                    <a:pt x="7444" y="6996"/>
                  </a:lnTo>
                  <a:lnTo>
                    <a:pt x="7404" y="7566"/>
                  </a:lnTo>
                  <a:lnTo>
                    <a:pt x="7404" y="7851"/>
                  </a:lnTo>
                  <a:lnTo>
                    <a:pt x="7404" y="7973"/>
                  </a:lnTo>
                  <a:lnTo>
                    <a:pt x="7404" y="8000"/>
                  </a:lnTo>
                  <a:lnTo>
                    <a:pt x="7404" y="8000"/>
                  </a:lnTo>
                  <a:lnTo>
                    <a:pt x="7363" y="8013"/>
                  </a:lnTo>
                  <a:lnTo>
                    <a:pt x="7078" y="8054"/>
                  </a:lnTo>
                  <a:lnTo>
                    <a:pt x="6631" y="8135"/>
                  </a:lnTo>
                  <a:lnTo>
                    <a:pt x="5492" y="8339"/>
                  </a:lnTo>
                  <a:lnTo>
                    <a:pt x="4922" y="8379"/>
                  </a:lnTo>
                  <a:lnTo>
                    <a:pt x="4394" y="8379"/>
                  </a:lnTo>
                  <a:lnTo>
                    <a:pt x="3824" y="8339"/>
                  </a:lnTo>
                  <a:lnTo>
                    <a:pt x="3417" y="8245"/>
                  </a:lnTo>
                  <a:lnTo>
                    <a:pt x="3417" y="8095"/>
                  </a:lnTo>
                  <a:lnTo>
                    <a:pt x="3336" y="7525"/>
                  </a:lnTo>
                  <a:lnTo>
                    <a:pt x="3214" y="6061"/>
                  </a:lnTo>
                  <a:lnTo>
                    <a:pt x="3133" y="5410"/>
                  </a:lnTo>
                  <a:lnTo>
                    <a:pt x="3011" y="4800"/>
                  </a:lnTo>
                  <a:lnTo>
                    <a:pt x="3011" y="4637"/>
                  </a:lnTo>
                  <a:lnTo>
                    <a:pt x="2929" y="4475"/>
                  </a:lnTo>
                  <a:lnTo>
                    <a:pt x="2848" y="4393"/>
                  </a:lnTo>
                  <a:lnTo>
                    <a:pt x="2767" y="4352"/>
                  </a:lnTo>
                  <a:lnTo>
                    <a:pt x="2197" y="4352"/>
                  </a:lnTo>
                  <a:lnTo>
                    <a:pt x="1424" y="4393"/>
                  </a:lnTo>
                  <a:lnTo>
                    <a:pt x="1099" y="4434"/>
                  </a:lnTo>
                  <a:lnTo>
                    <a:pt x="977" y="4393"/>
                  </a:lnTo>
                  <a:lnTo>
                    <a:pt x="895" y="4393"/>
                  </a:lnTo>
                  <a:lnTo>
                    <a:pt x="895" y="4312"/>
                  </a:lnTo>
                  <a:lnTo>
                    <a:pt x="895" y="4230"/>
                  </a:lnTo>
                  <a:lnTo>
                    <a:pt x="977" y="4149"/>
                  </a:lnTo>
                  <a:lnTo>
                    <a:pt x="1140" y="4027"/>
                  </a:lnTo>
                  <a:lnTo>
                    <a:pt x="1506" y="3864"/>
                  </a:lnTo>
                  <a:lnTo>
                    <a:pt x="1912" y="3742"/>
                  </a:lnTo>
                  <a:lnTo>
                    <a:pt x="2278" y="3661"/>
                  </a:lnTo>
                  <a:lnTo>
                    <a:pt x="2360" y="3620"/>
                  </a:lnTo>
                  <a:lnTo>
                    <a:pt x="2401" y="3580"/>
                  </a:lnTo>
                  <a:lnTo>
                    <a:pt x="2401" y="3458"/>
                  </a:lnTo>
                  <a:lnTo>
                    <a:pt x="2360" y="3336"/>
                  </a:lnTo>
                  <a:lnTo>
                    <a:pt x="2319" y="3295"/>
                  </a:lnTo>
                  <a:lnTo>
                    <a:pt x="2238" y="3295"/>
                  </a:lnTo>
                  <a:lnTo>
                    <a:pt x="2197" y="3297"/>
                  </a:lnTo>
                  <a:lnTo>
                    <a:pt x="2197" y="3297"/>
                  </a:lnTo>
                  <a:lnTo>
                    <a:pt x="2197" y="3295"/>
                  </a:lnTo>
                  <a:lnTo>
                    <a:pt x="2187" y="3297"/>
                  </a:lnTo>
                  <a:lnTo>
                    <a:pt x="2187" y="3297"/>
                  </a:lnTo>
                  <a:lnTo>
                    <a:pt x="1302" y="3336"/>
                  </a:lnTo>
                  <a:lnTo>
                    <a:pt x="1140" y="3376"/>
                  </a:lnTo>
                  <a:lnTo>
                    <a:pt x="855" y="3376"/>
                  </a:lnTo>
                  <a:lnTo>
                    <a:pt x="773" y="3336"/>
                  </a:lnTo>
                  <a:lnTo>
                    <a:pt x="773" y="3254"/>
                  </a:lnTo>
                  <a:lnTo>
                    <a:pt x="773" y="3173"/>
                  </a:lnTo>
                  <a:lnTo>
                    <a:pt x="895" y="3051"/>
                  </a:lnTo>
                  <a:lnTo>
                    <a:pt x="1018" y="2969"/>
                  </a:lnTo>
                  <a:lnTo>
                    <a:pt x="1302" y="2888"/>
                  </a:lnTo>
                  <a:lnTo>
                    <a:pt x="1628" y="2766"/>
                  </a:lnTo>
                  <a:lnTo>
                    <a:pt x="1750" y="2725"/>
                  </a:lnTo>
                  <a:lnTo>
                    <a:pt x="1872" y="2603"/>
                  </a:lnTo>
                  <a:lnTo>
                    <a:pt x="1912" y="2522"/>
                  </a:lnTo>
                  <a:lnTo>
                    <a:pt x="1912" y="2441"/>
                  </a:lnTo>
                  <a:lnTo>
                    <a:pt x="1912" y="2359"/>
                  </a:lnTo>
                  <a:lnTo>
                    <a:pt x="1831" y="2319"/>
                  </a:lnTo>
                  <a:lnTo>
                    <a:pt x="1668" y="2278"/>
                  </a:lnTo>
                  <a:lnTo>
                    <a:pt x="1506" y="2237"/>
                  </a:lnTo>
                  <a:lnTo>
                    <a:pt x="1343" y="2237"/>
                  </a:lnTo>
                  <a:lnTo>
                    <a:pt x="1180" y="2278"/>
                  </a:lnTo>
                  <a:lnTo>
                    <a:pt x="895" y="2359"/>
                  </a:lnTo>
                  <a:lnTo>
                    <a:pt x="733" y="2400"/>
                  </a:lnTo>
                  <a:lnTo>
                    <a:pt x="570" y="2400"/>
                  </a:lnTo>
                  <a:lnTo>
                    <a:pt x="448" y="2359"/>
                  </a:lnTo>
                  <a:lnTo>
                    <a:pt x="407" y="2319"/>
                  </a:lnTo>
                  <a:lnTo>
                    <a:pt x="407" y="2237"/>
                  </a:lnTo>
                  <a:lnTo>
                    <a:pt x="407" y="2197"/>
                  </a:lnTo>
                  <a:lnTo>
                    <a:pt x="529" y="2075"/>
                  </a:lnTo>
                  <a:lnTo>
                    <a:pt x="651" y="1993"/>
                  </a:lnTo>
                  <a:lnTo>
                    <a:pt x="855" y="1871"/>
                  </a:lnTo>
                  <a:lnTo>
                    <a:pt x="1058" y="1831"/>
                  </a:lnTo>
                  <a:lnTo>
                    <a:pt x="1465" y="1790"/>
                  </a:lnTo>
                  <a:lnTo>
                    <a:pt x="1546" y="1790"/>
                  </a:lnTo>
                  <a:lnTo>
                    <a:pt x="1587" y="1749"/>
                  </a:lnTo>
                  <a:lnTo>
                    <a:pt x="1628" y="1627"/>
                  </a:lnTo>
                  <a:lnTo>
                    <a:pt x="1628" y="1505"/>
                  </a:lnTo>
                  <a:lnTo>
                    <a:pt x="1587" y="1464"/>
                  </a:lnTo>
                  <a:lnTo>
                    <a:pt x="1506" y="1424"/>
                  </a:lnTo>
                  <a:lnTo>
                    <a:pt x="495" y="1274"/>
                  </a:lnTo>
                  <a:lnTo>
                    <a:pt x="495" y="1274"/>
                  </a:lnTo>
                  <a:lnTo>
                    <a:pt x="489" y="1261"/>
                  </a:lnTo>
                  <a:lnTo>
                    <a:pt x="489" y="1180"/>
                  </a:lnTo>
                  <a:lnTo>
                    <a:pt x="570" y="1098"/>
                  </a:lnTo>
                  <a:lnTo>
                    <a:pt x="611" y="1058"/>
                  </a:lnTo>
                  <a:lnTo>
                    <a:pt x="855" y="936"/>
                  </a:lnTo>
                  <a:lnTo>
                    <a:pt x="1099" y="854"/>
                  </a:lnTo>
                  <a:lnTo>
                    <a:pt x="1668" y="692"/>
                  </a:lnTo>
                  <a:lnTo>
                    <a:pt x="2075" y="610"/>
                  </a:lnTo>
                  <a:lnTo>
                    <a:pt x="3011" y="448"/>
                  </a:lnTo>
                  <a:lnTo>
                    <a:pt x="3946" y="366"/>
                  </a:lnTo>
                  <a:close/>
                  <a:moveTo>
                    <a:pt x="4109" y="0"/>
                  </a:moveTo>
                  <a:lnTo>
                    <a:pt x="3539" y="41"/>
                  </a:lnTo>
                  <a:lnTo>
                    <a:pt x="3011" y="81"/>
                  </a:lnTo>
                  <a:lnTo>
                    <a:pt x="2360" y="204"/>
                  </a:lnTo>
                  <a:lnTo>
                    <a:pt x="1750" y="326"/>
                  </a:lnTo>
                  <a:lnTo>
                    <a:pt x="1180" y="448"/>
                  </a:lnTo>
                  <a:lnTo>
                    <a:pt x="895" y="529"/>
                  </a:lnTo>
                  <a:lnTo>
                    <a:pt x="611" y="610"/>
                  </a:lnTo>
                  <a:lnTo>
                    <a:pt x="407" y="773"/>
                  </a:lnTo>
                  <a:lnTo>
                    <a:pt x="245" y="936"/>
                  </a:lnTo>
                  <a:lnTo>
                    <a:pt x="163" y="1058"/>
                  </a:lnTo>
                  <a:lnTo>
                    <a:pt x="123" y="1180"/>
                  </a:lnTo>
                  <a:lnTo>
                    <a:pt x="123" y="1302"/>
                  </a:lnTo>
                  <a:lnTo>
                    <a:pt x="163" y="1424"/>
                  </a:lnTo>
                  <a:lnTo>
                    <a:pt x="245" y="1546"/>
                  </a:lnTo>
                  <a:lnTo>
                    <a:pt x="326" y="1627"/>
                  </a:lnTo>
                  <a:lnTo>
                    <a:pt x="463" y="1644"/>
                  </a:lnTo>
                  <a:lnTo>
                    <a:pt x="245" y="1790"/>
                  </a:lnTo>
                  <a:lnTo>
                    <a:pt x="82" y="1953"/>
                  </a:lnTo>
                  <a:lnTo>
                    <a:pt x="41" y="2034"/>
                  </a:lnTo>
                  <a:lnTo>
                    <a:pt x="1" y="2156"/>
                  </a:lnTo>
                  <a:lnTo>
                    <a:pt x="1" y="2237"/>
                  </a:lnTo>
                  <a:lnTo>
                    <a:pt x="41" y="2400"/>
                  </a:lnTo>
                  <a:lnTo>
                    <a:pt x="123" y="2522"/>
                  </a:lnTo>
                  <a:lnTo>
                    <a:pt x="245" y="2644"/>
                  </a:lnTo>
                  <a:lnTo>
                    <a:pt x="407" y="2725"/>
                  </a:lnTo>
                  <a:lnTo>
                    <a:pt x="611" y="2766"/>
                  </a:lnTo>
                  <a:lnTo>
                    <a:pt x="651" y="2766"/>
                  </a:lnTo>
                  <a:lnTo>
                    <a:pt x="611" y="2807"/>
                  </a:lnTo>
                  <a:lnTo>
                    <a:pt x="489" y="2969"/>
                  </a:lnTo>
                  <a:lnTo>
                    <a:pt x="407" y="3132"/>
                  </a:lnTo>
                  <a:lnTo>
                    <a:pt x="367" y="3336"/>
                  </a:lnTo>
                  <a:lnTo>
                    <a:pt x="448" y="3498"/>
                  </a:lnTo>
                  <a:lnTo>
                    <a:pt x="570" y="3661"/>
                  </a:lnTo>
                  <a:lnTo>
                    <a:pt x="733" y="3702"/>
                  </a:lnTo>
                  <a:lnTo>
                    <a:pt x="936" y="3742"/>
                  </a:lnTo>
                  <a:lnTo>
                    <a:pt x="970" y="3740"/>
                  </a:lnTo>
                  <a:lnTo>
                    <a:pt x="970" y="3740"/>
                  </a:lnTo>
                  <a:lnTo>
                    <a:pt x="895" y="3783"/>
                  </a:lnTo>
                  <a:lnTo>
                    <a:pt x="692" y="3946"/>
                  </a:lnTo>
                  <a:lnTo>
                    <a:pt x="529" y="4149"/>
                  </a:lnTo>
                  <a:lnTo>
                    <a:pt x="489" y="4271"/>
                  </a:lnTo>
                  <a:lnTo>
                    <a:pt x="489" y="4393"/>
                  </a:lnTo>
                  <a:lnTo>
                    <a:pt x="489" y="4515"/>
                  </a:lnTo>
                  <a:lnTo>
                    <a:pt x="570" y="4597"/>
                  </a:lnTo>
                  <a:lnTo>
                    <a:pt x="692" y="4719"/>
                  </a:lnTo>
                  <a:lnTo>
                    <a:pt x="814" y="4759"/>
                  </a:lnTo>
                  <a:lnTo>
                    <a:pt x="1099" y="4800"/>
                  </a:lnTo>
                  <a:lnTo>
                    <a:pt x="1424" y="4800"/>
                  </a:lnTo>
                  <a:lnTo>
                    <a:pt x="1668" y="4759"/>
                  </a:lnTo>
                  <a:lnTo>
                    <a:pt x="2401" y="4719"/>
                  </a:lnTo>
                  <a:lnTo>
                    <a:pt x="2645" y="4719"/>
                  </a:lnTo>
                  <a:lnTo>
                    <a:pt x="2645" y="4800"/>
                  </a:lnTo>
                  <a:lnTo>
                    <a:pt x="2685" y="5044"/>
                  </a:lnTo>
                  <a:lnTo>
                    <a:pt x="2807" y="5695"/>
                  </a:lnTo>
                  <a:lnTo>
                    <a:pt x="2970" y="7322"/>
                  </a:lnTo>
                  <a:lnTo>
                    <a:pt x="3011" y="7891"/>
                  </a:lnTo>
                  <a:lnTo>
                    <a:pt x="3051" y="8461"/>
                  </a:lnTo>
                  <a:lnTo>
                    <a:pt x="3092" y="8542"/>
                  </a:lnTo>
                  <a:lnTo>
                    <a:pt x="3133" y="8583"/>
                  </a:lnTo>
                  <a:lnTo>
                    <a:pt x="3214" y="8583"/>
                  </a:lnTo>
                  <a:lnTo>
                    <a:pt x="3783" y="8705"/>
                  </a:lnTo>
                  <a:lnTo>
                    <a:pt x="4353" y="8745"/>
                  </a:lnTo>
                  <a:lnTo>
                    <a:pt x="4963" y="8745"/>
                  </a:lnTo>
                  <a:lnTo>
                    <a:pt x="5533" y="8705"/>
                  </a:lnTo>
                  <a:lnTo>
                    <a:pt x="6753" y="8501"/>
                  </a:lnTo>
                  <a:lnTo>
                    <a:pt x="7404" y="8379"/>
                  </a:lnTo>
                  <a:lnTo>
                    <a:pt x="7566" y="8339"/>
                  </a:lnTo>
                  <a:lnTo>
                    <a:pt x="7688" y="8298"/>
                  </a:lnTo>
                  <a:lnTo>
                    <a:pt x="7729" y="8217"/>
                  </a:lnTo>
                  <a:lnTo>
                    <a:pt x="7770" y="8135"/>
                  </a:lnTo>
                  <a:lnTo>
                    <a:pt x="7770" y="8013"/>
                  </a:lnTo>
                  <a:lnTo>
                    <a:pt x="7770" y="7769"/>
                  </a:lnTo>
                  <a:lnTo>
                    <a:pt x="7810" y="7037"/>
                  </a:lnTo>
                  <a:lnTo>
                    <a:pt x="7851" y="5654"/>
                  </a:lnTo>
                  <a:lnTo>
                    <a:pt x="7810" y="5003"/>
                  </a:lnTo>
                  <a:lnTo>
                    <a:pt x="7770" y="4312"/>
                  </a:lnTo>
                  <a:lnTo>
                    <a:pt x="7729" y="3661"/>
                  </a:lnTo>
                  <a:lnTo>
                    <a:pt x="7607" y="3010"/>
                  </a:lnTo>
                  <a:lnTo>
                    <a:pt x="7526" y="2481"/>
                  </a:lnTo>
                  <a:lnTo>
                    <a:pt x="7363" y="1953"/>
                  </a:lnTo>
                  <a:lnTo>
                    <a:pt x="7160" y="1464"/>
                  </a:lnTo>
                  <a:lnTo>
                    <a:pt x="6834" y="1017"/>
                  </a:lnTo>
                  <a:lnTo>
                    <a:pt x="6671" y="814"/>
                  </a:lnTo>
                  <a:lnTo>
                    <a:pt x="6509" y="651"/>
                  </a:lnTo>
                  <a:lnTo>
                    <a:pt x="6305" y="488"/>
                  </a:lnTo>
                  <a:lnTo>
                    <a:pt x="6143" y="366"/>
                  </a:lnTo>
                  <a:lnTo>
                    <a:pt x="5695" y="163"/>
                  </a:lnTo>
                  <a:lnTo>
                    <a:pt x="5207" y="81"/>
                  </a:lnTo>
                  <a:lnTo>
                    <a:pt x="463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20" name="Google Shape;2620;p74"/>
            <p:cNvSpPr/>
            <p:nvPr/>
          </p:nvSpPr>
          <p:spPr>
            <a:xfrm>
              <a:off x="9343909" y="3339232"/>
              <a:ext cx="74" cy="74"/>
            </a:xfrm>
            <a:custGeom>
              <a:rect b="b" l="l" r="r" t="t"/>
              <a:pathLst>
                <a:path extrusionOk="0" h="1" w="1">
                  <a:moveTo>
                    <a:pt x="0" y="0"/>
                  </a:moveTo>
                  <a:lnTo>
                    <a:pt x="0" y="0"/>
                  </a:lnTo>
                  <a:lnTo>
                    <a:pt x="0" y="0"/>
                  </a:lnTo>
                  <a:lnTo>
                    <a:pt x="0" y="0"/>
                  </a:lnTo>
                  <a:lnTo>
                    <a:pt x="0"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74"/>
            <p:cNvSpPr/>
            <p:nvPr/>
          </p:nvSpPr>
          <p:spPr>
            <a:xfrm>
              <a:off x="8983424" y="3321063"/>
              <a:ext cx="421100" cy="663409"/>
            </a:xfrm>
            <a:custGeom>
              <a:rect b="b" l="l" r="r" t="t"/>
              <a:pathLst>
                <a:path extrusionOk="0" h="8909" w="5655">
                  <a:moveTo>
                    <a:pt x="4679" y="0"/>
                  </a:moveTo>
                  <a:lnTo>
                    <a:pt x="2442" y="204"/>
                  </a:lnTo>
                  <a:lnTo>
                    <a:pt x="204" y="285"/>
                  </a:lnTo>
                  <a:lnTo>
                    <a:pt x="123" y="326"/>
                  </a:lnTo>
                  <a:lnTo>
                    <a:pt x="82" y="326"/>
                  </a:lnTo>
                  <a:lnTo>
                    <a:pt x="42" y="407"/>
                  </a:lnTo>
                  <a:lnTo>
                    <a:pt x="1" y="488"/>
                  </a:lnTo>
                  <a:lnTo>
                    <a:pt x="82" y="3376"/>
                  </a:lnTo>
                  <a:lnTo>
                    <a:pt x="245" y="6305"/>
                  </a:lnTo>
                  <a:lnTo>
                    <a:pt x="408" y="8705"/>
                  </a:lnTo>
                  <a:lnTo>
                    <a:pt x="408" y="8786"/>
                  </a:lnTo>
                  <a:lnTo>
                    <a:pt x="448" y="8827"/>
                  </a:lnTo>
                  <a:lnTo>
                    <a:pt x="489" y="8868"/>
                  </a:lnTo>
                  <a:lnTo>
                    <a:pt x="570" y="8908"/>
                  </a:lnTo>
                  <a:lnTo>
                    <a:pt x="3011" y="8908"/>
                  </a:lnTo>
                  <a:lnTo>
                    <a:pt x="4231" y="8827"/>
                  </a:lnTo>
                  <a:lnTo>
                    <a:pt x="5452" y="8705"/>
                  </a:lnTo>
                  <a:lnTo>
                    <a:pt x="5614" y="8624"/>
                  </a:lnTo>
                  <a:lnTo>
                    <a:pt x="5655" y="8583"/>
                  </a:lnTo>
                  <a:lnTo>
                    <a:pt x="5655" y="8502"/>
                  </a:lnTo>
                  <a:lnTo>
                    <a:pt x="5248" y="4881"/>
                  </a:lnTo>
                  <a:lnTo>
                    <a:pt x="5045" y="3092"/>
                  </a:lnTo>
                  <a:lnTo>
                    <a:pt x="4882" y="1302"/>
                  </a:lnTo>
                  <a:lnTo>
                    <a:pt x="4841" y="529"/>
                  </a:lnTo>
                  <a:lnTo>
                    <a:pt x="4841" y="326"/>
                  </a:lnTo>
                  <a:lnTo>
                    <a:pt x="4841" y="244"/>
                  </a:lnTo>
                  <a:lnTo>
                    <a:pt x="4841" y="163"/>
                  </a:lnTo>
                  <a:lnTo>
                    <a:pt x="4801" y="82"/>
                  </a:lnTo>
                  <a:lnTo>
                    <a:pt x="47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74"/>
            <p:cNvSpPr/>
            <p:nvPr/>
          </p:nvSpPr>
          <p:spPr>
            <a:xfrm>
              <a:off x="8986477" y="3405878"/>
              <a:ext cx="363538" cy="36413"/>
            </a:xfrm>
            <a:custGeom>
              <a:rect b="b" l="l" r="r" t="t"/>
              <a:pathLst>
                <a:path extrusionOk="0" h="489" w="4882">
                  <a:moveTo>
                    <a:pt x="163" y="0"/>
                  </a:moveTo>
                  <a:lnTo>
                    <a:pt x="82" y="41"/>
                  </a:lnTo>
                  <a:lnTo>
                    <a:pt x="41" y="81"/>
                  </a:lnTo>
                  <a:lnTo>
                    <a:pt x="1" y="122"/>
                  </a:lnTo>
                  <a:lnTo>
                    <a:pt x="1" y="204"/>
                  </a:lnTo>
                  <a:lnTo>
                    <a:pt x="41" y="326"/>
                  </a:lnTo>
                  <a:lnTo>
                    <a:pt x="82" y="366"/>
                  </a:lnTo>
                  <a:lnTo>
                    <a:pt x="163" y="407"/>
                  </a:lnTo>
                  <a:lnTo>
                    <a:pt x="1302" y="448"/>
                  </a:lnTo>
                  <a:lnTo>
                    <a:pt x="2441" y="488"/>
                  </a:lnTo>
                  <a:lnTo>
                    <a:pt x="3580" y="488"/>
                  </a:lnTo>
                  <a:lnTo>
                    <a:pt x="4719" y="407"/>
                  </a:lnTo>
                  <a:lnTo>
                    <a:pt x="4800" y="407"/>
                  </a:lnTo>
                  <a:lnTo>
                    <a:pt x="4841" y="366"/>
                  </a:lnTo>
                  <a:lnTo>
                    <a:pt x="4882" y="204"/>
                  </a:lnTo>
                  <a:lnTo>
                    <a:pt x="4882" y="163"/>
                  </a:lnTo>
                  <a:lnTo>
                    <a:pt x="4841" y="81"/>
                  </a:lnTo>
                  <a:lnTo>
                    <a:pt x="4800" y="41"/>
                  </a:lnTo>
                  <a:lnTo>
                    <a:pt x="4719" y="41"/>
                  </a:lnTo>
                  <a:lnTo>
                    <a:pt x="3580" y="81"/>
                  </a:lnTo>
                  <a:lnTo>
                    <a:pt x="2441" y="122"/>
                  </a:lnTo>
                  <a:lnTo>
                    <a:pt x="1302" y="81"/>
                  </a:lnTo>
                  <a:lnTo>
                    <a:pt x="1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23" name="Google Shape;2623;p74"/>
            <p:cNvSpPr/>
            <p:nvPr/>
          </p:nvSpPr>
          <p:spPr>
            <a:xfrm>
              <a:off x="7668893" y="2048903"/>
              <a:ext cx="805786" cy="793648"/>
            </a:xfrm>
            <a:custGeom>
              <a:rect b="b" l="l" r="r" t="t"/>
              <a:pathLst>
                <a:path extrusionOk="0" h="10658" w="10821">
                  <a:moveTo>
                    <a:pt x="6671" y="0"/>
                  </a:moveTo>
                  <a:lnTo>
                    <a:pt x="5980" y="82"/>
                  </a:lnTo>
                  <a:lnTo>
                    <a:pt x="5288" y="163"/>
                  </a:lnTo>
                  <a:lnTo>
                    <a:pt x="4597" y="366"/>
                  </a:lnTo>
                  <a:lnTo>
                    <a:pt x="3987" y="570"/>
                  </a:lnTo>
                  <a:lnTo>
                    <a:pt x="3377" y="854"/>
                  </a:lnTo>
                  <a:lnTo>
                    <a:pt x="2807" y="1139"/>
                  </a:lnTo>
                  <a:lnTo>
                    <a:pt x="2278" y="1546"/>
                  </a:lnTo>
                  <a:lnTo>
                    <a:pt x="1790" y="1953"/>
                  </a:lnTo>
                  <a:lnTo>
                    <a:pt x="1343" y="2441"/>
                  </a:lnTo>
                  <a:lnTo>
                    <a:pt x="936" y="2970"/>
                  </a:lnTo>
                  <a:lnTo>
                    <a:pt x="611" y="3539"/>
                  </a:lnTo>
                  <a:lnTo>
                    <a:pt x="326" y="4149"/>
                  </a:lnTo>
                  <a:lnTo>
                    <a:pt x="123" y="4759"/>
                  </a:lnTo>
                  <a:lnTo>
                    <a:pt x="41" y="5410"/>
                  </a:lnTo>
                  <a:lnTo>
                    <a:pt x="1" y="6102"/>
                  </a:lnTo>
                  <a:lnTo>
                    <a:pt x="82" y="6793"/>
                  </a:lnTo>
                  <a:lnTo>
                    <a:pt x="204" y="7485"/>
                  </a:lnTo>
                  <a:lnTo>
                    <a:pt x="367" y="8176"/>
                  </a:lnTo>
                  <a:lnTo>
                    <a:pt x="570" y="8868"/>
                  </a:lnTo>
                  <a:lnTo>
                    <a:pt x="773" y="9640"/>
                  </a:lnTo>
                  <a:lnTo>
                    <a:pt x="895" y="9966"/>
                  </a:lnTo>
                  <a:lnTo>
                    <a:pt x="1058" y="10291"/>
                  </a:lnTo>
                  <a:lnTo>
                    <a:pt x="1139" y="10413"/>
                  </a:lnTo>
                  <a:lnTo>
                    <a:pt x="1261" y="10495"/>
                  </a:lnTo>
                  <a:lnTo>
                    <a:pt x="1343" y="10576"/>
                  </a:lnTo>
                  <a:lnTo>
                    <a:pt x="1506" y="10617"/>
                  </a:lnTo>
                  <a:lnTo>
                    <a:pt x="1628" y="10657"/>
                  </a:lnTo>
                  <a:lnTo>
                    <a:pt x="1750" y="10617"/>
                  </a:lnTo>
                  <a:lnTo>
                    <a:pt x="1912" y="10576"/>
                  </a:lnTo>
                  <a:lnTo>
                    <a:pt x="2034" y="10495"/>
                  </a:lnTo>
                  <a:lnTo>
                    <a:pt x="2197" y="10332"/>
                  </a:lnTo>
                  <a:lnTo>
                    <a:pt x="2319" y="10169"/>
                  </a:lnTo>
                  <a:lnTo>
                    <a:pt x="2400" y="9925"/>
                  </a:lnTo>
                  <a:lnTo>
                    <a:pt x="2482" y="9681"/>
                  </a:lnTo>
                  <a:lnTo>
                    <a:pt x="2563" y="9193"/>
                  </a:lnTo>
                  <a:lnTo>
                    <a:pt x="2563" y="8746"/>
                  </a:lnTo>
                  <a:lnTo>
                    <a:pt x="2644" y="8095"/>
                  </a:lnTo>
                  <a:lnTo>
                    <a:pt x="2726" y="7485"/>
                  </a:lnTo>
                  <a:lnTo>
                    <a:pt x="2970" y="6264"/>
                  </a:lnTo>
                  <a:lnTo>
                    <a:pt x="3214" y="5003"/>
                  </a:lnTo>
                  <a:lnTo>
                    <a:pt x="3295" y="4393"/>
                  </a:lnTo>
                  <a:lnTo>
                    <a:pt x="3336" y="3783"/>
                  </a:lnTo>
                  <a:lnTo>
                    <a:pt x="3702" y="3946"/>
                  </a:lnTo>
                  <a:lnTo>
                    <a:pt x="4068" y="4068"/>
                  </a:lnTo>
                  <a:lnTo>
                    <a:pt x="4475" y="4109"/>
                  </a:lnTo>
                  <a:lnTo>
                    <a:pt x="4841" y="4027"/>
                  </a:lnTo>
                  <a:lnTo>
                    <a:pt x="5044" y="3946"/>
                  </a:lnTo>
                  <a:lnTo>
                    <a:pt x="5248" y="3864"/>
                  </a:lnTo>
                  <a:lnTo>
                    <a:pt x="5573" y="3620"/>
                  </a:lnTo>
                  <a:lnTo>
                    <a:pt x="5858" y="3295"/>
                  </a:lnTo>
                  <a:lnTo>
                    <a:pt x="6061" y="2929"/>
                  </a:lnTo>
                  <a:lnTo>
                    <a:pt x="6509" y="3214"/>
                  </a:lnTo>
                  <a:lnTo>
                    <a:pt x="6956" y="3458"/>
                  </a:lnTo>
                  <a:lnTo>
                    <a:pt x="7200" y="3539"/>
                  </a:lnTo>
                  <a:lnTo>
                    <a:pt x="7444" y="3620"/>
                  </a:lnTo>
                  <a:lnTo>
                    <a:pt x="7973" y="3620"/>
                  </a:lnTo>
                  <a:lnTo>
                    <a:pt x="8339" y="3498"/>
                  </a:lnTo>
                  <a:lnTo>
                    <a:pt x="8665" y="3295"/>
                  </a:lnTo>
                  <a:lnTo>
                    <a:pt x="8787" y="3173"/>
                  </a:lnTo>
                  <a:lnTo>
                    <a:pt x="8909" y="3010"/>
                  </a:lnTo>
                  <a:lnTo>
                    <a:pt x="9031" y="2848"/>
                  </a:lnTo>
                  <a:lnTo>
                    <a:pt x="9071" y="2685"/>
                  </a:lnTo>
                  <a:lnTo>
                    <a:pt x="9275" y="2766"/>
                  </a:lnTo>
                  <a:lnTo>
                    <a:pt x="9519" y="2848"/>
                  </a:lnTo>
                  <a:lnTo>
                    <a:pt x="9722" y="2848"/>
                  </a:lnTo>
                  <a:lnTo>
                    <a:pt x="9966" y="2807"/>
                  </a:lnTo>
                  <a:lnTo>
                    <a:pt x="10170" y="2726"/>
                  </a:lnTo>
                  <a:lnTo>
                    <a:pt x="10373" y="2604"/>
                  </a:lnTo>
                  <a:lnTo>
                    <a:pt x="10536" y="2441"/>
                  </a:lnTo>
                  <a:lnTo>
                    <a:pt x="10658" y="2237"/>
                  </a:lnTo>
                  <a:lnTo>
                    <a:pt x="10780" y="1993"/>
                  </a:lnTo>
                  <a:lnTo>
                    <a:pt x="10820" y="1709"/>
                  </a:lnTo>
                  <a:lnTo>
                    <a:pt x="10780" y="1465"/>
                  </a:lnTo>
                  <a:lnTo>
                    <a:pt x="10698" y="1221"/>
                  </a:lnTo>
                  <a:lnTo>
                    <a:pt x="10536" y="1017"/>
                  </a:lnTo>
                  <a:lnTo>
                    <a:pt x="10373" y="814"/>
                  </a:lnTo>
                  <a:lnTo>
                    <a:pt x="10129" y="651"/>
                  </a:lnTo>
                  <a:lnTo>
                    <a:pt x="9925" y="488"/>
                  </a:lnTo>
                  <a:lnTo>
                    <a:pt x="9600" y="366"/>
                  </a:lnTo>
                  <a:lnTo>
                    <a:pt x="9315" y="285"/>
                  </a:lnTo>
                  <a:lnTo>
                    <a:pt x="8665" y="122"/>
                  </a:lnTo>
                  <a:lnTo>
                    <a:pt x="8014" y="41"/>
                  </a:lnTo>
                  <a:lnTo>
                    <a:pt x="7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24" name="Google Shape;2624;p74"/>
            <p:cNvSpPr/>
            <p:nvPr/>
          </p:nvSpPr>
          <p:spPr>
            <a:xfrm>
              <a:off x="8235274" y="2618336"/>
              <a:ext cx="36488" cy="36413"/>
            </a:xfrm>
            <a:custGeom>
              <a:rect b="b" l="l" r="r" t="t"/>
              <a:pathLst>
                <a:path extrusionOk="0" h="489" w="490">
                  <a:moveTo>
                    <a:pt x="245" y="0"/>
                  </a:moveTo>
                  <a:lnTo>
                    <a:pt x="123" y="41"/>
                  </a:lnTo>
                  <a:lnTo>
                    <a:pt x="42" y="82"/>
                  </a:lnTo>
                  <a:lnTo>
                    <a:pt x="1" y="163"/>
                  </a:lnTo>
                  <a:lnTo>
                    <a:pt x="1" y="244"/>
                  </a:lnTo>
                  <a:lnTo>
                    <a:pt x="1" y="326"/>
                  </a:lnTo>
                  <a:lnTo>
                    <a:pt x="42" y="407"/>
                  </a:lnTo>
                  <a:lnTo>
                    <a:pt x="123" y="488"/>
                  </a:lnTo>
                  <a:lnTo>
                    <a:pt x="326" y="488"/>
                  </a:lnTo>
                  <a:lnTo>
                    <a:pt x="408" y="407"/>
                  </a:lnTo>
                  <a:lnTo>
                    <a:pt x="448" y="326"/>
                  </a:lnTo>
                  <a:lnTo>
                    <a:pt x="489" y="244"/>
                  </a:lnTo>
                  <a:lnTo>
                    <a:pt x="448" y="163"/>
                  </a:lnTo>
                  <a:lnTo>
                    <a:pt x="408" y="82"/>
                  </a:lnTo>
                  <a:lnTo>
                    <a:pt x="326" y="41"/>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25" name="Google Shape;2625;p74"/>
            <p:cNvSpPr/>
            <p:nvPr/>
          </p:nvSpPr>
          <p:spPr>
            <a:xfrm>
              <a:off x="8462467" y="2533521"/>
              <a:ext cx="33435" cy="36413"/>
            </a:xfrm>
            <a:custGeom>
              <a:rect b="b" l="l" r="r" t="t"/>
              <a:pathLst>
                <a:path extrusionOk="0" h="489" w="449">
                  <a:moveTo>
                    <a:pt x="123" y="0"/>
                  </a:moveTo>
                  <a:lnTo>
                    <a:pt x="41" y="82"/>
                  </a:lnTo>
                  <a:lnTo>
                    <a:pt x="1" y="163"/>
                  </a:lnTo>
                  <a:lnTo>
                    <a:pt x="1" y="244"/>
                  </a:lnTo>
                  <a:lnTo>
                    <a:pt x="1" y="326"/>
                  </a:lnTo>
                  <a:lnTo>
                    <a:pt x="41" y="407"/>
                  </a:lnTo>
                  <a:lnTo>
                    <a:pt x="123" y="489"/>
                  </a:lnTo>
                  <a:lnTo>
                    <a:pt x="326" y="489"/>
                  </a:lnTo>
                  <a:lnTo>
                    <a:pt x="407" y="407"/>
                  </a:lnTo>
                  <a:lnTo>
                    <a:pt x="448" y="326"/>
                  </a:lnTo>
                  <a:lnTo>
                    <a:pt x="448" y="244"/>
                  </a:lnTo>
                  <a:lnTo>
                    <a:pt x="448" y="163"/>
                  </a:lnTo>
                  <a:lnTo>
                    <a:pt x="407" y="82"/>
                  </a:lnTo>
                  <a:lnTo>
                    <a:pt x="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26" name="Google Shape;2626;p74"/>
            <p:cNvSpPr/>
            <p:nvPr/>
          </p:nvSpPr>
          <p:spPr>
            <a:xfrm>
              <a:off x="8129311" y="2494129"/>
              <a:ext cx="81837" cy="106113"/>
            </a:xfrm>
            <a:custGeom>
              <a:rect b="b" l="l" r="r" t="t"/>
              <a:pathLst>
                <a:path extrusionOk="0" h="1425" w="1099">
                  <a:moveTo>
                    <a:pt x="854" y="1"/>
                  </a:moveTo>
                  <a:lnTo>
                    <a:pt x="814" y="41"/>
                  </a:lnTo>
                  <a:lnTo>
                    <a:pt x="773" y="82"/>
                  </a:lnTo>
                  <a:lnTo>
                    <a:pt x="732" y="204"/>
                  </a:lnTo>
                  <a:lnTo>
                    <a:pt x="732" y="245"/>
                  </a:lnTo>
                  <a:lnTo>
                    <a:pt x="732" y="285"/>
                  </a:lnTo>
                  <a:lnTo>
                    <a:pt x="732" y="367"/>
                  </a:lnTo>
                  <a:lnTo>
                    <a:pt x="732" y="407"/>
                  </a:lnTo>
                  <a:lnTo>
                    <a:pt x="732" y="489"/>
                  </a:lnTo>
                  <a:lnTo>
                    <a:pt x="692" y="570"/>
                  </a:lnTo>
                  <a:lnTo>
                    <a:pt x="692" y="611"/>
                  </a:lnTo>
                  <a:lnTo>
                    <a:pt x="570" y="773"/>
                  </a:lnTo>
                  <a:lnTo>
                    <a:pt x="570" y="814"/>
                  </a:lnTo>
                  <a:lnTo>
                    <a:pt x="488" y="855"/>
                  </a:lnTo>
                  <a:lnTo>
                    <a:pt x="448" y="896"/>
                  </a:lnTo>
                  <a:lnTo>
                    <a:pt x="407" y="936"/>
                  </a:lnTo>
                  <a:lnTo>
                    <a:pt x="244" y="1018"/>
                  </a:lnTo>
                  <a:lnTo>
                    <a:pt x="204" y="1058"/>
                  </a:lnTo>
                  <a:lnTo>
                    <a:pt x="122" y="1058"/>
                  </a:lnTo>
                  <a:lnTo>
                    <a:pt x="82" y="1099"/>
                  </a:lnTo>
                  <a:lnTo>
                    <a:pt x="0" y="1180"/>
                  </a:lnTo>
                  <a:lnTo>
                    <a:pt x="0" y="1221"/>
                  </a:lnTo>
                  <a:lnTo>
                    <a:pt x="0" y="1302"/>
                  </a:lnTo>
                  <a:lnTo>
                    <a:pt x="41" y="1384"/>
                  </a:lnTo>
                  <a:lnTo>
                    <a:pt x="82" y="1424"/>
                  </a:lnTo>
                  <a:lnTo>
                    <a:pt x="244" y="1424"/>
                  </a:lnTo>
                  <a:lnTo>
                    <a:pt x="448" y="1343"/>
                  </a:lnTo>
                  <a:lnTo>
                    <a:pt x="610" y="1262"/>
                  </a:lnTo>
                  <a:lnTo>
                    <a:pt x="773" y="1099"/>
                  </a:lnTo>
                  <a:lnTo>
                    <a:pt x="895" y="936"/>
                  </a:lnTo>
                  <a:lnTo>
                    <a:pt x="1017" y="733"/>
                  </a:lnTo>
                  <a:lnTo>
                    <a:pt x="1099" y="529"/>
                  </a:lnTo>
                  <a:lnTo>
                    <a:pt x="1099" y="326"/>
                  </a:lnTo>
                  <a:lnTo>
                    <a:pt x="1099" y="123"/>
                  </a:lnTo>
                  <a:lnTo>
                    <a:pt x="1058" y="41"/>
                  </a:lnTo>
                  <a:lnTo>
                    <a:pt x="10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27" name="Google Shape;2627;p74"/>
            <p:cNvSpPr/>
            <p:nvPr/>
          </p:nvSpPr>
          <p:spPr>
            <a:xfrm>
              <a:off x="8420096" y="2433589"/>
              <a:ext cx="109091" cy="36413"/>
            </a:xfrm>
            <a:custGeom>
              <a:rect b="b" l="l" r="r" t="t"/>
              <a:pathLst>
                <a:path extrusionOk="0" h="489" w="1465">
                  <a:moveTo>
                    <a:pt x="122" y="0"/>
                  </a:moveTo>
                  <a:lnTo>
                    <a:pt x="41" y="41"/>
                  </a:lnTo>
                  <a:lnTo>
                    <a:pt x="0" y="122"/>
                  </a:lnTo>
                  <a:lnTo>
                    <a:pt x="0" y="163"/>
                  </a:lnTo>
                  <a:lnTo>
                    <a:pt x="0" y="244"/>
                  </a:lnTo>
                  <a:lnTo>
                    <a:pt x="41" y="285"/>
                  </a:lnTo>
                  <a:lnTo>
                    <a:pt x="204" y="366"/>
                  </a:lnTo>
                  <a:lnTo>
                    <a:pt x="1261" y="488"/>
                  </a:lnTo>
                  <a:lnTo>
                    <a:pt x="1343" y="488"/>
                  </a:lnTo>
                  <a:lnTo>
                    <a:pt x="1383" y="448"/>
                  </a:lnTo>
                  <a:lnTo>
                    <a:pt x="1424" y="366"/>
                  </a:lnTo>
                  <a:lnTo>
                    <a:pt x="1465" y="326"/>
                  </a:lnTo>
                  <a:lnTo>
                    <a:pt x="1424" y="244"/>
                  </a:lnTo>
                  <a:lnTo>
                    <a:pt x="1383" y="163"/>
                  </a:lnTo>
                  <a:lnTo>
                    <a:pt x="1261" y="122"/>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28" name="Google Shape;2628;p74"/>
            <p:cNvSpPr/>
            <p:nvPr/>
          </p:nvSpPr>
          <p:spPr>
            <a:xfrm>
              <a:off x="8283751" y="2097379"/>
              <a:ext cx="87943" cy="69699"/>
            </a:xfrm>
            <a:custGeom>
              <a:rect b="b" l="l" r="r" t="t"/>
              <a:pathLst>
                <a:path extrusionOk="0" h="936" w="1181">
                  <a:moveTo>
                    <a:pt x="123" y="0"/>
                  </a:moveTo>
                  <a:lnTo>
                    <a:pt x="41" y="41"/>
                  </a:lnTo>
                  <a:lnTo>
                    <a:pt x="1" y="122"/>
                  </a:lnTo>
                  <a:lnTo>
                    <a:pt x="1" y="203"/>
                  </a:lnTo>
                  <a:lnTo>
                    <a:pt x="41" y="244"/>
                  </a:lnTo>
                  <a:lnTo>
                    <a:pt x="82" y="325"/>
                  </a:lnTo>
                  <a:lnTo>
                    <a:pt x="163" y="366"/>
                  </a:lnTo>
                  <a:lnTo>
                    <a:pt x="286" y="366"/>
                  </a:lnTo>
                  <a:lnTo>
                    <a:pt x="326" y="407"/>
                  </a:lnTo>
                  <a:lnTo>
                    <a:pt x="367" y="407"/>
                  </a:lnTo>
                  <a:lnTo>
                    <a:pt x="570" y="529"/>
                  </a:lnTo>
                  <a:lnTo>
                    <a:pt x="570" y="570"/>
                  </a:lnTo>
                  <a:lnTo>
                    <a:pt x="652" y="610"/>
                  </a:lnTo>
                  <a:lnTo>
                    <a:pt x="733" y="692"/>
                  </a:lnTo>
                  <a:lnTo>
                    <a:pt x="774" y="732"/>
                  </a:lnTo>
                  <a:lnTo>
                    <a:pt x="774" y="773"/>
                  </a:lnTo>
                  <a:lnTo>
                    <a:pt x="855" y="854"/>
                  </a:lnTo>
                  <a:lnTo>
                    <a:pt x="896" y="936"/>
                  </a:lnTo>
                  <a:lnTo>
                    <a:pt x="1099" y="936"/>
                  </a:lnTo>
                  <a:lnTo>
                    <a:pt x="1140" y="895"/>
                  </a:lnTo>
                  <a:lnTo>
                    <a:pt x="1180" y="814"/>
                  </a:lnTo>
                  <a:lnTo>
                    <a:pt x="1180" y="732"/>
                  </a:lnTo>
                  <a:lnTo>
                    <a:pt x="1180" y="692"/>
                  </a:lnTo>
                  <a:lnTo>
                    <a:pt x="977" y="448"/>
                  </a:lnTo>
                  <a:lnTo>
                    <a:pt x="774" y="244"/>
                  </a:lnTo>
                  <a:lnTo>
                    <a:pt x="530" y="81"/>
                  </a:lnTo>
                  <a:lnTo>
                    <a:pt x="2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74"/>
            <p:cNvSpPr/>
            <p:nvPr/>
          </p:nvSpPr>
          <p:spPr>
            <a:xfrm>
              <a:off x="8220158" y="2133718"/>
              <a:ext cx="66721" cy="63668"/>
            </a:xfrm>
            <a:custGeom>
              <a:rect b="b" l="l" r="r" t="t"/>
              <a:pathLst>
                <a:path extrusionOk="0" h="855" w="896">
                  <a:moveTo>
                    <a:pt x="82" y="0"/>
                  </a:moveTo>
                  <a:lnTo>
                    <a:pt x="41" y="41"/>
                  </a:lnTo>
                  <a:lnTo>
                    <a:pt x="1" y="122"/>
                  </a:lnTo>
                  <a:lnTo>
                    <a:pt x="1" y="204"/>
                  </a:lnTo>
                  <a:lnTo>
                    <a:pt x="1" y="244"/>
                  </a:lnTo>
                  <a:lnTo>
                    <a:pt x="41" y="326"/>
                  </a:lnTo>
                  <a:lnTo>
                    <a:pt x="123" y="326"/>
                  </a:lnTo>
                  <a:lnTo>
                    <a:pt x="285" y="407"/>
                  </a:lnTo>
                  <a:lnTo>
                    <a:pt x="367" y="448"/>
                  </a:lnTo>
                  <a:lnTo>
                    <a:pt x="326" y="448"/>
                  </a:lnTo>
                  <a:lnTo>
                    <a:pt x="456" y="545"/>
                  </a:lnTo>
                  <a:lnTo>
                    <a:pt x="456" y="545"/>
                  </a:lnTo>
                  <a:lnTo>
                    <a:pt x="529" y="692"/>
                  </a:lnTo>
                  <a:lnTo>
                    <a:pt x="529" y="732"/>
                  </a:lnTo>
                  <a:lnTo>
                    <a:pt x="570" y="814"/>
                  </a:lnTo>
                  <a:lnTo>
                    <a:pt x="651" y="854"/>
                  </a:lnTo>
                  <a:lnTo>
                    <a:pt x="773" y="854"/>
                  </a:lnTo>
                  <a:lnTo>
                    <a:pt x="855" y="814"/>
                  </a:lnTo>
                  <a:lnTo>
                    <a:pt x="895" y="773"/>
                  </a:lnTo>
                  <a:lnTo>
                    <a:pt x="895" y="692"/>
                  </a:lnTo>
                  <a:lnTo>
                    <a:pt x="895" y="651"/>
                  </a:lnTo>
                  <a:lnTo>
                    <a:pt x="814" y="407"/>
                  </a:lnTo>
                  <a:lnTo>
                    <a:pt x="651" y="204"/>
                  </a:lnTo>
                  <a:lnTo>
                    <a:pt x="448" y="82"/>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74"/>
            <p:cNvSpPr/>
            <p:nvPr/>
          </p:nvSpPr>
          <p:spPr>
            <a:xfrm>
              <a:off x="8114120" y="2145782"/>
              <a:ext cx="57636" cy="57636"/>
            </a:xfrm>
            <a:custGeom>
              <a:rect b="b" l="l" r="r" t="t"/>
              <a:pathLst>
                <a:path extrusionOk="0" h="774" w="774">
                  <a:moveTo>
                    <a:pt x="123" y="1"/>
                  </a:moveTo>
                  <a:lnTo>
                    <a:pt x="82" y="42"/>
                  </a:lnTo>
                  <a:lnTo>
                    <a:pt x="1" y="82"/>
                  </a:lnTo>
                  <a:lnTo>
                    <a:pt x="1" y="164"/>
                  </a:lnTo>
                  <a:lnTo>
                    <a:pt x="1" y="245"/>
                  </a:lnTo>
                  <a:lnTo>
                    <a:pt x="42" y="286"/>
                  </a:lnTo>
                  <a:lnTo>
                    <a:pt x="82" y="367"/>
                  </a:lnTo>
                  <a:lnTo>
                    <a:pt x="245" y="367"/>
                  </a:lnTo>
                  <a:lnTo>
                    <a:pt x="343" y="400"/>
                  </a:lnTo>
                  <a:lnTo>
                    <a:pt x="343" y="400"/>
                  </a:lnTo>
                  <a:lnTo>
                    <a:pt x="367" y="448"/>
                  </a:lnTo>
                  <a:lnTo>
                    <a:pt x="367" y="408"/>
                  </a:lnTo>
                  <a:lnTo>
                    <a:pt x="408" y="489"/>
                  </a:lnTo>
                  <a:lnTo>
                    <a:pt x="367" y="448"/>
                  </a:lnTo>
                  <a:lnTo>
                    <a:pt x="367" y="448"/>
                  </a:lnTo>
                  <a:lnTo>
                    <a:pt x="408" y="530"/>
                  </a:lnTo>
                  <a:lnTo>
                    <a:pt x="408" y="611"/>
                  </a:lnTo>
                  <a:lnTo>
                    <a:pt x="408" y="692"/>
                  </a:lnTo>
                  <a:lnTo>
                    <a:pt x="448" y="733"/>
                  </a:lnTo>
                  <a:lnTo>
                    <a:pt x="530" y="774"/>
                  </a:lnTo>
                  <a:lnTo>
                    <a:pt x="652" y="774"/>
                  </a:lnTo>
                  <a:lnTo>
                    <a:pt x="733" y="692"/>
                  </a:lnTo>
                  <a:lnTo>
                    <a:pt x="774" y="652"/>
                  </a:lnTo>
                  <a:lnTo>
                    <a:pt x="774" y="448"/>
                  </a:lnTo>
                  <a:lnTo>
                    <a:pt x="692" y="245"/>
                  </a:lnTo>
                  <a:lnTo>
                    <a:pt x="570" y="123"/>
                  </a:lnTo>
                  <a:lnTo>
                    <a:pt x="3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74"/>
            <p:cNvSpPr/>
            <p:nvPr/>
          </p:nvSpPr>
          <p:spPr>
            <a:xfrm>
              <a:off x="7999071" y="2151888"/>
              <a:ext cx="45498" cy="106038"/>
            </a:xfrm>
            <a:custGeom>
              <a:rect b="b" l="l" r="r" t="t"/>
              <a:pathLst>
                <a:path extrusionOk="0" h="1424" w="611">
                  <a:moveTo>
                    <a:pt x="82" y="0"/>
                  </a:moveTo>
                  <a:lnTo>
                    <a:pt x="41" y="41"/>
                  </a:lnTo>
                  <a:lnTo>
                    <a:pt x="0" y="122"/>
                  </a:lnTo>
                  <a:lnTo>
                    <a:pt x="0" y="163"/>
                  </a:lnTo>
                  <a:lnTo>
                    <a:pt x="0" y="244"/>
                  </a:lnTo>
                  <a:lnTo>
                    <a:pt x="41" y="326"/>
                  </a:lnTo>
                  <a:lnTo>
                    <a:pt x="82" y="366"/>
                  </a:lnTo>
                  <a:lnTo>
                    <a:pt x="122" y="407"/>
                  </a:lnTo>
                  <a:lnTo>
                    <a:pt x="163" y="488"/>
                  </a:lnTo>
                  <a:lnTo>
                    <a:pt x="204" y="529"/>
                  </a:lnTo>
                  <a:lnTo>
                    <a:pt x="204" y="610"/>
                  </a:lnTo>
                  <a:lnTo>
                    <a:pt x="244" y="651"/>
                  </a:lnTo>
                  <a:lnTo>
                    <a:pt x="244" y="692"/>
                  </a:lnTo>
                  <a:lnTo>
                    <a:pt x="244" y="732"/>
                  </a:lnTo>
                  <a:lnTo>
                    <a:pt x="244" y="773"/>
                  </a:lnTo>
                  <a:lnTo>
                    <a:pt x="244" y="854"/>
                  </a:lnTo>
                  <a:lnTo>
                    <a:pt x="244" y="895"/>
                  </a:lnTo>
                  <a:lnTo>
                    <a:pt x="244" y="936"/>
                  </a:lnTo>
                  <a:lnTo>
                    <a:pt x="204" y="1058"/>
                  </a:lnTo>
                  <a:lnTo>
                    <a:pt x="204" y="1098"/>
                  </a:lnTo>
                  <a:lnTo>
                    <a:pt x="163" y="1180"/>
                  </a:lnTo>
                  <a:lnTo>
                    <a:pt x="122" y="1221"/>
                  </a:lnTo>
                  <a:lnTo>
                    <a:pt x="122" y="1302"/>
                  </a:lnTo>
                  <a:lnTo>
                    <a:pt x="163" y="1383"/>
                  </a:lnTo>
                  <a:lnTo>
                    <a:pt x="204" y="1424"/>
                  </a:lnTo>
                  <a:lnTo>
                    <a:pt x="448" y="1424"/>
                  </a:lnTo>
                  <a:lnTo>
                    <a:pt x="488" y="1343"/>
                  </a:lnTo>
                  <a:lnTo>
                    <a:pt x="570" y="1180"/>
                  </a:lnTo>
                  <a:lnTo>
                    <a:pt x="610" y="1017"/>
                  </a:lnTo>
                  <a:lnTo>
                    <a:pt x="610" y="854"/>
                  </a:lnTo>
                  <a:lnTo>
                    <a:pt x="610" y="692"/>
                  </a:lnTo>
                  <a:lnTo>
                    <a:pt x="570" y="488"/>
                  </a:lnTo>
                  <a:lnTo>
                    <a:pt x="488" y="326"/>
                  </a:lnTo>
                  <a:lnTo>
                    <a:pt x="407" y="204"/>
                  </a:lnTo>
                  <a:lnTo>
                    <a:pt x="285" y="41"/>
                  </a:lnTo>
                  <a:lnTo>
                    <a:pt x="2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74"/>
            <p:cNvSpPr/>
            <p:nvPr/>
          </p:nvSpPr>
          <p:spPr>
            <a:xfrm>
              <a:off x="7902118" y="2206396"/>
              <a:ext cx="33435" cy="66721"/>
            </a:xfrm>
            <a:custGeom>
              <a:rect b="b" l="l" r="r" t="t"/>
              <a:pathLst>
                <a:path extrusionOk="0" h="896" w="449">
                  <a:moveTo>
                    <a:pt x="123" y="0"/>
                  </a:moveTo>
                  <a:lnTo>
                    <a:pt x="82" y="41"/>
                  </a:lnTo>
                  <a:lnTo>
                    <a:pt x="41" y="122"/>
                  </a:lnTo>
                  <a:lnTo>
                    <a:pt x="1" y="204"/>
                  </a:lnTo>
                  <a:lnTo>
                    <a:pt x="82" y="733"/>
                  </a:lnTo>
                  <a:lnTo>
                    <a:pt x="82" y="814"/>
                  </a:lnTo>
                  <a:lnTo>
                    <a:pt x="123" y="855"/>
                  </a:lnTo>
                  <a:lnTo>
                    <a:pt x="204" y="895"/>
                  </a:lnTo>
                  <a:lnTo>
                    <a:pt x="326" y="895"/>
                  </a:lnTo>
                  <a:lnTo>
                    <a:pt x="407" y="855"/>
                  </a:lnTo>
                  <a:lnTo>
                    <a:pt x="448" y="814"/>
                  </a:lnTo>
                  <a:lnTo>
                    <a:pt x="448" y="733"/>
                  </a:lnTo>
                  <a:lnTo>
                    <a:pt x="367" y="204"/>
                  </a:lnTo>
                  <a:lnTo>
                    <a:pt x="367" y="122"/>
                  </a:lnTo>
                  <a:lnTo>
                    <a:pt x="326" y="41"/>
                  </a:lnTo>
                  <a:lnTo>
                    <a:pt x="2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3" name="Google Shape;2633;p74"/>
          <p:cNvGrpSpPr/>
          <p:nvPr/>
        </p:nvGrpSpPr>
        <p:grpSpPr>
          <a:xfrm>
            <a:off x="7197179" y="674744"/>
            <a:ext cx="1226811" cy="1623560"/>
            <a:chOff x="9069729" y="540644"/>
            <a:chExt cx="1226811" cy="1623560"/>
          </a:xfrm>
        </p:grpSpPr>
        <p:sp>
          <p:nvSpPr>
            <p:cNvPr id="2634" name="Google Shape;2634;p74"/>
            <p:cNvSpPr/>
            <p:nvPr/>
          </p:nvSpPr>
          <p:spPr>
            <a:xfrm>
              <a:off x="9315091" y="770815"/>
              <a:ext cx="966332" cy="1350944"/>
            </a:xfrm>
            <a:custGeom>
              <a:rect b="b" l="l" r="r" t="t"/>
              <a:pathLst>
                <a:path extrusionOk="0" h="18142" w="12977">
                  <a:moveTo>
                    <a:pt x="3824" y="0"/>
                  </a:moveTo>
                  <a:lnTo>
                    <a:pt x="3417" y="41"/>
                  </a:lnTo>
                  <a:lnTo>
                    <a:pt x="2970" y="82"/>
                  </a:lnTo>
                  <a:lnTo>
                    <a:pt x="2563" y="204"/>
                  </a:lnTo>
                  <a:lnTo>
                    <a:pt x="2156" y="366"/>
                  </a:lnTo>
                  <a:lnTo>
                    <a:pt x="1750" y="570"/>
                  </a:lnTo>
                  <a:lnTo>
                    <a:pt x="1384" y="814"/>
                  </a:lnTo>
                  <a:lnTo>
                    <a:pt x="1058" y="1180"/>
                  </a:lnTo>
                  <a:lnTo>
                    <a:pt x="773" y="1546"/>
                  </a:lnTo>
                  <a:lnTo>
                    <a:pt x="529" y="1953"/>
                  </a:lnTo>
                  <a:lnTo>
                    <a:pt x="326" y="2360"/>
                  </a:lnTo>
                  <a:lnTo>
                    <a:pt x="163" y="2807"/>
                  </a:lnTo>
                  <a:lnTo>
                    <a:pt x="82" y="3295"/>
                  </a:lnTo>
                  <a:lnTo>
                    <a:pt x="1" y="3783"/>
                  </a:lnTo>
                  <a:lnTo>
                    <a:pt x="1" y="4231"/>
                  </a:lnTo>
                  <a:lnTo>
                    <a:pt x="1" y="4800"/>
                  </a:lnTo>
                  <a:lnTo>
                    <a:pt x="41" y="5370"/>
                  </a:lnTo>
                  <a:lnTo>
                    <a:pt x="123" y="5939"/>
                  </a:lnTo>
                  <a:lnTo>
                    <a:pt x="204" y="6468"/>
                  </a:lnTo>
                  <a:lnTo>
                    <a:pt x="448" y="7607"/>
                  </a:lnTo>
                  <a:lnTo>
                    <a:pt x="733" y="8705"/>
                  </a:lnTo>
                  <a:lnTo>
                    <a:pt x="1058" y="9763"/>
                  </a:lnTo>
                  <a:lnTo>
                    <a:pt x="1384" y="10820"/>
                  </a:lnTo>
                  <a:lnTo>
                    <a:pt x="1790" y="11878"/>
                  </a:lnTo>
                  <a:lnTo>
                    <a:pt x="2197" y="12895"/>
                  </a:lnTo>
                  <a:lnTo>
                    <a:pt x="2685" y="13912"/>
                  </a:lnTo>
                  <a:lnTo>
                    <a:pt x="3173" y="14929"/>
                  </a:lnTo>
                  <a:lnTo>
                    <a:pt x="3621" y="15945"/>
                  </a:lnTo>
                  <a:lnTo>
                    <a:pt x="4028" y="17044"/>
                  </a:lnTo>
                  <a:lnTo>
                    <a:pt x="4475" y="18061"/>
                  </a:lnTo>
                  <a:lnTo>
                    <a:pt x="4516" y="18142"/>
                  </a:lnTo>
                  <a:lnTo>
                    <a:pt x="4638" y="18142"/>
                  </a:lnTo>
                  <a:lnTo>
                    <a:pt x="6671" y="17979"/>
                  </a:lnTo>
                  <a:lnTo>
                    <a:pt x="7688" y="17939"/>
                  </a:lnTo>
                  <a:lnTo>
                    <a:pt x="8705" y="17898"/>
                  </a:lnTo>
                  <a:lnTo>
                    <a:pt x="11675" y="17898"/>
                  </a:lnTo>
                  <a:lnTo>
                    <a:pt x="12163" y="17857"/>
                  </a:lnTo>
                  <a:lnTo>
                    <a:pt x="12651" y="17776"/>
                  </a:lnTo>
                  <a:lnTo>
                    <a:pt x="12692" y="17776"/>
                  </a:lnTo>
                  <a:lnTo>
                    <a:pt x="12732" y="17735"/>
                  </a:lnTo>
                  <a:lnTo>
                    <a:pt x="12773" y="17694"/>
                  </a:lnTo>
                  <a:lnTo>
                    <a:pt x="12773" y="17613"/>
                  </a:lnTo>
                  <a:lnTo>
                    <a:pt x="12732" y="17044"/>
                  </a:lnTo>
                  <a:lnTo>
                    <a:pt x="12692" y="16474"/>
                  </a:lnTo>
                  <a:lnTo>
                    <a:pt x="12692" y="15295"/>
                  </a:lnTo>
                  <a:lnTo>
                    <a:pt x="12773" y="14156"/>
                  </a:lnTo>
                  <a:lnTo>
                    <a:pt x="12854" y="13017"/>
                  </a:lnTo>
                  <a:lnTo>
                    <a:pt x="12895" y="11837"/>
                  </a:lnTo>
                  <a:lnTo>
                    <a:pt x="12936" y="10658"/>
                  </a:lnTo>
                  <a:lnTo>
                    <a:pt x="12976" y="8298"/>
                  </a:lnTo>
                  <a:lnTo>
                    <a:pt x="12936" y="8095"/>
                  </a:lnTo>
                  <a:lnTo>
                    <a:pt x="12854" y="7932"/>
                  </a:lnTo>
                  <a:lnTo>
                    <a:pt x="12447" y="7403"/>
                  </a:lnTo>
                  <a:lnTo>
                    <a:pt x="11715" y="6509"/>
                  </a:lnTo>
                  <a:lnTo>
                    <a:pt x="10292" y="4719"/>
                  </a:lnTo>
                  <a:lnTo>
                    <a:pt x="9071" y="3254"/>
                  </a:lnTo>
                  <a:lnTo>
                    <a:pt x="8421" y="2522"/>
                  </a:lnTo>
                  <a:lnTo>
                    <a:pt x="7770" y="1871"/>
                  </a:lnTo>
                  <a:lnTo>
                    <a:pt x="7119" y="1261"/>
                  </a:lnTo>
                  <a:lnTo>
                    <a:pt x="6753" y="977"/>
                  </a:lnTo>
                  <a:lnTo>
                    <a:pt x="6387" y="733"/>
                  </a:lnTo>
                  <a:lnTo>
                    <a:pt x="5980" y="529"/>
                  </a:lnTo>
                  <a:lnTo>
                    <a:pt x="5573" y="366"/>
                  </a:lnTo>
                  <a:lnTo>
                    <a:pt x="5166" y="204"/>
                  </a:lnTo>
                  <a:lnTo>
                    <a:pt x="4719" y="82"/>
                  </a:lnTo>
                  <a:lnTo>
                    <a:pt x="4272" y="41"/>
                  </a:lnTo>
                  <a:lnTo>
                    <a:pt x="38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74"/>
            <p:cNvSpPr/>
            <p:nvPr/>
          </p:nvSpPr>
          <p:spPr>
            <a:xfrm>
              <a:off x="9375705" y="1185809"/>
              <a:ext cx="312008" cy="172684"/>
            </a:xfrm>
            <a:custGeom>
              <a:rect b="b" l="l" r="r" t="t"/>
              <a:pathLst>
                <a:path extrusionOk="0" h="2319" w="4190">
                  <a:moveTo>
                    <a:pt x="285" y="0"/>
                  </a:moveTo>
                  <a:lnTo>
                    <a:pt x="203" y="41"/>
                  </a:lnTo>
                  <a:lnTo>
                    <a:pt x="81" y="122"/>
                  </a:lnTo>
                  <a:lnTo>
                    <a:pt x="41" y="244"/>
                  </a:lnTo>
                  <a:lnTo>
                    <a:pt x="0" y="366"/>
                  </a:lnTo>
                  <a:lnTo>
                    <a:pt x="41" y="488"/>
                  </a:lnTo>
                  <a:lnTo>
                    <a:pt x="81" y="651"/>
                  </a:lnTo>
                  <a:lnTo>
                    <a:pt x="163" y="773"/>
                  </a:lnTo>
                  <a:lnTo>
                    <a:pt x="285" y="854"/>
                  </a:lnTo>
                  <a:lnTo>
                    <a:pt x="529" y="1058"/>
                  </a:lnTo>
                  <a:lnTo>
                    <a:pt x="651" y="1139"/>
                  </a:lnTo>
                  <a:lnTo>
                    <a:pt x="773" y="1261"/>
                  </a:lnTo>
                  <a:lnTo>
                    <a:pt x="936" y="1586"/>
                  </a:lnTo>
                  <a:lnTo>
                    <a:pt x="1098" y="1871"/>
                  </a:lnTo>
                  <a:lnTo>
                    <a:pt x="1261" y="2074"/>
                  </a:lnTo>
                  <a:lnTo>
                    <a:pt x="1464" y="2237"/>
                  </a:lnTo>
                  <a:lnTo>
                    <a:pt x="1708" y="2319"/>
                  </a:lnTo>
                  <a:lnTo>
                    <a:pt x="1953" y="2278"/>
                  </a:lnTo>
                  <a:lnTo>
                    <a:pt x="2197" y="2237"/>
                  </a:lnTo>
                  <a:lnTo>
                    <a:pt x="2441" y="2115"/>
                  </a:lnTo>
                  <a:lnTo>
                    <a:pt x="2685" y="2034"/>
                  </a:lnTo>
                  <a:lnTo>
                    <a:pt x="2888" y="1952"/>
                  </a:lnTo>
                  <a:lnTo>
                    <a:pt x="3091" y="1912"/>
                  </a:lnTo>
                  <a:lnTo>
                    <a:pt x="3295" y="1912"/>
                  </a:lnTo>
                  <a:lnTo>
                    <a:pt x="3702" y="1993"/>
                  </a:lnTo>
                  <a:lnTo>
                    <a:pt x="3864" y="1993"/>
                  </a:lnTo>
                  <a:lnTo>
                    <a:pt x="4027" y="1952"/>
                  </a:lnTo>
                  <a:lnTo>
                    <a:pt x="4149" y="1830"/>
                  </a:lnTo>
                  <a:lnTo>
                    <a:pt x="4190" y="1627"/>
                  </a:lnTo>
                  <a:lnTo>
                    <a:pt x="4190" y="1342"/>
                  </a:lnTo>
                  <a:lnTo>
                    <a:pt x="4068" y="1098"/>
                  </a:lnTo>
                  <a:lnTo>
                    <a:pt x="3905" y="854"/>
                  </a:lnTo>
                  <a:lnTo>
                    <a:pt x="3702" y="651"/>
                  </a:lnTo>
                  <a:lnTo>
                    <a:pt x="3498" y="529"/>
                  </a:lnTo>
                  <a:lnTo>
                    <a:pt x="3214" y="447"/>
                  </a:lnTo>
                  <a:lnTo>
                    <a:pt x="2969" y="407"/>
                  </a:lnTo>
                  <a:lnTo>
                    <a:pt x="2685" y="447"/>
                  </a:lnTo>
                  <a:lnTo>
                    <a:pt x="2156" y="569"/>
                  </a:lnTo>
                  <a:lnTo>
                    <a:pt x="1871" y="569"/>
                  </a:lnTo>
                  <a:lnTo>
                    <a:pt x="1586" y="529"/>
                  </a:lnTo>
                  <a:lnTo>
                    <a:pt x="1302" y="366"/>
                  </a:lnTo>
                  <a:lnTo>
                    <a:pt x="976" y="163"/>
                  </a:lnTo>
                  <a:lnTo>
                    <a:pt x="814" y="81"/>
                  </a:lnTo>
                  <a:lnTo>
                    <a:pt x="651" y="41"/>
                  </a:lnTo>
                  <a:lnTo>
                    <a:pt x="4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36" name="Google Shape;2636;p74"/>
            <p:cNvSpPr/>
            <p:nvPr/>
          </p:nvSpPr>
          <p:spPr>
            <a:xfrm>
              <a:off x="9714893" y="910139"/>
              <a:ext cx="175812" cy="342316"/>
            </a:xfrm>
            <a:custGeom>
              <a:rect b="b" l="l" r="r" t="t"/>
              <a:pathLst>
                <a:path extrusionOk="0" h="4597" w="2361">
                  <a:moveTo>
                    <a:pt x="1140" y="0"/>
                  </a:moveTo>
                  <a:lnTo>
                    <a:pt x="1018" y="41"/>
                  </a:lnTo>
                  <a:lnTo>
                    <a:pt x="936" y="82"/>
                  </a:lnTo>
                  <a:lnTo>
                    <a:pt x="855" y="204"/>
                  </a:lnTo>
                  <a:lnTo>
                    <a:pt x="774" y="367"/>
                  </a:lnTo>
                  <a:lnTo>
                    <a:pt x="774" y="489"/>
                  </a:lnTo>
                  <a:lnTo>
                    <a:pt x="774" y="814"/>
                  </a:lnTo>
                  <a:lnTo>
                    <a:pt x="936" y="1383"/>
                  </a:lnTo>
                  <a:lnTo>
                    <a:pt x="977" y="1709"/>
                  </a:lnTo>
                  <a:lnTo>
                    <a:pt x="977" y="1872"/>
                  </a:lnTo>
                  <a:lnTo>
                    <a:pt x="936" y="1994"/>
                  </a:lnTo>
                  <a:lnTo>
                    <a:pt x="814" y="2116"/>
                  </a:lnTo>
                  <a:lnTo>
                    <a:pt x="652" y="2197"/>
                  </a:lnTo>
                  <a:lnTo>
                    <a:pt x="408" y="2360"/>
                  </a:lnTo>
                  <a:lnTo>
                    <a:pt x="367" y="2360"/>
                  </a:lnTo>
                  <a:lnTo>
                    <a:pt x="367" y="2400"/>
                  </a:lnTo>
                  <a:lnTo>
                    <a:pt x="245" y="2482"/>
                  </a:lnTo>
                  <a:lnTo>
                    <a:pt x="164" y="2604"/>
                  </a:lnTo>
                  <a:lnTo>
                    <a:pt x="41" y="2888"/>
                  </a:lnTo>
                  <a:lnTo>
                    <a:pt x="1" y="3173"/>
                  </a:lnTo>
                  <a:lnTo>
                    <a:pt x="1" y="3458"/>
                  </a:lnTo>
                  <a:lnTo>
                    <a:pt x="41" y="3783"/>
                  </a:lnTo>
                  <a:lnTo>
                    <a:pt x="123" y="4109"/>
                  </a:lnTo>
                  <a:lnTo>
                    <a:pt x="204" y="4231"/>
                  </a:lnTo>
                  <a:lnTo>
                    <a:pt x="286" y="4394"/>
                  </a:lnTo>
                  <a:lnTo>
                    <a:pt x="408" y="4475"/>
                  </a:lnTo>
                  <a:lnTo>
                    <a:pt x="570" y="4556"/>
                  </a:lnTo>
                  <a:lnTo>
                    <a:pt x="692" y="4597"/>
                  </a:lnTo>
                  <a:lnTo>
                    <a:pt x="977" y="4597"/>
                  </a:lnTo>
                  <a:lnTo>
                    <a:pt x="1058" y="4516"/>
                  </a:lnTo>
                  <a:lnTo>
                    <a:pt x="1180" y="4434"/>
                  </a:lnTo>
                  <a:lnTo>
                    <a:pt x="1221" y="4312"/>
                  </a:lnTo>
                  <a:lnTo>
                    <a:pt x="1302" y="4190"/>
                  </a:lnTo>
                  <a:lnTo>
                    <a:pt x="1343" y="4027"/>
                  </a:lnTo>
                  <a:lnTo>
                    <a:pt x="1343" y="3865"/>
                  </a:lnTo>
                  <a:lnTo>
                    <a:pt x="1302" y="3661"/>
                  </a:lnTo>
                  <a:lnTo>
                    <a:pt x="1302" y="3499"/>
                  </a:lnTo>
                  <a:lnTo>
                    <a:pt x="1343" y="3336"/>
                  </a:lnTo>
                  <a:lnTo>
                    <a:pt x="1384" y="3214"/>
                  </a:lnTo>
                  <a:lnTo>
                    <a:pt x="1424" y="3173"/>
                  </a:lnTo>
                  <a:lnTo>
                    <a:pt x="1587" y="3011"/>
                  </a:lnTo>
                  <a:lnTo>
                    <a:pt x="1953" y="2766"/>
                  </a:lnTo>
                  <a:lnTo>
                    <a:pt x="2116" y="2644"/>
                  </a:lnTo>
                  <a:lnTo>
                    <a:pt x="2279" y="2482"/>
                  </a:lnTo>
                  <a:lnTo>
                    <a:pt x="2319" y="2360"/>
                  </a:lnTo>
                  <a:lnTo>
                    <a:pt x="2360" y="2238"/>
                  </a:lnTo>
                  <a:lnTo>
                    <a:pt x="2360" y="2034"/>
                  </a:lnTo>
                  <a:lnTo>
                    <a:pt x="2279" y="1790"/>
                  </a:lnTo>
                  <a:lnTo>
                    <a:pt x="2157" y="1587"/>
                  </a:lnTo>
                  <a:lnTo>
                    <a:pt x="1913" y="1343"/>
                  </a:lnTo>
                  <a:lnTo>
                    <a:pt x="1791" y="1221"/>
                  </a:lnTo>
                  <a:lnTo>
                    <a:pt x="1709" y="1099"/>
                  </a:lnTo>
                  <a:lnTo>
                    <a:pt x="1628" y="895"/>
                  </a:lnTo>
                  <a:lnTo>
                    <a:pt x="1628" y="733"/>
                  </a:lnTo>
                  <a:lnTo>
                    <a:pt x="1628" y="529"/>
                  </a:lnTo>
                  <a:lnTo>
                    <a:pt x="1628" y="367"/>
                  </a:lnTo>
                  <a:lnTo>
                    <a:pt x="1547" y="245"/>
                  </a:lnTo>
                  <a:lnTo>
                    <a:pt x="1465" y="123"/>
                  </a:lnTo>
                  <a:lnTo>
                    <a:pt x="1384" y="82"/>
                  </a:lnTo>
                  <a:lnTo>
                    <a:pt x="12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37" name="Google Shape;2637;p74"/>
            <p:cNvSpPr/>
            <p:nvPr/>
          </p:nvSpPr>
          <p:spPr>
            <a:xfrm>
              <a:off x="9708862" y="567898"/>
              <a:ext cx="42445" cy="1553861"/>
            </a:xfrm>
            <a:custGeom>
              <a:rect b="b" l="l" r="r" t="t"/>
              <a:pathLst>
                <a:path extrusionOk="0" h="20867" w="570">
                  <a:moveTo>
                    <a:pt x="245" y="0"/>
                  </a:moveTo>
                  <a:lnTo>
                    <a:pt x="204" y="41"/>
                  </a:lnTo>
                  <a:lnTo>
                    <a:pt x="163" y="122"/>
                  </a:lnTo>
                  <a:lnTo>
                    <a:pt x="122" y="203"/>
                  </a:lnTo>
                  <a:lnTo>
                    <a:pt x="163" y="4190"/>
                  </a:lnTo>
                  <a:lnTo>
                    <a:pt x="204" y="8176"/>
                  </a:lnTo>
                  <a:lnTo>
                    <a:pt x="163" y="12162"/>
                  </a:lnTo>
                  <a:lnTo>
                    <a:pt x="122" y="16148"/>
                  </a:lnTo>
                  <a:lnTo>
                    <a:pt x="0" y="20664"/>
                  </a:lnTo>
                  <a:lnTo>
                    <a:pt x="0" y="20745"/>
                  </a:lnTo>
                  <a:lnTo>
                    <a:pt x="41" y="20826"/>
                  </a:lnTo>
                  <a:lnTo>
                    <a:pt x="122" y="20826"/>
                  </a:lnTo>
                  <a:lnTo>
                    <a:pt x="163" y="20867"/>
                  </a:lnTo>
                  <a:lnTo>
                    <a:pt x="245" y="20826"/>
                  </a:lnTo>
                  <a:lnTo>
                    <a:pt x="326" y="20826"/>
                  </a:lnTo>
                  <a:lnTo>
                    <a:pt x="367" y="20745"/>
                  </a:lnTo>
                  <a:lnTo>
                    <a:pt x="367" y="20664"/>
                  </a:lnTo>
                  <a:lnTo>
                    <a:pt x="489" y="16677"/>
                  </a:lnTo>
                  <a:lnTo>
                    <a:pt x="529" y="12691"/>
                  </a:lnTo>
                  <a:lnTo>
                    <a:pt x="570" y="8705"/>
                  </a:lnTo>
                  <a:lnTo>
                    <a:pt x="570" y="4719"/>
                  </a:lnTo>
                  <a:lnTo>
                    <a:pt x="489" y="203"/>
                  </a:lnTo>
                  <a:lnTo>
                    <a:pt x="489" y="122"/>
                  </a:lnTo>
                  <a:lnTo>
                    <a:pt x="448" y="41"/>
                  </a:lnTo>
                  <a:lnTo>
                    <a:pt x="3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38" name="Google Shape;2638;p74"/>
            <p:cNvSpPr/>
            <p:nvPr/>
          </p:nvSpPr>
          <p:spPr>
            <a:xfrm>
              <a:off x="9081866" y="1325133"/>
              <a:ext cx="1205588" cy="115123"/>
            </a:xfrm>
            <a:custGeom>
              <a:rect b="b" l="l" r="r" t="t"/>
              <a:pathLst>
                <a:path extrusionOk="0" h="1546" w="16190">
                  <a:moveTo>
                    <a:pt x="16027" y="0"/>
                  </a:moveTo>
                  <a:lnTo>
                    <a:pt x="3702" y="895"/>
                  </a:lnTo>
                  <a:lnTo>
                    <a:pt x="204" y="1180"/>
                  </a:lnTo>
                  <a:lnTo>
                    <a:pt x="123" y="1180"/>
                  </a:lnTo>
                  <a:lnTo>
                    <a:pt x="41" y="1220"/>
                  </a:lnTo>
                  <a:lnTo>
                    <a:pt x="0" y="1383"/>
                  </a:lnTo>
                  <a:lnTo>
                    <a:pt x="41" y="1424"/>
                  </a:lnTo>
                  <a:lnTo>
                    <a:pt x="41" y="1505"/>
                  </a:lnTo>
                  <a:lnTo>
                    <a:pt x="123" y="1546"/>
                  </a:lnTo>
                  <a:lnTo>
                    <a:pt x="204" y="1546"/>
                  </a:lnTo>
                  <a:lnTo>
                    <a:pt x="12529" y="610"/>
                  </a:lnTo>
                  <a:lnTo>
                    <a:pt x="16027" y="366"/>
                  </a:lnTo>
                  <a:lnTo>
                    <a:pt x="16108" y="326"/>
                  </a:lnTo>
                  <a:lnTo>
                    <a:pt x="16149" y="285"/>
                  </a:lnTo>
                  <a:lnTo>
                    <a:pt x="16190" y="163"/>
                  </a:lnTo>
                  <a:lnTo>
                    <a:pt x="16190" y="81"/>
                  </a:lnTo>
                  <a:lnTo>
                    <a:pt x="16149" y="41"/>
                  </a:lnTo>
                  <a:lnTo>
                    <a:pt x="16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39" name="Google Shape;2639;p74"/>
            <p:cNvSpPr/>
            <p:nvPr/>
          </p:nvSpPr>
          <p:spPr>
            <a:xfrm>
              <a:off x="9069729" y="540644"/>
              <a:ext cx="1226811" cy="1623560"/>
            </a:xfrm>
            <a:custGeom>
              <a:rect b="b" l="l" r="r" t="t"/>
              <a:pathLst>
                <a:path extrusionOk="0" h="21803" w="16475">
                  <a:moveTo>
                    <a:pt x="16104" y="376"/>
                  </a:moveTo>
                  <a:lnTo>
                    <a:pt x="15946" y="8298"/>
                  </a:lnTo>
                  <a:lnTo>
                    <a:pt x="15864" y="12325"/>
                  </a:lnTo>
                  <a:lnTo>
                    <a:pt x="15864" y="14318"/>
                  </a:lnTo>
                  <a:lnTo>
                    <a:pt x="15824" y="15294"/>
                  </a:lnTo>
                  <a:lnTo>
                    <a:pt x="15742" y="16270"/>
                  </a:lnTo>
                  <a:lnTo>
                    <a:pt x="15661" y="17409"/>
                  </a:lnTo>
                  <a:lnTo>
                    <a:pt x="15620" y="18508"/>
                  </a:lnTo>
                  <a:lnTo>
                    <a:pt x="15620" y="19606"/>
                  </a:lnTo>
                  <a:lnTo>
                    <a:pt x="15661" y="20135"/>
                  </a:lnTo>
                  <a:lnTo>
                    <a:pt x="15689" y="20523"/>
                  </a:lnTo>
                  <a:lnTo>
                    <a:pt x="15214" y="20582"/>
                  </a:lnTo>
                  <a:lnTo>
                    <a:pt x="14563" y="20623"/>
                  </a:lnTo>
                  <a:lnTo>
                    <a:pt x="11960" y="20623"/>
                  </a:lnTo>
                  <a:lnTo>
                    <a:pt x="10658" y="20663"/>
                  </a:lnTo>
                  <a:lnTo>
                    <a:pt x="6306" y="20989"/>
                  </a:lnTo>
                  <a:lnTo>
                    <a:pt x="1791" y="21314"/>
                  </a:lnTo>
                  <a:lnTo>
                    <a:pt x="733" y="21396"/>
                  </a:lnTo>
                  <a:lnTo>
                    <a:pt x="517" y="21427"/>
                  </a:lnTo>
                  <a:lnTo>
                    <a:pt x="517" y="21427"/>
                  </a:lnTo>
                  <a:lnTo>
                    <a:pt x="408" y="19647"/>
                  </a:lnTo>
                  <a:lnTo>
                    <a:pt x="367" y="17613"/>
                  </a:lnTo>
                  <a:lnTo>
                    <a:pt x="367" y="15620"/>
                  </a:lnTo>
                  <a:lnTo>
                    <a:pt x="408" y="13626"/>
                  </a:lnTo>
                  <a:lnTo>
                    <a:pt x="448" y="11593"/>
                  </a:lnTo>
                  <a:lnTo>
                    <a:pt x="570" y="9600"/>
                  </a:lnTo>
                  <a:lnTo>
                    <a:pt x="774" y="5573"/>
                  </a:lnTo>
                  <a:lnTo>
                    <a:pt x="970" y="1212"/>
                  </a:lnTo>
                  <a:lnTo>
                    <a:pt x="970" y="1212"/>
                  </a:lnTo>
                  <a:lnTo>
                    <a:pt x="12895" y="569"/>
                  </a:lnTo>
                  <a:lnTo>
                    <a:pt x="16104" y="376"/>
                  </a:lnTo>
                  <a:close/>
                  <a:moveTo>
                    <a:pt x="16271" y="0"/>
                  </a:moveTo>
                  <a:lnTo>
                    <a:pt x="4190" y="691"/>
                  </a:lnTo>
                  <a:lnTo>
                    <a:pt x="814" y="854"/>
                  </a:lnTo>
                  <a:lnTo>
                    <a:pt x="733" y="895"/>
                  </a:lnTo>
                  <a:lnTo>
                    <a:pt x="652" y="936"/>
                  </a:lnTo>
                  <a:lnTo>
                    <a:pt x="611" y="976"/>
                  </a:lnTo>
                  <a:lnTo>
                    <a:pt x="611" y="1058"/>
                  </a:lnTo>
                  <a:lnTo>
                    <a:pt x="408" y="5085"/>
                  </a:lnTo>
                  <a:lnTo>
                    <a:pt x="204" y="9111"/>
                  </a:lnTo>
                  <a:lnTo>
                    <a:pt x="41" y="13098"/>
                  </a:lnTo>
                  <a:lnTo>
                    <a:pt x="1" y="15132"/>
                  </a:lnTo>
                  <a:lnTo>
                    <a:pt x="1" y="17125"/>
                  </a:lnTo>
                  <a:lnTo>
                    <a:pt x="41" y="19402"/>
                  </a:lnTo>
                  <a:lnTo>
                    <a:pt x="163" y="21640"/>
                  </a:lnTo>
                  <a:lnTo>
                    <a:pt x="204" y="21721"/>
                  </a:lnTo>
                  <a:lnTo>
                    <a:pt x="245" y="21802"/>
                  </a:lnTo>
                  <a:lnTo>
                    <a:pt x="733" y="21802"/>
                  </a:lnTo>
                  <a:lnTo>
                    <a:pt x="1669" y="21721"/>
                  </a:lnTo>
                  <a:lnTo>
                    <a:pt x="4272" y="21518"/>
                  </a:lnTo>
                  <a:lnTo>
                    <a:pt x="10251" y="21070"/>
                  </a:lnTo>
                  <a:lnTo>
                    <a:pt x="11675" y="20989"/>
                  </a:lnTo>
                  <a:lnTo>
                    <a:pt x="14522" y="20989"/>
                  </a:lnTo>
                  <a:lnTo>
                    <a:pt x="15254" y="20948"/>
                  </a:lnTo>
                  <a:lnTo>
                    <a:pt x="15946" y="20867"/>
                  </a:lnTo>
                  <a:lnTo>
                    <a:pt x="16027" y="20826"/>
                  </a:lnTo>
                  <a:lnTo>
                    <a:pt x="16068" y="20704"/>
                  </a:lnTo>
                  <a:lnTo>
                    <a:pt x="15987" y="19728"/>
                  </a:lnTo>
                  <a:lnTo>
                    <a:pt x="15987" y="18752"/>
                  </a:lnTo>
                  <a:lnTo>
                    <a:pt x="16027" y="17775"/>
                  </a:lnTo>
                  <a:lnTo>
                    <a:pt x="16109" y="16799"/>
                  </a:lnTo>
                  <a:lnTo>
                    <a:pt x="16190" y="14765"/>
                  </a:lnTo>
                  <a:lnTo>
                    <a:pt x="16231" y="12772"/>
                  </a:lnTo>
                  <a:lnTo>
                    <a:pt x="16312" y="8745"/>
                  </a:lnTo>
                  <a:lnTo>
                    <a:pt x="16393" y="4718"/>
                  </a:lnTo>
                  <a:lnTo>
                    <a:pt x="16475" y="163"/>
                  </a:lnTo>
                  <a:lnTo>
                    <a:pt x="16475" y="81"/>
                  </a:lnTo>
                  <a:lnTo>
                    <a:pt x="16434" y="41"/>
                  </a:lnTo>
                  <a:lnTo>
                    <a:pt x="163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40" name="Google Shape;2640;p74"/>
          <p:cNvGrpSpPr/>
          <p:nvPr/>
        </p:nvGrpSpPr>
        <p:grpSpPr>
          <a:xfrm flipH="1">
            <a:off x="5924611" y="1266456"/>
            <a:ext cx="724835" cy="635493"/>
            <a:chOff x="5375211" y="1361181"/>
            <a:chExt cx="724835" cy="635493"/>
          </a:xfrm>
        </p:grpSpPr>
        <p:sp>
          <p:nvSpPr>
            <p:cNvPr id="2641" name="Google Shape;2641;p74"/>
            <p:cNvSpPr/>
            <p:nvPr/>
          </p:nvSpPr>
          <p:spPr>
            <a:xfrm flipH="1">
              <a:off x="5375211" y="1361181"/>
              <a:ext cx="724835" cy="635493"/>
            </a:xfrm>
            <a:custGeom>
              <a:rect b="b" l="l" r="r" t="t"/>
              <a:pathLst>
                <a:path extrusionOk="0" h="10129" w="11553">
                  <a:moveTo>
                    <a:pt x="6265" y="0"/>
                  </a:moveTo>
                  <a:lnTo>
                    <a:pt x="5410" y="41"/>
                  </a:lnTo>
                  <a:lnTo>
                    <a:pt x="4556" y="41"/>
                  </a:lnTo>
                  <a:lnTo>
                    <a:pt x="4150" y="82"/>
                  </a:lnTo>
                  <a:lnTo>
                    <a:pt x="3702" y="163"/>
                  </a:lnTo>
                  <a:lnTo>
                    <a:pt x="2970" y="366"/>
                  </a:lnTo>
                  <a:lnTo>
                    <a:pt x="2644" y="488"/>
                  </a:lnTo>
                  <a:lnTo>
                    <a:pt x="2278" y="651"/>
                  </a:lnTo>
                  <a:lnTo>
                    <a:pt x="1953" y="814"/>
                  </a:lnTo>
                  <a:lnTo>
                    <a:pt x="1628" y="1017"/>
                  </a:lnTo>
                  <a:lnTo>
                    <a:pt x="1343" y="1261"/>
                  </a:lnTo>
                  <a:lnTo>
                    <a:pt x="1058" y="1505"/>
                  </a:lnTo>
                  <a:lnTo>
                    <a:pt x="814" y="1790"/>
                  </a:lnTo>
                  <a:lnTo>
                    <a:pt x="611" y="2075"/>
                  </a:lnTo>
                  <a:lnTo>
                    <a:pt x="407" y="2360"/>
                  </a:lnTo>
                  <a:lnTo>
                    <a:pt x="285" y="2685"/>
                  </a:lnTo>
                  <a:lnTo>
                    <a:pt x="163" y="3010"/>
                  </a:lnTo>
                  <a:lnTo>
                    <a:pt x="41" y="3376"/>
                  </a:lnTo>
                  <a:lnTo>
                    <a:pt x="1" y="3702"/>
                  </a:lnTo>
                  <a:lnTo>
                    <a:pt x="1" y="4068"/>
                  </a:lnTo>
                  <a:lnTo>
                    <a:pt x="41" y="4393"/>
                  </a:lnTo>
                  <a:lnTo>
                    <a:pt x="82" y="4759"/>
                  </a:lnTo>
                  <a:lnTo>
                    <a:pt x="204" y="5085"/>
                  </a:lnTo>
                  <a:lnTo>
                    <a:pt x="367" y="5370"/>
                  </a:lnTo>
                  <a:lnTo>
                    <a:pt x="529" y="5695"/>
                  </a:lnTo>
                  <a:lnTo>
                    <a:pt x="773" y="5939"/>
                  </a:lnTo>
                  <a:lnTo>
                    <a:pt x="1017" y="6224"/>
                  </a:lnTo>
                  <a:lnTo>
                    <a:pt x="1262" y="6427"/>
                  </a:lnTo>
                  <a:lnTo>
                    <a:pt x="1587" y="6671"/>
                  </a:lnTo>
                  <a:lnTo>
                    <a:pt x="1912" y="6875"/>
                  </a:lnTo>
                  <a:lnTo>
                    <a:pt x="2278" y="7037"/>
                  </a:lnTo>
                  <a:lnTo>
                    <a:pt x="2644" y="7159"/>
                  </a:lnTo>
                  <a:lnTo>
                    <a:pt x="3011" y="7281"/>
                  </a:lnTo>
                  <a:lnTo>
                    <a:pt x="3377" y="7363"/>
                  </a:lnTo>
                  <a:lnTo>
                    <a:pt x="4150" y="7485"/>
                  </a:lnTo>
                  <a:lnTo>
                    <a:pt x="4719" y="7525"/>
                  </a:lnTo>
                  <a:lnTo>
                    <a:pt x="4638" y="7892"/>
                  </a:lnTo>
                  <a:lnTo>
                    <a:pt x="4516" y="8258"/>
                  </a:lnTo>
                  <a:lnTo>
                    <a:pt x="4312" y="8624"/>
                  </a:lnTo>
                  <a:lnTo>
                    <a:pt x="3987" y="8949"/>
                  </a:lnTo>
                  <a:lnTo>
                    <a:pt x="3661" y="9234"/>
                  </a:lnTo>
                  <a:lnTo>
                    <a:pt x="3295" y="9478"/>
                  </a:lnTo>
                  <a:lnTo>
                    <a:pt x="3214" y="9519"/>
                  </a:lnTo>
                  <a:lnTo>
                    <a:pt x="3173" y="9600"/>
                  </a:lnTo>
                  <a:lnTo>
                    <a:pt x="3214" y="9681"/>
                  </a:lnTo>
                  <a:lnTo>
                    <a:pt x="3255" y="9763"/>
                  </a:lnTo>
                  <a:lnTo>
                    <a:pt x="3417" y="9885"/>
                  </a:lnTo>
                  <a:lnTo>
                    <a:pt x="3661" y="10007"/>
                  </a:lnTo>
                  <a:lnTo>
                    <a:pt x="4109" y="10088"/>
                  </a:lnTo>
                  <a:lnTo>
                    <a:pt x="4394" y="10129"/>
                  </a:lnTo>
                  <a:lnTo>
                    <a:pt x="4678" y="10129"/>
                  </a:lnTo>
                  <a:lnTo>
                    <a:pt x="4963" y="10088"/>
                  </a:lnTo>
                  <a:lnTo>
                    <a:pt x="5248" y="10047"/>
                  </a:lnTo>
                  <a:lnTo>
                    <a:pt x="5492" y="9925"/>
                  </a:lnTo>
                  <a:lnTo>
                    <a:pt x="5695" y="9803"/>
                  </a:lnTo>
                  <a:lnTo>
                    <a:pt x="5899" y="9681"/>
                  </a:lnTo>
                  <a:lnTo>
                    <a:pt x="6102" y="9519"/>
                  </a:lnTo>
                  <a:lnTo>
                    <a:pt x="6265" y="9315"/>
                  </a:lnTo>
                  <a:lnTo>
                    <a:pt x="6387" y="9112"/>
                  </a:lnTo>
                  <a:lnTo>
                    <a:pt x="6509" y="8908"/>
                  </a:lnTo>
                  <a:lnTo>
                    <a:pt x="6590" y="8664"/>
                  </a:lnTo>
                  <a:lnTo>
                    <a:pt x="6671" y="8380"/>
                  </a:lnTo>
                  <a:lnTo>
                    <a:pt x="6671" y="8095"/>
                  </a:lnTo>
                  <a:lnTo>
                    <a:pt x="6671" y="7810"/>
                  </a:lnTo>
                  <a:lnTo>
                    <a:pt x="6590" y="7566"/>
                  </a:lnTo>
                  <a:lnTo>
                    <a:pt x="7119" y="7485"/>
                  </a:lnTo>
                  <a:lnTo>
                    <a:pt x="7607" y="7403"/>
                  </a:lnTo>
                  <a:lnTo>
                    <a:pt x="8054" y="7322"/>
                  </a:lnTo>
                  <a:lnTo>
                    <a:pt x="8543" y="7159"/>
                  </a:lnTo>
                  <a:lnTo>
                    <a:pt x="8990" y="6997"/>
                  </a:lnTo>
                  <a:lnTo>
                    <a:pt x="9437" y="6753"/>
                  </a:lnTo>
                  <a:lnTo>
                    <a:pt x="9844" y="6509"/>
                  </a:lnTo>
                  <a:lnTo>
                    <a:pt x="10251" y="6224"/>
                  </a:lnTo>
                  <a:lnTo>
                    <a:pt x="10495" y="5939"/>
                  </a:lnTo>
                  <a:lnTo>
                    <a:pt x="10780" y="5654"/>
                  </a:lnTo>
                  <a:lnTo>
                    <a:pt x="10983" y="5329"/>
                  </a:lnTo>
                  <a:lnTo>
                    <a:pt x="11186" y="5004"/>
                  </a:lnTo>
                  <a:lnTo>
                    <a:pt x="11349" y="4637"/>
                  </a:lnTo>
                  <a:lnTo>
                    <a:pt x="11471" y="4312"/>
                  </a:lnTo>
                  <a:lnTo>
                    <a:pt x="11512" y="3905"/>
                  </a:lnTo>
                  <a:lnTo>
                    <a:pt x="11553" y="3539"/>
                  </a:lnTo>
                  <a:lnTo>
                    <a:pt x="11512" y="3132"/>
                  </a:lnTo>
                  <a:lnTo>
                    <a:pt x="11431" y="2726"/>
                  </a:lnTo>
                  <a:lnTo>
                    <a:pt x="11309" y="2360"/>
                  </a:lnTo>
                  <a:lnTo>
                    <a:pt x="11146" y="1993"/>
                  </a:lnTo>
                  <a:lnTo>
                    <a:pt x="10942" y="1668"/>
                  </a:lnTo>
                  <a:lnTo>
                    <a:pt x="10698" y="1383"/>
                  </a:lnTo>
                  <a:lnTo>
                    <a:pt x="10414" y="1099"/>
                  </a:lnTo>
                  <a:lnTo>
                    <a:pt x="10088" y="814"/>
                  </a:lnTo>
                  <a:lnTo>
                    <a:pt x="9763" y="610"/>
                  </a:lnTo>
                  <a:lnTo>
                    <a:pt x="9397" y="448"/>
                  </a:lnTo>
                  <a:lnTo>
                    <a:pt x="9031" y="285"/>
                  </a:lnTo>
                  <a:lnTo>
                    <a:pt x="8665" y="204"/>
                  </a:lnTo>
                  <a:lnTo>
                    <a:pt x="8298" y="122"/>
                  </a:lnTo>
                  <a:lnTo>
                    <a:pt x="7892" y="41"/>
                  </a:lnTo>
                  <a:lnTo>
                    <a:pt x="71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74"/>
            <p:cNvSpPr/>
            <p:nvPr/>
          </p:nvSpPr>
          <p:spPr>
            <a:xfrm flipH="1">
              <a:off x="5801404" y="1578073"/>
              <a:ext cx="56215" cy="58787"/>
            </a:xfrm>
            <a:custGeom>
              <a:rect b="b" l="l" r="r" t="t"/>
              <a:pathLst>
                <a:path extrusionOk="0" h="937" w="896">
                  <a:moveTo>
                    <a:pt x="408" y="1"/>
                  </a:moveTo>
                  <a:lnTo>
                    <a:pt x="326" y="41"/>
                  </a:lnTo>
                  <a:lnTo>
                    <a:pt x="204" y="123"/>
                  </a:lnTo>
                  <a:lnTo>
                    <a:pt x="123" y="204"/>
                  </a:lnTo>
                  <a:lnTo>
                    <a:pt x="41" y="326"/>
                  </a:lnTo>
                  <a:lnTo>
                    <a:pt x="1" y="448"/>
                  </a:lnTo>
                  <a:lnTo>
                    <a:pt x="41" y="611"/>
                  </a:lnTo>
                  <a:lnTo>
                    <a:pt x="82" y="774"/>
                  </a:lnTo>
                  <a:lnTo>
                    <a:pt x="204" y="896"/>
                  </a:lnTo>
                  <a:lnTo>
                    <a:pt x="367" y="936"/>
                  </a:lnTo>
                  <a:lnTo>
                    <a:pt x="530" y="936"/>
                  </a:lnTo>
                  <a:lnTo>
                    <a:pt x="652" y="896"/>
                  </a:lnTo>
                  <a:lnTo>
                    <a:pt x="774" y="774"/>
                  </a:lnTo>
                  <a:lnTo>
                    <a:pt x="814" y="652"/>
                  </a:lnTo>
                  <a:lnTo>
                    <a:pt x="896" y="530"/>
                  </a:lnTo>
                  <a:lnTo>
                    <a:pt x="896" y="367"/>
                  </a:lnTo>
                  <a:lnTo>
                    <a:pt x="855" y="245"/>
                  </a:lnTo>
                  <a:lnTo>
                    <a:pt x="774" y="123"/>
                  </a:lnTo>
                  <a:lnTo>
                    <a:pt x="652" y="41"/>
                  </a:lnTo>
                  <a:lnTo>
                    <a:pt x="5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74"/>
            <p:cNvSpPr/>
            <p:nvPr/>
          </p:nvSpPr>
          <p:spPr>
            <a:xfrm flipH="1">
              <a:off x="5791177" y="1567909"/>
              <a:ext cx="76606" cy="81687"/>
            </a:xfrm>
            <a:custGeom>
              <a:rect b="b" l="l" r="r" t="t"/>
              <a:pathLst>
                <a:path extrusionOk="0" h="1302" w="1221">
                  <a:moveTo>
                    <a:pt x="773" y="366"/>
                  </a:moveTo>
                  <a:lnTo>
                    <a:pt x="773" y="407"/>
                  </a:lnTo>
                  <a:lnTo>
                    <a:pt x="814" y="407"/>
                  </a:lnTo>
                  <a:lnTo>
                    <a:pt x="814" y="448"/>
                  </a:lnTo>
                  <a:lnTo>
                    <a:pt x="854" y="448"/>
                  </a:lnTo>
                  <a:lnTo>
                    <a:pt x="854" y="488"/>
                  </a:lnTo>
                  <a:lnTo>
                    <a:pt x="854" y="529"/>
                  </a:lnTo>
                  <a:lnTo>
                    <a:pt x="854" y="570"/>
                  </a:lnTo>
                  <a:lnTo>
                    <a:pt x="854" y="651"/>
                  </a:lnTo>
                  <a:lnTo>
                    <a:pt x="854" y="732"/>
                  </a:lnTo>
                  <a:lnTo>
                    <a:pt x="814" y="732"/>
                  </a:lnTo>
                  <a:lnTo>
                    <a:pt x="814" y="773"/>
                  </a:lnTo>
                  <a:lnTo>
                    <a:pt x="773" y="814"/>
                  </a:lnTo>
                  <a:lnTo>
                    <a:pt x="732" y="854"/>
                  </a:lnTo>
                  <a:lnTo>
                    <a:pt x="732" y="895"/>
                  </a:lnTo>
                  <a:lnTo>
                    <a:pt x="692" y="895"/>
                  </a:lnTo>
                  <a:lnTo>
                    <a:pt x="651" y="936"/>
                  </a:lnTo>
                  <a:lnTo>
                    <a:pt x="570" y="936"/>
                  </a:lnTo>
                  <a:lnTo>
                    <a:pt x="529" y="895"/>
                  </a:lnTo>
                  <a:lnTo>
                    <a:pt x="488" y="895"/>
                  </a:lnTo>
                  <a:lnTo>
                    <a:pt x="448" y="854"/>
                  </a:lnTo>
                  <a:lnTo>
                    <a:pt x="407" y="814"/>
                  </a:lnTo>
                  <a:lnTo>
                    <a:pt x="407" y="773"/>
                  </a:lnTo>
                  <a:lnTo>
                    <a:pt x="366" y="732"/>
                  </a:lnTo>
                  <a:lnTo>
                    <a:pt x="366" y="692"/>
                  </a:lnTo>
                  <a:lnTo>
                    <a:pt x="366" y="651"/>
                  </a:lnTo>
                  <a:lnTo>
                    <a:pt x="366" y="610"/>
                  </a:lnTo>
                  <a:lnTo>
                    <a:pt x="366" y="570"/>
                  </a:lnTo>
                  <a:lnTo>
                    <a:pt x="407" y="529"/>
                  </a:lnTo>
                  <a:lnTo>
                    <a:pt x="407" y="488"/>
                  </a:lnTo>
                  <a:lnTo>
                    <a:pt x="448" y="448"/>
                  </a:lnTo>
                  <a:lnTo>
                    <a:pt x="488" y="448"/>
                  </a:lnTo>
                  <a:lnTo>
                    <a:pt x="488" y="407"/>
                  </a:lnTo>
                  <a:lnTo>
                    <a:pt x="529" y="407"/>
                  </a:lnTo>
                  <a:lnTo>
                    <a:pt x="529" y="366"/>
                  </a:lnTo>
                  <a:close/>
                  <a:moveTo>
                    <a:pt x="488" y="0"/>
                  </a:moveTo>
                  <a:lnTo>
                    <a:pt x="325" y="81"/>
                  </a:lnTo>
                  <a:lnTo>
                    <a:pt x="163" y="203"/>
                  </a:lnTo>
                  <a:lnTo>
                    <a:pt x="41" y="366"/>
                  </a:lnTo>
                  <a:lnTo>
                    <a:pt x="0" y="529"/>
                  </a:lnTo>
                  <a:lnTo>
                    <a:pt x="0" y="773"/>
                  </a:lnTo>
                  <a:lnTo>
                    <a:pt x="41" y="895"/>
                  </a:lnTo>
                  <a:lnTo>
                    <a:pt x="81" y="1017"/>
                  </a:lnTo>
                  <a:lnTo>
                    <a:pt x="203" y="1139"/>
                  </a:lnTo>
                  <a:lnTo>
                    <a:pt x="285" y="1220"/>
                  </a:lnTo>
                  <a:lnTo>
                    <a:pt x="407" y="1261"/>
                  </a:lnTo>
                  <a:lnTo>
                    <a:pt x="529" y="1302"/>
                  </a:lnTo>
                  <a:lnTo>
                    <a:pt x="732" y="1302"/>
                  </a:lnTo>
                  <a:lnTo>
                    <a:pt x="895" y="1220"/>
                  </a:lnTo>
                  <a:lnTo>
                    <a:pt x="1017" y="1098"/>
                  </a:lnTo>
                  <a:lnTo>
                    <a:pt x="1139" y="976"/>
                  </a:lnTo>
                  <a:lnTo>
                    <a:pt x="1180" y="814"/>
                  </a:lnTo>
                  <a:lnTo>
                    <a:pt x="1220" y="610"/>
                  </a:lnTo>
                  <a:lnTo>
                    <a:pt x="1220" y="448"/>
                  </a:lnTo>
                  <a:lnTo>
                    <a:pt x="1180" y="285"/>
                  </a:lnTo>
                  <a:lnTo>
                    <a:pt x="1058" y="122"/>
                  </a:lnTo>
                  <a:lnTo>
                    <a:pt x="895" y="41"/>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74"/>
            <p:cNvSpPr/>
            <p:nvPr/>
          </p:nvSpPr>
          <p:spPr>
            <a:xfrm flipH="1">
              <a:off x="5696754" y="1578073"/>
              <a:ext cx="56215" cy="58787"/>
            </a:xfrm>
            <a:custGeom>
              <a:rect b="b" l="l" r="r" t="t"/>
              <a:pathLst>
                <a:path extrusionOk="0" h="937" w="896">
                  <a:moveTo>
                    <a:pt x="448" y="1"/>
                  </a:moveTo>
                  <a:lnTo>
                    <a:pt x="326" y="41"/>
                  </a:lnTo>
                  <a:lnTo>
                    <a:pt x="204" y="123"/>
                  </a:lnTo>
                  <a:lnTo>
                    <a:pt x="123" y="204"/>
                  </a:lnTo>
                  <a:lnTo>
                    <a:pt x="41" y="326"/>
                  </a:lnTo>
                  <a:lnTo>
                    <a:pt x="1" y="448"/>
                  </a:lnTo>
                  <a:lnTo>
                    <a:pt x="41" y="611"/>
                  </a:lnTo>
                  <a:lnTo>
                    <a:pt x="123" y="774"/>
                  </a:lnTo>
                  <a:lnTo>
                    <a:pt x="245" y="896"/>
                  </a:lnTo>
                  <a:lnTo>
                    <a:pt x="407" y="936"/>
                  </a:lnTo>
                  <a:lnTo>
                    <a:pt x="529" y="936"/>
                  </a:lnTo>
                  <a:lnTo>
                    <a:pt x="651" y="896"/>
                  </a:lnTo>
                  <a:lnTo>
                    <a:pt x="773" y="774"/>
                  </a:lnTo>
                  <a:lnTo>
                    <a:pt x="855" y="652"/>
                  </a:lnTo>
                  <a:lnTo>
                    <a:pt x="895" y="530"/>
                  </a:lnTo>
                  <a:lnTo>
                    <a:pt x="895" y="367"/>
                  </a:lnTo>
                  <a:lnTo>
                    <a:pt x="855" y="245"/>
                  </a:lnTo>
                  <a:lnTo>
                    <a:pt x="773" y="123"/>
                  </a:lnTo>
                  <a:lnTo>
                    <a:pt x="692" y="41"/>
                  </a:lnTo>
                  <a:lnTo>
                    <a:pt x="5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74"/>
            <p:cNvSpPr/>
            <p:nvPr/>
          </p:nvSpPr>
          <p:spPr>
            <a:xfrm flipH="1">
              <a:off x="5686527" y="1567909"/>
              <a:ext cx="76668" cy="81687"/>
            </a:xfrm>
            <a:custGeom>
              <a:rect b="b" l="l" r="r" t="t"/>
              <a:pathLst>
                <a:path extrusionOk="0" h="1302" w="1222">
                  <a:moveTo>
                    <a:pt x="774" y="366"/>
                  </a:moveTo>
                  <a:lnTo>
                    <a:pt x="774" y="407"/>
                  </a:lnTo>
                  <a:lnTo>
                    <a:pt x="814" y="407"/>
                  </a:lnTo>
                  <a:lnTo>
                    <a:pt x="855" y="448"/>
                  </a:lnTo>
                  <a:lnTo>
                    <a:pt x="855" y="488"/>
                  </a:lnTo>
                  <a:lnTo>
                    <a:pt x="855" y="529"/>
                  </a:lnTo>
                  <a:lnTo>
                    <a:pt x="855" y="570"/>
                  </a:lnTo>
                  <a:lnTo>
                    <a:pt x="855" y="651"/>
                  </a:lnTo>
                  <a:lnTo>
                    <a:pt x="855" y="732"/>
                  </a:lnTo>
                  <a:lnTo>
                    <a:pt x="814" y="773"/>
                  </a:lnTo>
                  <a:lnTo>
                    <a:pt x="774" y="814"/>
                  </a:lnTo>
                  <a:lnTo>
                    <a:pt x="814" y="814"/>
                  </a:lnTo>
                  <a:lnTo>
                    <a:pt x="733" y="854"/>
                  </a:lnTo>
                  <a:lnTo>
                    <a:pt x="733" y="895"/>
                  </a:lnTo>
                  <a:lnTo>
                    <a:pt x="692" y="895"/>
                  </a:lnTo>
                  <a:lnTo>
                    <a:pt x="652" y="936"/>
                  </a:lnTo>
                  <a:lnTo>
                    <a:pt x="570" y="936"/>
                  </a:lnTo>
                  <a:lnTo>
                    <a:pt x="530" y="895"/>
                  </a:lnTo>
                  <a:lnTo>
                    <a:pt x="489" y="895"/>
                  </a:lnTo>
                  <a:lnTo>
                    <a:pt x="489" y="854"/>
                  </a:lnTo>
                  <a:lnTo>
                    <a:pt x="448" y="854"/>
                  </a:lnTo>
                  <a:lnTo>
                    <a:pt x="408" y="814"/>
                  </a:lnTo>
                  <a:lnTo>
                    <a:pt x="408" y="773"/>
                  </a:lnTo>
                  <a:lnTo>
                    <a:pt x="367" y="732"/>
                  </a:lnTo>
                  <a:lnTo>
                    <a:pt x="367" y="692"/>
                  </a:lnTo>
                  <a:lnTo>
                    <a:pt x="367" y="651"/>
                  </a:lnTo>
                  <a:lnTo>
                    <a:pt x="367" y="610"/>
                  </a:lnTo>
                  <a:lnTo>
                    <a:pt x="367" y="570"/>
                  </a:lnTo>
                  <a:lnTo>
                    <a:pt x="408" y="529"/>
                  </a:lnTo>
                  <a:lnTo>
                    <a:pt x="408" y="488"/>
                  </a:lnTo>
                  <a:lnTo>
                    <a:pt x="448" y="448"/>
                  </a:lnTo>
                  <a:lnTo>
                    <a:pt x="489" y="448"/>
                  </a:lnTo>
                  <a:lnTo>
                    <a:pt x="489" y="407"/>
                  </a:lnTo>
                  <a:lnTo>
                    <a:pt x="530" y="407"/>
                  </a:lnTo>
                  <a:lnTo>
                    <a:pt x="570" y="366"/>
                  </a:lnTo>
                  <a:close/>
                  <a:moveTo>
                    <a:pt x="489" y="0"/>
                  </a:moveTo>
                  <a:lnTo>
                    <a:pt x="326" y="81"/>
                  </a:lnTo>
                  <a:lnTo>
                    <a:pt x="164" y="203"/>
                  </a:lnTo>
                  <a:lnTo>
                    <a:pt x="82" y="366"/>
                  </a:lnTo>
                  <a:lnTo>
                    <a:pt x="1" y="529"/>
                  </a:lnTo>
                  <a:lnTo>
                    <a:pt x="1" y="773"/>
                  </a:lnTo>
                  <a:lnTo>
                    <a:pt x="41" y="895"/>
                  </a:lnTo>
                  <a:lnTo>
                    <a:pt x="123" y="1017"/>
                  </a:lnTo>
                  <a:lnTo>
                    <a:pt x="204" y="1139"/>
                  </a:lnTo>
                  <a:lnTo>
                    <a:pt x="286" y="1220"/>
                  </a:lnTo>
                  <a:lnTo>
                    <a:pt x="408" y="1261"/>
                  </a:lnTo>
                  <a:lnTo>
                    <a:pt x="570" y="1302"/>
                  </a:lnTo>
                  <a:lnTo>
                    <a:pt x="733" y="1302"/>
                  </a:lnTo>
                  <a:lnTo>
                    <a:pt x="896" y="1220"/>
                  </a:lnTo>
                  <a:lnTo>
                    <a:pt x="1018" y="1098"/>
                  </a:lnTo>
                  <a:lnTo>
                    <a:pt x="1140" y="976"/>
                  </a:lnTo>
                  <a:lnTo>
                    <a:pt x="1221" y="814"/>
                  </a:lnTo>
                  <a:lnTo>
                    <a:pt x="1221" y="610"/>
                  </a:lnTo>
                  <a:lnTo>
                    <a:pt x="1221" y="448"/>
                  </a:lnTo>
                  <a:lnTo>
                    <a:pt x="1180" y="285"/>
                  </a:lnTo>
                  <a:lnTo>
                    <a:pt x="1058" y="122"/>
                  </a:lnTo>
                  <a:lnTo>
                    <a:pt x="896" y="41"/>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74"/>
            <p:cNvSpPr/>
            <p:nvPr/>
          </p:nvSpPr>
          <p:spPr>
            <a:xfrm flipH="1">
              <a:off x="5592103" y="1578073"/>
              <a:ext cx="53705" cy="58787"/>
            </a:xfrm>
            <a:custGeom>
              <a:rect b="b" l="l" r="r" t="t"/>
              <a:pathLst>
                <a:path extrusionOk="0" h="937" w="856">
                  <a:moveTo>
                    <a:pt x="408" y="1"/>
                  </a:moveTo>
                  <a:lnTo>
                    <a:pt x="286" y="41"/>
                  </a:lnTo>
                  <a:lnTo>
                    <a:pt x="204" y="123"/>
                  </a:lnTo>
                  <a:lnTo>
                    <a:pt x="82" y="204"/>
                  </a:lnTo>
                  <a:lnTo>
                    <a:pt x="42" y="326"/>
                  </a:lnTo>
                  <a:lnTo>
                    <a:pt x="1" y="448"/>
                  </a:lnTo>
                  <a:lnTo>
                    <a:pt x="1" y="611"/>
                  </a:lnTo>
                  <a:lnTo>
                    <a:pt x="82" y="774"/>
                  </a:lnTo>
                  <a:lnTo>
                    <a:pt x="204" y="896"/>
                  </a:lnTo>
                  <a:lnTo>
                    <a:pt x="367" y="936"/>
                  </a:lnTo>
                  <a:lnTo>
                    <a:pt x="530" y="936"/>
                  </a:lnTo>
                  <a:lnTo>
                    <a:pt x="652" y="896"/>
                  </a:lnTo>
                  <a:lnTo>
                    <a:pt x="733" y="774"/>
                  </a:lnTo>
                  <a:lnTo>
                    <a:pt x="814" y="652"/>
                  </a:lnTo>
                  <a:lnTo>
                    <a:pt x="855" y="530"/>
                  </a:lnTo>
                  <a:lnTo>
                    <a:pt x="855" y="367"/>
                  </a:lnTo>
                  <a:lnTo>
                    <a:pt x="855" y="245"/>
                  </a:lnTo>
                  <a:lnTo>
                    <a:pt x="774" y="123"/>
                  </a:lnTo>
                  <a:lnTo>
                    <a:pt x="652" y="41"/>
                  </a:lnTo>
                  <a:lnTo>
                    <a:pt x="5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74"/>
            <p:cNvSpPr/>
            <p:nvPr/>
          </p:nvSpPr>
          <p:spPr>
            <a:xfrm flipH="1">
              <a:off x="5579367" y="1567909"/>
              <a:ext cx="76606" cy="81687"/>
            </a:xfrm>
            <a:custGeom>
              <a:rect b="b" l="l" r="r" t="t"/>
              <a:pathLst>
                <a:path extrusionOk="0" h="1302" w="1221">
                  <a:moveTo>
                    <a:pt x="732" y="366"/>
                  </a:moveTo>
                  <a:lnTo>
                    <a:pt x="773" y="407"/>
                  </a:lnTo>
                  <a:lnTo>
                    <a:pt x="814" y="407"/>
                  </a:lnTo>
                  <a:lnTo>
                    <a:pt x="814" y="448"/>
                  </a:lnTo>
                  <a:lnTo>
                    <a:pt x="854" y="488"/>
                  </a:lnTo>
                  <a:lnTo>
                    <a:pt x="854" y="529"/>
                  </a:lnTo>
                  <a:lnTo>
                    <a:pt x="854" y="570"/>
                  </a:lnTo>
                  <a:lnTo>
                    <a:pt x="854" y="651"/>
                  </a:lnTo>
                  <a:lnTo>
                    <a:pt x="814" y="732"/>
                  </a:lnTo>
                  <a:lnTo>
                    <a:pt x="773" y="773"/>
                  </a:lnTo>
                  <a:lnTo>
                    <a:pt x="773" y="814"/>
                  </a:lnTo>
                  <a:lnTo>
                    <a:pt x="732" y="854"/>
                  </a:lnTo>
                  <a:lnTo>
                    <a:pt x="692" y="895"/>
                  </a:lnTo>
                  <a:lnTo>
                    <a:pt x="651" y="895"/>
                  </a:lnTo>
                  <a:lnTo>
                    <a:pt x="651" y="936"/>
                  </a:lnTo>
                  <a:lnTo>
                    <a:pt x="529" y="936"/>
                  </a:lnTo>
                  <a:lnTo>
                    <a:pt x="488" y="895"/>
                  </a:lnTo>
                  <a:lnTo>
                    <a:pt x="448" y="895"/>
                  </a:lnTo>
                  <a:lnTo>
                    <a:pt x="448" y="854"/>
                  </a:lnTo>
                  <a:lnTo>
                    <a:pt x="407" y="854"/>
                  </a:lnTo>
                  <a:lnTo>
                    <a:pt x="407" y="814"/>
                  </a:lnTo>
                  <a:lnTo>
                    <a:pt x="366" y="773"/>
                  </a:lnTo>
                  <a:lnTo>
                    <a:pt x="366" y="732"/>
                  </a:lnTo>
                  <a:lnTo>
                    <a:pt x="326" y="692"/>
                  </a:lnTo>
                  <a:lnTo>
                    <a:pt x="326" y="651"/>
                  </a:lnTo>
                  <a:lnTo>
                    <a:pt x="326" y="610"/>
                  </a:lnTo>
                  <a:lnTo>
                    <a:pt x="366" y="529"/>
                  </a:lnTo>
                  <a:lnTo>
                    <a:pt x="407" y="488"/>
                  </a:lnTo>
                  <a:lnTo>
                    <a:pt x="448" y="448"/>
                  </a:lnTo>
                  <a:lnTo>
                    <a:pt x="488" y="407"/>
                  </a:lnTo>
                  <a:lnTo>
                    <a:pt x="529" y="407"/>
                  </a:lnTo>
                  <a:lnTo>
                    <a:pt x="529" y="366"/>
                  </a:lnTo>
                  <a:close/>
                  <a:moveTo>
                    <a:pt x="488" y="0"/>
                  </a:moveTo>
                  <a:lnTo>
                    <a:pt x="285" y="81"/>
                  </a:lnTo>
                  <a:lnTo>
                    <a:pt x="163" y="203"/>
                  </a:lnTo>
                  <a:lnTo>
                    <a:pt x="41" y="366"/>
                  </a:lnTo>
                  <a:lnTo>
                    <a:pt x="0" y="529"/>
                  </a:lnTo>
                  <a:lnTo>
                    <a:pt x="0" y="773"/>
                  </a:lnTo>
                  <a:lnTo>
                    <a:pt x="41" y="895"/>
                  </a:lnTo>
                  <a:lnTo>
                    <a:pt x="82" y="1017"/>
                  </a:lnTo>
                  <a:lnTo>
                    <a:pt x="163" y="1139"/>
                  </a:lnTo>
                  <a:lnTo>
                    <a:pt x="285" y="1220"/>
                  </a:lnTo>
                  <a:lnTo>
                    <a:pt x="407" y="1261"/>
                  </a:lnTo>
                  <a:lnTo>
                    <a:pt x="529" y="1302"/>
                  </a:lnTo>
                  <a:lnTo>
                    <a:pt x="692" y="1302"/>
                  </a:lnTo>
                  <a:lnTo>
                    <a:pt x="854" y="1220"/>
                  </a:lnTo>
                  <a:lnTo>
                    <a:pt x="1017" y="1098"/>
                  </a:lnTo>
                  <a:lnTo>
                    <a:pt x="1098" y="976"/>
                  </a:lnTo>
                  <a:lnTo>
                    <a:pt x="1180" y="814"/>
                  </a:lnTo>
                  <a:lnTo>
                    <a:pt x="1220" y="610"/>
                  </a:lnTo>
                  <a:lnTo>
                    <a:pt x="1220" y="448"/>
                  </a:lnTo>
                  <a:lnTo>
                    <a:pt x="1139" y="285"/>
                  </a:lnTo>
                  <a:lnTo>
                    <a:pt x="1017" y="122"/>
                  </a:lnTo>
                  <a:lnTo>
                    <a:pt x="854" y="41"/>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74"/>
            <p:cNvSpPr/>
            <p:nvPr/>
          </p:nvSpPr>
          <p:spPr>
            <a:xfrm flipH="1">
              <a:off x="5936671" y="1460687"/>
              <a:ext cx="91914" cy="140412"/>
            </a:xfrm>
            <a:custGeom>
              <a:rect b="b" l="l" r="r" t="t"/>
              <a:pathLst>
                <a:path extrusionOk="0" h="2238" w="1465">
                  <a:moveTo>
                    <a:pt x="1261" y="1"/>
                  </a:moveTo>
                  <a:lnTo>
                    <a:pt x="1180" y="41"/>
                  </a:lnTo>
                  <a:lnTo>
                    <a:pt x="936" y="204"/>
                  </a:lnTo>
                  <a:lnTo>
                    <a:pt x="692" y="407"/>
                  </a:lnTo>
                  <a:lnTo>
                    <a:pt x="489" y="652"/>
                  </a:lnTo>
                  <a:lnTo>
                    <a:pt x="326" y="896"/>
                  </a:lnTo>
                  <a:lnTo>
                    <a:pt x="204" y="1140"/>
                  </a:lnTo>
                  <a:lnTo>
                    <a:pt x="82" y="1465"/>
                  </a:lnTo>
                  <a:lnTo>
                    <a:pt x="41" y="1750"/>
                  </a:lnTo>
                  <a:lnTo>
                    <a:pt x="0" y="2035"/>
                  </a:lnTo>
                  <a:lnTo>
                    <a:pt x="41" y="2116"/>
                  </a:lnTo>
                  <a:lnTo>
                    <a:pt x="82" y="2197"/>
                  </a:lnTo>
                  <a:lnTo>
                    <a:pt x="123" y="2238"/>
                  </a:lnTo>
                  <a:lnTo>
                    <a:pt x="285" y="2238"/>
                  </a:lnTo>
                  <a:lnTo>
                    <a:pt x="326" y="2197"/>
                  </a:lnTo>
                  <a:lnTo>
                    <a:pt x="367" y="2116"/>
                  </a:lnTo>
                  <a:lnTo>
                    <a:pt x="367" y="2035"/>
                  </a:lnTo>
                  <a:lnTo>
                    <a:pt x="407" y="1790"/>
                  </a:lnTo>
                  <a:lnTo>
                    <a:pt x="448" y="1546"/>
                  </a:lnTo>
                  <a:lnTo>
                    <a:pt x="529" y="1302"/>
                  </a:lnTo>
                  <a:lnTo>
                    <a:pt x="651" y="1058"/>
                  </a:lnTo>
                  <a:lnTo>
                    <a:pt x="814" y="855"/>
                  </a:lnTo>
                  <a:lnTo>
                    <a:pt x="977" y="652"/>
                  </a:lnTo>
                  <a:lnTo>
                    <a:pt x="1180" y="489"/>
                  </a:lnTo>
                  <a:lnTo>
                    <a:pt x="1383" y="367"/>
                  </a:lnTo>
                  <a:lnTo>
                    <a:pt x="1424" y="326"/>
                  </a:lnTo>
                  <a:lnTo>
                    <a:pt x="1465" y="245"/>
                  </a:lnTo>
                  <a:lnTo>
                    <a:pt x="1465" y="163"/>
                  </a:lnTo>
                  <a:lnTo>
                    <a:pt x="1424" y="123"/>
                  </a:lnTo>
                  <a:lnTo>
                    <a:pt x="1383" y="82"/>
                  </a:lnTo>
                  <a:lnTo>
                    <a:pt x="1343" y="41"/>
                  </a:lnTo>
                  <a:lnTo>
                    <a:pt x="12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74"/>
            <p:cNvSpPr/>
            <p:nvPr/>
          </p:nvSpPr>
          <p:spPr>
            <a:xfrm flipH="1">
              <a:off x="5885601" y="1432642"/>
              <a:ext cx="23026" cy="28108"/>
            </a:xfrm>
            <a:custGeom>
              <a:rect b="b" l="l" r="r" t="t"/>
              <a:pathLst>
                <a:path extrusionOk="0" h="448" w="367">
                  <a:moveTo>
                    <a:pt x="204" y="0"/>
                  </a:moveTo>
                  <a:lnTo>
                    <a:pt x="122" y="41"/>
                  </a:lnTo>
                  <a:lnTo>
                    <a:pt x="41" y="82"/>
                  </a:lnTo>
                  <a:lnTo>
                    <a:pt x="41" y="122"/>
                  </a:lnTo>
                  <a:lnTo>
                    <a:pt x="0" y="204"/>
                  </a:lnTo>
                  <a:lnTo>
                    <a:pt x="0" y="244"/>
                  </a:lnTo>
                  <a:lnTo>
                    <a:pt x="41" y="326"/>
                  </a:lnTo>
                  <a:lnTo>
                    <a:pt x="41" y="366"/>
                  </a:lnTo>
                  <a:lnTo>
                    <a:pt x="122" y="407"/>
                  </a:lnTo>
                  <a:lnTo>
                    <a:pt x="204" y="448"/>
                  </a:lnTo>
                  <a:lnTo>
                    <a:pt x="244" y="407"/>
                  </a:lnTo>
                  <a:lnTo>
                    <a:pt x="326" y="366"/>
                  </a:lnTo>
                  <a:lnTo>
                    <a:pt x="366" y="326"/>
                  </a:lnTo>
                  <a:lnTo>
                    <a:pt x="366" y="244"/>
                  </a:lnTo>
                  <a:lnTo>
                    <a:pt x="366" y="204"/>
                  </a:lnTo>
                  <a:lnTo>
                    <a:pt x="366" y="122"/>
                  </a:lnTo>
                  <a:lnTo>
                    <a:pt x="326" y="82"/>
                  </a:lnTo>
                  <a:lnTo>
                    <a:pt x="244"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0" name="Google Shape;2650;p74"/>
          <p:cNvSpPr/>
          <p:nvPr/>
        </p:nvSpPr>
        <p:spPr>
          <a:xfrm>
            <a:off x="4978042" y="2548979"/>
            <a:ext cx="152693" cy="154523"/>
          </a:xfrm>
          <a:custGeom>
            <a:rect b="b" l="l" r="r" t="t"/>
            <a:pathLst>
              <a:path extrusionOk="0" h="3377" w="3337">
                <a:moveTo>
                  <a:pt x="1506" y="1"/>
                </a:moveTo>
                <a:lnTo>
                  <a:pt x="1262" y="41"/>
                </a:lnTo>
                <a:lnTo>
                  <a:pt x="1018" y="123"/>
                </a:lnTo>
                <a:lnTo>
                  <a:pt x="773" y="204"/>
                </a:lnTo>
                <a:lnTo>
                  <a:pt x="570" y="367"/>
                </a:lnTo>
                <a:lnTo>
                  <a:pt x="407" y="529"/>
                </a:lnTo>
                <a:lnTo>
                  <a:pt x="245" y="692"/>
                </a:lnTo>
                <a:lnTo>
                  <a:pt x="163" y="896"/>
                </a:lnTo>
                <a:lnTo>
                  <a:pt x="82" y="1099"/>
                </a:lnTo>
                <a:lnTo>
                  <a:pt x="1" y="1343"/>
                </a:lnTo>
                <a:lnTo>
                  <a:pt x="1" y="1546"/>
                </a:lnTo>
                <a:lnTo>
                  <a:pt x="1" y="1790"/>
                </a:lnTo>
                <a:lnTo>
                  <a:pt x="41" y="1994"/>
                </a:lnTo>
                <a:lnTo>
                  <a:pt x="123" y="2319"/>
                </a:lnTo>
                <a:lnTo>
                  <a:pt x="245" y="2563"/>
                </a:lnTo>
                <a:lnTo>
                  <a:pt x="448" y="2807"/>
                </a:lnTo>
                <a:lnTo>
                  <a:pt x="692" y="3011"/>
                </a:lnTo>
                <a:lnTo>
                  <a:pt x="936" y="3173"/>
                </a:lnTo>
                <a:lnTo>
                  <a:pt x="1221" y="3295"/>
                </a:lnTo>
                <a:lnTo>
                  <a:pt x="1506" y="3377"/>
                </a:lnTo>
                <a:lnTo>
                  <a:pt x="1831" y="3377"/>
                </a:lnTo>
                <a:lnTo>
                  <a:pt x="2075" y="3336"/>
                </a:lnTo>
                <a:lnTo>
                  <a:pt x="2319" y="3255"/>
                </a:lnTo>
                <a:lnTo>
                  <a:pt x="2563" y="3173"/>
                </a:lnTo>
                <a:lnTo>
                  <a:pt x="2767" y="3011"/>
                </a:lnTo>
                <a:lnTo>
                  <a:pt x="2929" y="2848"/>
                </a:lnTo>
                <a:lnTo>
                  <a:pt x="3092" y="2645"/>
                </a:lnTo>
                <a:lnTo>
                  <a:pt x="3214" y="2441"/>
                </a:lnTo>
                <a:lnTo>
                  <a:pt x="3295" y="2197"/>
                </a:lnTo>
                <a:lnTo>
                  <a:pt x="3336" y="1912"/>
                </a:lnTo>
                <a:lnTo>
                  <a:pt x="3336" y="1628"/>
                </a:lnTo>
                <a:lnTo>
                  <a:pt x="3295" y="1343"/>
                </a:lnTo>
                <a:lnTo>
                  <a:pt x="3214" y="1099"/>
                </a:lnTo>
                <a:lnTo>
                  <a:pt x="3092" y="855"/>
                </a:lnTo>
                <a:lnTo>
                  <a:pt x="2929" y="611"/>
                </a:lnTo>
                <a:lnTo>
                  <a:pt x="2726" y="407"/>
                </a:lnTo>
                <a:lnTo>
                  <a:pt x="2482" y="245"/>
                </a:lnTo>
                <a:lnTo>
                  <a:pt x="2238" y="123"/>
                </a:lnTo>
                <a:lnTo>
                  <a:pt x="1994" y="41"/>
                </a:lnTo>
                <a:lnTo>
                  <a:pt x="17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74"/>
          <p:cNvSpPr/>
          <p:nvPr/>
        </p:nvSpPr>
        <p:spPr>
          <a:xfrm>
            <a:off x="5543603" y="10742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74"/>
          <p:cNvSpPr/>
          <p:nvPr/>
        </p:nvSpPr>
        <p:spPr>
          <a:xfrm rot="316832">
            <a:off x="7637496" y="2499910"/>
            <a:ext cx="319339" cy="635502"/>
          </a:xfrm>
          <a:custGeom>
            <a:rect b="b" l="l" r="r" t="t"/>
            <a:pathLst>
              <a:path extrusionOk="0" h="8665" w="4354">
                <a:moveTo>
                  <a:pt x="1750" y="0"/>
                </a:moveTo>
                <a:lnTo>
                  <a:pt x="1669" y="82"/>
                </a:lnTo>
                <a:lnTo>
                  <a:pt x="123" y="2726"/>
                </a:lnTo>
                <a:lnTo>
                  <a:pt x="123" y="2807"/>
                </a:lnTo>
                <a:lnTo>
                  <a:pt x="123" y="2888"/>
                </a:lnTo>
                <a:lnTo>
                  <a:pt x="164" y="2970"/>
                </a:lnTo>
                <a:lnTo>
                  <a:pt x="245" y="3010"/>
                </a:lnTo>
                <a:lnTo>
                  <a:pt x="570" y="3092"/>
                </a:lnTo>
                <a:lnTo>
                  <a:pt x="936" y="3092"/>
                </a:lnTo>
                <a:lnTo>
                  <a:pt x="692" y="3621"/>
                </a:lnTo>
                <a:lnTo>
                  <a:pt x="489" y="4190"/>
                </a:lnTo>
                <a:lnTo>
                  <a:pt x="286" y="4719"/>
                </a:lnTo>
                <a:lnTo>
                  <a:pt x="41" y="5288"/>
                </a:lnTo>
                <a:lnTo>
                  <a:pt x="1" y="5370"/>
                </a:lnTo>
                <a:lnTo>
                  <a:pt x="41" y="5451"/>
                </a:lnTo>
                <a:lnTo>
                  <a:pt x="82" y="5492"/>
                </a:lnTo>
                <a:lnTo>
                  <a:pt x="164" y="5532"/>
                </a:lnTo>
                <a:lnTo>
                  <a:pt x="733" y="5654"/>
                </a:lnTo>
                <a:lnTo>
                  <a:pt x="1343" y="5736"/>
                </a:lnTo>
                <a:lnTo>
                  <a:pt x="814" y="7078"/>
                </a:lnTo>
                <a:lnTo>
                  <a:pt x="408" y="8420"/>
                </a:lnTo>
                <a:lnTo>
                  <a:pt x="408" y="8542"/>
                </a:lnTo>
                <a:lnTo>
                  <a:pt x="489" y="8624"/>
                </a:lnTo>
                <a:lnTo>
                  <a:pt x="570" y="8664"/>
                </a:lnTo>
                <a:lnTo>
                  <a:pt x="692" y="8624"/>
                </a:lnTo>
                <a:lnTo>
                  <a:pt x="1669" y="7851"/>
                </a:lnTo>
                <a:lnTo>
                  <a:pt x="2563" y="6997"/>
                </a:lnTo>
                <a:lnTo>
                  <a:pt x="3377" y="6061"/>
                </a:lnTo>
                <a:lnTo>
                  <a:pt x="4150" y="5085"/>
                </a:lnTo>
                <a:lnTo>
                  <a:pt x="4150" y="5044"/>
                </a:lnTo>
                <a:lnTo>
                  <a:pt x="4190" y="5004"/>
                </a:lnTo>
                <a:lnTo>
                  <a:pt x="4190" y="4922"/>
                </a:lnTo>
                <a:lnTo>
                  <a:pt x="4109" y="4841"/>
                </a:lnTo>
                <a:lnTo>
                  <a:pt x="4068" y="4800"/>
                </a:lnTo>
                <a:lnTo>
                  <a:pt x="3987" y="4759"/>
                </a:lnTo>
                <a:lnTo>
                  <a:pt x="2767" y="4719"/>
                </a:lnTo>
                <a:lnTo>
                  <a:pt x="3458" y="3743"/>
                </a:lnTo>
                <a:lnTo>
                  <a:pt x="3784" y="3295"/>
                </a:lnTo>
                <a:lnTo>
                  <a:pt x="3906" y="3132"/>
                </a:lnTo>
                <a:lnTo>
                  <a:pt x="3987" y="3051"/>
                </a:lnTo>
                <a:lnTo>
                  <a:pt x="4028" y="2929"/>
                </a:lnTo>
                <a:lnTo>
                  <a:pt x="4028" y="2848"/>
                </a:lnTo>
                <a:lnTo>
                  <a:pt x="3946" y="2766"/>
                </a:lnTo>
                <a:lnTo>
                  <a:pt x="3865" y="2726"/>
                </a:lnTo>
                <a:lnTo>
                  <a:pt x="3296" y="2726"/>
                </a:lnTo>
                <a:lnTo>
                  <a:pt x="3621" y="2197"/>
                </a:lnTo>
                <a:lnTo>
                  <a:pt x="3906" y="1627"/>
                </a:lnTo>
                <a:lnTo>
                  <a:pt x="4150" y="1058"/>
                </a:lnTo>
                <a:lnTo>
                  <a:pt x="4353" y="489"/>
                </a:lnTo>
                <a:lnTo>
                  <a:pt x="4353" y="407"/>
                </a:lnTo>
                <a:lnTo>
                  <a:pt x="4312" y="326"/>
                </a:lnTo>
                <a:lnTo>
                  <a:pt x="4272" y="285"/>
                </a:lnTo>
                <a:lnTo>
                  <a:pt x="4190" y="244"/>
                </a:lnTo>
                <a:lnTo>
                  <a:pt x="3580" y="244"/>
                </a:lnTo>
                <a:lnTo>
                  <a:pt x="3011" y="163"/>
                </a:lnTo>
                <a:lnTo>
                  <a:pt x="2441" y="82"/>
                </a:lnTo>
                <a:lnTo>
                  <a:pt x="18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74"/>
          <p:cNvSpPr/>
          <p:nvPr/>
        </p:nvSpPr>
        <p:spPr>
          <a:xfrm>
            <a:off x="6793003" y="23514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7" name="Shape 2657"/>
        <p:cNvGrpSpPr/>
        <p:nvPr/>
      </p:nvGrpSpPr>
      <p:grpSpPr>
        <a:xfrm>
          <a:off x="0" y="0"/>
          <a:ext cx="0" cy="0"/>
          <a:chOff x="0" y="0"/>
          <a:chExt cx="0" cy="0"/>
        </a:xfrm>
      </p:grpSpPr>
      <p:sp>
        <p:nvSpPr>
          <p:cNvPr id="2658" name="Google Shape;2658;p7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Competitor analysis</a:t>
            </a:r>
            <a:endParaRPr/>
          </a:p>
        </p:txBody>
      </p:sp>
      <p:sp>
        <p:nvSpPr>
          <p:cNvPr id="2659" name="Google Shape;2659;p75"/>
          <p:cNvSpPr txBox="1"/>
          <p:nvPr/>
        </p:nvSpPr>
        <p:spPr>
          <a:xfrm>
            <a:off x="1550350" y="1448100"/>
            <a:ext cx="26274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Hind"/>
                <a:ea typeface="Hind"/>
                <a:cs typeface="Hind"/>
                <a:sym typeface="Hind"/>
              </a:rPr>
              <a:t>Dr. Hashem Al Fakhouri Clinic</a:t>
            </a:r>
            <a:endParaRPr b="1" sz="1700">
              <a:solidFill>
                <a:schemeClr val="lt1"/>
              </a:solidFill>
              <a:latin typeface="Hind"/>
              <a:ea typeface="Hind"/>
              <a:cs typeface="Hind"/>
              <a:sym typeface="Hind"/>
            </a:endParaRPr>
          </a:p>
          <a:p>
            <a:pPr indent="0" lvl="0" marL="0" rtl="0" algn="l">
              <a:spcBef>
                <a:spcPts val="0"/>
              </a:spcBef>
              <a:spcAft>
                <a:spcPts val="0"/>
              </a:spcAft>
              <a:buNone/>
            </a:pPr>
            <a:r>
              <a:rPr lang="en" sz="1600">
                <a:solidFill>
                  <a:schemeClr val="lt1"/>
                </a:solidFill>
                <a:latin typeface="Hind"/>
                <a:ea typeface="Hind"/>
                <a:cs typeface="Hind"/>
                <a:sym typeface="Hind"/>
              </a:rPr>
              <a:t>—---------------------</a:t>
            </a:r>
            <a:endParaRPr sz="1600">
              <a:solidFill>
                <a:schemeClr val="lt1"/>
              </a:solidFill>
              <a:latin typeface="Hind"/>
              <a:ea typeface="Hind"/>
              <a:cs typeface="Hind"/>
              <a:sym typeface="Hind"/>
            </a:endParaRPr>
          </a:p>
          <a:p>
            <a:pPr indent="0" lvl="0" marL="0" rtl="0" algn="l">
              <a:spcBef>
                <a:spcPts val="0"/>
              </a:spcBef>
              <a:spcAft>
                <a:spcPts val="0"/>
              </a:spcAft>
              <a:buNone/>
            </a:pPr>
            <a:r>
              <a:t/>
            </a:r>
            <a:endParaRPr sz="1600">
              <a:solidFill>
                <a:schemeClr val="lt1"/>
              </a:solidFill>
              <a:latin typeface="Hind"/>
              <a:ea typeface="Hind"/>
              <a:cs typeface="Hind"/>
              <a:sym typeface="Hind"/>
            </a:endParaRPr>
          </a:p>
          <a:p>
            <a:pPr indent="0" lvl="0" marL="0" rtl="0" algn="l">
              <a:spcBef>
                <a:spcPts val="0"/>
              </a:spcBef>
              <a:spcAft>
                <a:spcPts val="0"/>
              </a:spcAft>
              <a:buNone/>
            </a:pPr>
            <a:r>
              <a:rPr lang="en">
                <a:latin typeface="Hind"/>
                <a:ea typeface="Hind"/>
                <a:cs typeface="Hind"/>
                <a:sym typeface="Hind"/>
              </a:rPr>
              <a:t>Psychiatric clinic with a mission to help those in need, spread awareness and remove the stigma of mental health.</a:t>
            </a:r>
            <a:endParaRPr>
              <a:latin typeface="Hind"/>
              <a:ea typeface="Hind"/>
              <a:cs typeface="Hind"/>
              <a:sym typeface="Hind"/>
            </a:endParaRPr>
          </a:p>
          <a:p>
            <a:pPr indent="0" lvl="0" marL="0" rtl="0" algn="l">
              <a:spcBef>
                <a:spcPts val="0"/>
              </a:spcBef>
              <a:spcAft>
                <a:spcPts val="0"/>
              </a:spcAft>
              <a:buNone/>
            </a:pPr>
            <a:r>
              <a:t/>
            </a:r>
            <a:endParaRPr>
              <a:latin typeface="Hind"/>
              <a:ea typeface="Hind"/>
              <a:cs typeface="Hind"/>
              <a:sym typeface="Hind"/>
            </a:endParaRPr>
          </a:p>
        </p:txBody>
      </p:sp>
      <p:sp>
        <p:nvSpPr>
          <p:cNvPr id="2660" name="Google Shape;2660;p75"/>
          <p:cNvSpPr txBox="1"/>
          <p:nvPr/>
        </p:nvSpPr>
        <p:spPr>
          <a:xfrm>
            <a:off x="5021850" y="1333175"/>
            <a:ext cx="30735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Hind"/>
                <a:ea typeface="Hind"/>
                <a:cs typeface="Hind"/>
                <a:sym typeface="Hind"/>
              </a:rPr>
              <a:t>Mind Clinic</a:t>
            </a:r>
            <a:endParaRPr b="1" sz="1700">
              <a:solidFill>
                <a:schemeClr val="lt1"/>
              </a:solidFill>
              <a:latin typeface="Hind"/>
              <a:ea typeface="Hind"/>
              <a:cs typeface="Hind"/>
              <a:sym typeface="Hind"/>
            </a:endParaRPr>
          </a:p>
          <a:p>
            <a:pPr indent="0" lvl="0" marL="0" rtl="0" algn="l">
              <a:spcBef>
                <a:spcPts val="0"/>
              </a:spcBef>
              <a:spcAft>
                <a:spcPts val="0"/>
              </a:spcAft>
              <a:buNone/>
            </a:pPr>
            <a:r>
              <a:rPr lang="en" sz="1600">
                <a:solidFill>
                  <a:schemeClr val="lt1"/>
                </a:solidFill>
                <a:latin typeface="Hind"/>
                <a:ea typeface="Hind"/>
                <a:cs typeface="Hind"/>
                <a:sym typeface="Hind"/>
              </a:rPr>
              <a:t>—-------------------------</a:t>
            </a:r>
            <a:endParaRPr sz="1600">
              <a:solidFill>
                <a:schemeClr val="lt1"/>
              </a:solidFill>
              <a:latin typeface="Hind"/>
              <a:ea typeface="Hind"/>
              <a:cs typeface="Hind"/>
              <a:sym typeface="Hind"/>
            </a:endParaRPr>
          </a:p>
          <a:p>
            <a:pPr indent="0" lvl="0" marL="0" rtl="0" algn="l">
              <a:spcBef>
                <a:spcPts val="0"/>
              </a:spcBef>
              <a:spcAft>
                <a:spcPts val="0"/>
              </a:spcAft>
              <a:buNone/>
            </a:pPr>
            <a:r>
              <a:t/>
            </a:r>
            <a:endParaRPr sz="1600">
              <a:solidFill>
                <a:schemeClr val="lt1"/>
              </a:solidFill>
              <a:latin typeface="Hind"/>
              <a:ea typeface="Hind"/>
              <a:cs typeface="Hind"/>
              <a:sym typeface="Hind"/>
            </a:endParaRPr>
          </a:p>
          <a:p>
            <a:pPr indent="0" lvl="0" marL="0" rtl="0" algn="l">
              <a:spcBef>
                <a:spcPts val="0"/>
              </a:spcBef>
              <a:spcAft>
                <a:spcPts val="0"/>
              </a:spcAft>
              <a:buNone/>
            </a:pPr>
            <a:r>
              <a:rPr lang="en">
                <a:latin typeface="Hind"/>
                <a:ea typeface="Hind"/>
                <a:cs typeface="Hind"/>
                <a:sym typeface="Hind"/>
              </a:rPr>
              <a:t>Psychiatric clinic that provides several services for clients, that includes diagnosis, treatment, and support services to individuals with mental health disorders. These clinics employ trained mental health professionals, such as psychiatrists, psychologists, and therapist.</a:t>
            </a:r>
            <a:endParaRPr>
              <a:latin typeface="Hind"/>
              <a:ea typeface="Hind"/>
              <a:cs typeface="Hind"/>
              <a:sym typeface="Hind"/>
            </a:endParaRPr>
          </a:p>
          <a:p>
            <a:pPr indent="0" lvl="0" marL="0" rtl="0" algn="l">
              <a:spcBef>
                <a:spcPts val="0"/>
              </a:spcBef>
              <a:spcAft>
                <a:spcPts val="0"/>
              </a:spcAft>
              <a:buNone/>
            </a:pPr>
            <a:r>
              <a:t/>
            </a:r>
            <a:endParaRPr>
              <a:latin typeface="Hind"/>
              <a:ea typeface="Hind"/>
              <a:cs typeface="Hind"/>
              <a:sym typeface="Hi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4" name="Shape 2664"/>
        <p:cNvGrpSpPr/>
        <p:nvPr/>
      </p:nvGrpSpPr>
      <p:grpSpPr>
        <a:xfrm>
          <a:off x="0" y="0"/>
          <a:ext cx="0" cy="0"/>
          <a:chOff x="0" y="0"/>
          <a:chExt cx="0" cy="0"/>
        </a:xfrm>
      </p:grpSpPr>
      <p:graphicFrame>
        <p:nvGraphicFramePr>
          <p:cNvPr id="2665" name="Google Shape;2665;p76"/>
          <p:cNvGraphicFramePr/>
          <p:nvPr/>
        </p:nvGraphicFramePr>
        <p:xfrm>
          <a:off x="544850" y="305677"/>
          <a:ext cx="3000000" cy="3000000"/>
        </p:xfrm>
        <a:graphic>
          <a:graphicData uri="http://schemas.openxmlformats.org/drawingml/2006/table">
            <a:tbl>
              <a:tblPr>
                <a:noFill/>
                <a:tableStyleId>{FE112B07-CC4C-464D-961E-76C039740266}</a:tableStyleId>
              </a:tblPr>
              <a:tblGrid>
                <a:gridCol w="3847725"/>
                <a:gridCol w="4375425"/>
              </a:tblGrid>
              <a:tr h="467700">
                <a:tc>
                  <a:txBody>
                    <a:bodyPr/>
                    <a:lstStyle/>
                    <a:p>
                      <a:pPr indent="0" lvl="0" marL="91440" rtl="0" algn="ctr">
                        <a:spcBef>
                          <a:spcPts val="0"/>
                        </a:spcBef>
                        <a:spcAft>
                          <a:spcPts val="0"/>
                        </a:spcAft>
                        <a:buNone/>
                      </a:pPr>
                      <a:r>
                        <a:rPr b="1" lang="en" sz="2000">
                          <a:solidFill>
                            <a:schemeClr val="lt1"/>
                          </a:solidFill>
                          <a:latin typeface="Yusei Magic"/>
                          <a:ea typeface="Yusei Magic"/>
                          <a:cs typeface="Yusei Magic"/>
                          <a:sym typeface="Yusei Magic"/>
                        </a:rPr>
                        <a:t>Mind Clinic</a:t>
                      </a:r>
                      <a:endParaRPr b="1" sz="2000">
                        <a:solidFill>
                          <a:schemeClr val="lt1"/>
                        </a:solidFill>
                        <a:latin typeface="Yusei Magic"/>
                        <a:ea typeface="Yusei Magic"/>
                        <a:cs typeface="Yusei Magic"/>
                        <a:sym typeface="Yusei Magic"/>
                      </a:endParaRPr>
                    </a:p>
                  </a:txBody>
                  <a:tcPr marT="68700" marB="68700" marR="68650" marL="686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2000">
                          <a:solidFill>
                            <a:schemeClr val="lt1"/>
                          </a:solidFill>
                          <a:latin typeface="Yusei Magic"/>
                          <a:ea typeface="Yusei Magic"/>
                          <a:cs typeface="Yusei Magic"/>
                          <a:sym typeface="Yusei Magic"/>
                        </a:rPr>
                        <a:t>Dr. Hashem Al Fakhouri Clinic</a:t>
                      </a:r>
                      <a:endParaRPr b="1" sz="2000">
                        <a:solidFill>
                          <a:schemeClr val="lt1"/>
                        </a:solidFill>
                        <a:latin typeface="Yusei Magic"/>
                        <a:ea typeface="Yusei Magic"/>
                        <a:cs typeface="Yusei Magic"/>
                        <a:sym typeface="Yusei Magic"/>
                      </a:endParaRPr>
                    </a:p>
                  </a:txBody>
                  <a:tcPr marT="68700" marB="68700" marR="68650" marL="686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r>
              <a:tr h="941375">
                <a:tc>
                  <a:txBody>
                    <a:bodyPr/>
                    <a:lstStyle/>
                    <a:p>
                      <a:pPr indent="0" lvl="0" marL="91440" rtl="0" algn="ctr">
                        <a:spcBef>
                          <a:spcPts val="0"/>
                        </a:spcBef>
                        <a:spcAft>
                          <a:spcPts val="0"/>
                        </a:spcAft>
                        <a:buNone/>
                      </a:pPr>
                      <a:r>
                        <a:rPr lang="en">
                          <a:solidFill>
                            <a:schemeClr val="dk1"/>
                          </a:solidFill>
                          <a:latin typeface="Hind"/>
                          <a:ea typeface="Hind"/>
                          <a:cs typeface="Hind"/>
                          <a:sym typeface="Hind"/>
                        </a:rPr>
                        <a:t>Offers individual counseling, specializing in sleep, and mood disorders. As well anxiety and psychosis</a:t>
                      </a:r>
                      <a:endParaRPr>
                        <a:solidFill>
                          <a:schemeClr val="dk1"/>
                        </a:solidFill>
                        <a:latin typeface="Hind"/>
                        <a:ea typeface="Hind"/>
                        <a:cs typeface="Hind"/>
                        <a:sym typeface="Hind"/>
                      </a:endParaRPr>
                    </a:p>
                  </a:txBody>
                  <a:tcPr marT="68700" marB="68700" marR="68650" marL="686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Offers individual therapy, couples therapy, and group therapy for a range of mental health issues, including anxiety, depression, and addiction.</a:t>
                      </a:r>
                      <a:endParaRPr/>
                    </a:p>
                  </a:txBody>
                  <a:tcPr marT="68700" marB="68700" marR="68650" marL="686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88575">
                <a:tc>
                  <a:txBody>
                    <a:bodyPr/>
                    <a:lstStyle/>
                    <a:p>
                      <a:pPr indent="0" lvl="0" marL="91440" rtl="0" algn="ctr">
                        <a:spcBef>
                          <a:spcPts val="0"/>
                        </a:spcBef>
                        <a:spcAft>
                          <a:spcPts val="0"/>
                        </a:spcAft>
                        <a:buNone/>
                      </a:pPr>
                      <a:r>
                        <a:rPr lang="en">
                          <a:solidFill>
                            <a:schemeClr val="dk1"/>
                          </a:solidFill>
                          <a:latin typeface="Hind"/>
                          <a:ea typeface="Hind"/>
                          <a:cs typeface="Hind"/>
                          <a:sym typeface="Hind"/>
                        </a:rPr>
                        <a:t>Has one location in Amman.</a:t>
                      </a:r>
                      <a:endParaRPr>
                        <a:solidFill>
                          <a:schemeClr val="dk1"/>
                        </a:solidFill>
                        <a:latin typeface="Hind"/>
                        <a:ea typeface="Hind"/>
                        <a:cs typeface="Hind"/>
                        <a:sym typeface="Hind"/>
                      </a:endParaRPr>
                    </a:p>
                    <a:p>
                      <a:pPr indent="0" lvl="0" marL="91440" rtl="0" algn="ctr">
                        <a:spcBef>
                          <a:spcPts val="0"/>
                        </a:spcBef>
                        <a:spcAft>
                          <a:spcPts val="0"/>
                        </a:spcAft>
                        <a:buNone/>
                      </a:pPr>
                      <a:r>
                        <a:t/>
                      </a:r>
                      <a:endParaRPr>
                        <a:solidFill>
                          <a:schemeClr val="dk1"/>
                        </a:solidFill>
                        <a:latin typeface="Hind"/>
                        <a:ea typeface="Hind"/>
                        <a:cs typeface="Hind"/>
                        <a:sym typeface="Hind"/>
                      </a:endParaRPr>
                    </a:p>
                  </a:txBody>
                  <a:tcPr marT="68700" marB="68700" marR="68650" marL="686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Has one location in Amman.</a:t>
                      </a:r>
                      <a:endParaRPr/>
                    </a:p>
                    <a:p>
                      <a:pPr indent="0" lvl="0" marL="0" rtl="0" algn="l">
                        <a:spcBef>
                          <a:spcPts val="0"/>
                        </a:spcBef>
                        <a:spcAft>
                          <a:spcPts val="0"/>
                        </a:spcAft>
                        <a:buNone/>
                      </a:pPr>
                      <a:r>
                        <a:t/>
                      </a:r>
                      <a:endParaRPr/>
                    </a:p>
                  </a:txBody>
                  <a:tcPr marT="68700" marB="68700" marR="68650" marL="686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143525">
                <a:tc>
                  <a:txBody>
                    <a:bodyPr/>
                    <a:lstStyle/>
                    <a:p>
                      <a:pPr indent="0" lvl="0" marL="91440" rtl="0" algn="ctr">
                        <a:spcBef>
                          <a:spcPts val="0"/>
                        </a:spcBef>
                        <a:spcAft>
                          <a:spcPts val="0"/>
                        </a:spcAft>
                        <a:buNone/>
                      </a:pPr>
                      <a:r>
                        <a:rPr lang="en">
                          <a:solidFill>
                            <a:schemeClr val="dk1"/>
                          </a:solidFill>
                          <a:latin typeface="Hind"/>
                          <a:ea typeface="Hind"/>
                          <a:cs typeface="Hind"/>
                          <a:sym typeface="Hind"/>
                        </a:rPr>
                        <a:t>They're engaging with their audience using different social media platforms and their website through posts, long articles and videos.</a:t>
                      </a:r>
                      <a:endParaRPr>
                        <a:solidFill>
                          <a:schemeClr val="dk1"/>
                        </a:solidFill>
                        <a:latin typeface="Hind"/>
                        <a:ea typeface="Hind"/>
                        <a:cs typeface="Hind"/>
                        <a:sym typeface="Hind"/>
                      </a:endParaRPr>
                    </a:p>
                  </a:txBody>
                  <a:tcPr marT="68700" marB="68700" marR="68650" marL="686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They're engaging with their audience using social media platforms through posts, and long articles. </a:t>
                      </a:r>
                      <a:endParaRPr/>
                    </a:p>
                    <a:p>
                      <a:pPr indent="0" lvl="0" marL="0" rtl="0" algn="l">
                        <a:spcBef>
                          <a:spcPts val="0"/>
                        </a:spcBef>
                        <a:spcAft>
                          <a:spcPts val="0"/>
                        </a:spcAft>
                        <a:buNone/>
                      </a:pPr>
                      <a:r>
                        <a:rPr lang="en"/>
                        <a:t>Minimal role for the website.</a:t>
                      </a:r>
                      <a:endParaRPr/>
                    </a:p>
                    <a:p>
                      <a:pPr indent="0" lvl="0" marL="0" rtl="0" algn="l">
                        <a:spcBef>
                          <a:spcPts val="0"/>
                        </a:spcBef>
                        <a:spcAft>
                          <a:spcPts val="0"/>
                        </a:spcAft>
                        <a:buNone/>
                      </a:pPr>
                      <a:r>
                        <a:t/>
                      </a:r>
                      <a:endParaRPr/>
                    </a:p>
                  </a:txBody>
                  <a:tcPr marT="68700" marB="68700" marR="68650" marL="686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031850">
                <a:tc>
                  <a:txBody>
                    <a:bodyPr/>
                    <a:lstStyle/>
                    <a:p>
                      <a:pPr indent="0" lvl="0" marL="91440" rtl="0" algn="ctr">
                        <a:spcBef>
                          <a:spcPts val="0"/>
                        </a:spcBef>
                        <a:spcAft>
                          <a:spcPts val="0"/>
                        </a:spcAft>
                        <a:buNone/>
                      </a:pPr>
                      <a:r>
                        <a:rPr lang="en">
                          <a:solidFill>
                            <a:schemeClr val="dk1"/>
                          </a:solidFill>
                          <a:latin typeface="Hind"/>
                          <a:ea typeface="Hind"/>
                          <a:cs typeface="Hind"/>
                          <a:sym typeface="Hind"/>
                        </a:rPr>
                        <a:t>Offers range of treatment options in different approaches (medication, psychotherapy and Self-care)</a:t>
                      </a:r>
                      <a:endParaRPr>
                        <a:solidFill>
                          <a:schemeClr val="dk1"/>
                        </a:solidFill>
                        <a:latin typeface="Hind"/>
                        <a:ea typeface="Hind"/>
                        <a:cs typeface="Hind"/>
                        <a:sym typeface="Hind"/>
                      </a:endParaRPr>
                    </a:p>
                    <a:p>
                      <a:pPr indent="0" lvl="0" marL="91440" rtl="0" algn="ctr">
                        <a:spcBef>
                          <a:spcPts val="0"/>
                        </a:spcBef>
                        <a:spcAft>
                          <a:spcPts val="0"/>
                        </a:spcAft>
                        <a:buNone/>
                      </a:pPr>
                      <a:r>
                        <a:t/>
                      </a:r>
                      <a:endParaRPr>
                        <a:solidFill>
                          <a:schemeClr val="dk1"/>
                        </a:solidFill>
                        <a:latin typeface="Hind"/>
                        <a:ea typeface="Hind"/>
                        <a:cs typeface="Hind"/>
                        <a:sym typeface="Hind"/>
                      </a:endParaRPr>
                    </a:p>
                  </a:txBody>
                  <a:tcPr marT="68700" marB="68700" marR="68650" marL="686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Offers different treatment options ( medication and psychotherapy).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68700" marB="68700" marR="68650" marL="686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88575">
                <a:tc>
                  <a:txBody>
                    <a:bodyPr/>
                    <a:lstStyle/>
                    <a:p>
                      <a:pPr indent="0" lvl="0" marL="91440" rtl="0" algn="ctr">
                        <a:spcBef>
                          <a:spcPts val="0"/>
                        </a:spcBef>
                        <a:spcAft>
                          <a:spcPts val="0"/>
                        </a:spcAft>
                        <a:buNone/>
                      </a:pPr>
                      <a:r>
                        <a:rPr lang="en">
                          <a:solidFill>
                            <a:schemeClr val="dk1"/>
                          </a:solidFill>
                          <a:latin typeface="Hind"/>
                          <a:ea typeface="Hind"/>
                          <a:cs typeface="Hind"/>
                          <a:sym typeface="Hind"/>
                        </a:rPr>
                        <a:t>Did not offer online services</a:t>
                      </a:r>
                      <a:endParaRPr>
                        <a:solidFill>
                          <a:schemeClr val="dk1"/>
                        </a:solidFill>
                        <a:latin typeface="Hind"/>
                        <a:ea typeface="Hind"/>
                        <a:cs typeface="Hind"/>
                        <a:sym typeface="Hind"/>
                      </a:endParaRPr>
                    </a:p>
                    <a:p>
                      <a:pPr indent="0" lvl="0" marL="91440" rtl="0" algn="ctr">
                        <a:spcBef>
                          <a:spcPts val="0"/>
                        </a:spcBef>
                        <a:spcAft>
                          <a:spcPts val="0"/>
                        </a:spcAft>
                        <a:buNone/>
                      </a:pPr>
                      <a:r>
                        <a:t/>
                      </a:r>
                      <a:endParaRPr>
                        <a:solidFill>
                          <a:schemeClr val="dk1"/>
                        </a:solidFill>
                        <a:latin typeface="Hind"/>
                        <a:ea typeface="Hind"/>
                        <a:cs typeface="Hind"/>
                        <a:sym typeface="Hind"/>
                      </a:endParaRPr>
                    </a:p>
                  </a:txBody>
                  <a:tcPr marT="68700" marB="68700" marR="68650" marL="686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Did not offer online services</a:t>
                      </a:r>
                      <a:endParaRPr/>
                    </a:p>
                    <a:p>
                      <a:pPr indent="0" lvl="0" marL="0" rtl="0" algn="l">
                        <a:spcBef>
                          <a:spcPts val="0"/>
                        </a:spcBef>
                        <a:spcAft>
                          <a:spcPts val="0"/>
                        </a:spcAft>
                        <a:buNone/>
                      </a:pPr>
                      <a:r>
                        <a:t/>
                      </a:r>
                      <a:endParaRPr/>
                    </a:p>
                  </a:txBody>
                  <a:tcPr marT="68700" marB="68700" marR="68650" marL="686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9" name="Shape 2669"/>
        <p:cNvGrpSpPr/>
        <p:nvPr/>
      </p:nvGrpSpPr>
      <p:grpSpPr>
        <a:xfrm>
          <a:off x="0" y="0"/>
          <a:ext cx="0" cy="0"/>
          <a:chOff x="0" y="0"/>
          <a:chExt cx="0" cy="0"/>
        </a:xfrm>
      </p:grpSpPr>
      <p:sp>
        <p:nvSpPr>
          <p:cNvPr id="2670" name="Google Shape;2670;p7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SEO, accessibility, and neat coding best practices</a:t>
            </a:r>
            <a:endParaRPr sz="2500"/>
          </a:p>
        </p:txBody>
      </p:sp>
      <p:sp>
        <p:nvSpPr>
          <p:cNvPr id="2671" name="Google Shape;2671;p77"/>
          <p:cNvSpPr txBox="1"/>
          <p:nvPr/>
        </p:nvSpPr>
        <p:spPr>
          <a:xfrm>
            <a:off x="6237550" y="3164450"/>
            <a:ext cx="2081700" cy="15765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1"/>
              </a:buClr>
              <a:buSzPts val="1300"/>
              <a:buFont typeface="Hind"/>
              <a:buChar char="●"/>
            </a:pPr>
            <a:r>
              <a:rPr lang="en" sz="1300">
                <a:solidFill>
                  <a:schemeClr val="dk1"/>
                </a:solidFill>
                <a:latin typeface="Hind"/>
                <a:ea typeface="Hind"/>
                <a:cs typeface="Hind"/>
                <a:sym typeface="Hind"/>
              </a:rPr>
              <a:t>Used Responsive Measurement units</a:t>
            </a:r>
            <a:endParaRPr sz="1300">
              <a:solidFill>
                <a:schemeClr val="dk1"/>
              </a:solidFill>
              <a:latin typeface="Hind"/>
              <a:ea typeface="Hind"/>
              <a:cs typeface="Hind"/>
              <a:sym typeface="Hind"/>
            </a:endParaRPr>
          </a:p>
          <a:p>
            <a:pPr indent="-311150" lvl="0" marL="457200" rtl="0" algn="l">
              <a:spcBef>
                <a:spcPts val="0"/>
              </a:spcBef>
              <a:spcAft>
                <a:spcPts val="0"/>
              </a:spcAft>
              <a:buClr>
                <a:schemeClr val="dk1"/>
              </a:buClr>
              <a:buSzPts val="1300"/>
              <a:buFont typeface="Hind"/>
              <a:buChar char="●"/>
            </a:pPr>
            <a:r>
              <a:rPr lang="en" sz="1300">
                <a:solidFill>
                  <a:schemeClr val="dk1"/>
                </a:solidFill>
                <a:latin typeface="Hind"/>
                <a:ea typeface="Hind"/>
                <a:cs typeface="Hind"/>
                <a:sym typeface="Hind"/>
              </a:rPr>
              <a:t>Use comments</a:t>
            </a:r>
            <a:endParaRPr sz="1300">
              <a:solidFill>
                <a:schemeClr val="dk1"/>
              </a:solidFill>
              <a:latin typeface="Hind"/>
              <a:ea typeface="Hind"/>
              <a:cs typeface="Hind"/>
              <a:sym typeface="Hind"/>
            </a:endParaRPr>
          </a:p>
          <a:p>
            <a:pPr indent="-311150" lvl="0" marL="457200" rtl="0" algn="l">
              <a:spcBef>
                <a:spcPts val="0"/>
              </a:spcBef>
              <a:spcAft>
                <a:spcPts val="0"/>
              </a:spcAft>
              <a:buClr>
                <a:schemeClr val="dk1"/>
              </a:buClr>
              <a:buSzPts val="1300"/>
              <a:buFont typeface="Hind"/>
              <a:buChar char="●"/>
            </a:pPr>
            <a:r>
              <a:rPr lang="en" sz="1300">
                <a:solidFill>
                  <a:schemeClr val="dk1"/>
                </a:solidFill>
                <a:latin typeface="Hind"/>
                <a:ea typeface="Hind"/>
                <a:cs typeface="Hind"/>
                <a:sym typeface="Hind"/>
              </a:rPr>
              <a:t>Use clear and meaningful variable names </a:t>
            </a:r>
            <a:endParaRPr sz="1300">
              <a:solidFill>
                <a:schemeClr val="dk1"/>
              </a:solidFill>
              <a:latin typeface="Hind"/>
              <a:ea typeface="Hind"/>
              <a:cs typeface="Hind"/>
              <a:sym typeface="Hind"/>
            </a:endParaRPr>
          </a:p>
          <a:p>
            <a:pPr indent="0" lvl="0" marL="457200" rtl="0" algn="l">
              <a:spcBef>
                <a:spcPts val="0"/>
              </a:spcBef>
              <a:spcAft>
                <a:spcPts val="0"/>
              </a:spcAft>
              <a:buNone/>
            </a:pPr>
            <a:r>
              <a:t/>
            </a:r>
            <a:endParaRPr>
              <a:solidFill>
                <a:schemeClr val="dk1"/>
              </a:solidFill>
              <a:latin typeface="Hind"/>
              <a:ea typeface="Hind"/>
              <a:cs typeface="Hind"/>
              <a:sym typeface="Hind"/>
            </a:endParaRPr>
          </a:p>
        </p:txBody>
      </p:sp>
      <p:sp>
        <p:nvSpPr>
          <p:cNvPr id="2672" name="Google Shape;2672;p77"/>
          <p:cNvSpPr txBox="1"/>
          <p:nvPr/>
        </p:nvSpPr>
        <p:spPr>
          <a:xfrm>
            <a:off x="6094251" y="1648375"/>
            <a:ext cx="17703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Yusei Magic"/>
                <a:ea typeface="Yusei Magic"/>
                <a:cs typeface="Yusei Magic"/>
                <a:sym typeface="Yusei Magic"/>
              </a:rPr>
              <a:t>Neat coding practices</a:t>
            </a:r>
            <a:endParaRPr b="1" sz="2000">
              <a:solidFill>
                <a:schemeClr val="accent1"/>
              </a:solidFill>
              <a:latin typeface="Yusei Magic"/>
              <a:ea typeface="Yusei Magic"/>
              <a:cs typeface="Yusei Magic"/>
              <a:sym typeface="Yusei Magic"/>
            </a:endParaRPr>
          </a:p>
        </p:txBody>
      </p:sp>
      <p:sp>
        <p:nvSpPr>
          <p:cNvPr id="2673" name="Google Shape;2673;p77"/>
          <p:cNvSpPr txBox="1"/>
          <p:nvPr/>
        </p:nvSpPr>
        <p:spPr>
          <a:xfrm>
            <a:off x="716413" y="1674250"/>
            <a:ext cx="17703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Yusei Magic"/>
                <a:ea typeface="Yusei Magic"/>
                <a:cs typeface="Yusei Magic"/>
                <a:sym typeface="Yusei Magic"/>
              </a:rPr>
              <a:t>SEO</a:t>
            </a:r>
            <a:endParaRPr b="1" sz="2000">
              <a:solidFill>
                <a:schemeClr val="accent1"/>
              </a:solidFill>
              <a:latin typeface="Yusei Magic"/>
              <a:ea typeface="Yusei Magic"/>
              <a:cs typeface="Yusei Magic"/>
              <a:sym typeface="Yusei Magic"/>
            </a:endParaRPr>
          </a:p>
        </p:txBody>
      </p:sp>
      <p:sp>
        <p:nvSpPr>
          <p:cNvPr id="2674" name="Google Shape;2674;p77"/>
          <p:cNvSpPr txBox="1"/>
          <p:nvPr/>
        </p:nvSpPr>
        <p:spPr>
          <a:xfrm>
            <a:off x="716425" y="3075406"/>
            <a:ext cx="1770300" cy="74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Use  keywords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Use description</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Use Semantic HTML</a:t>
            </a:r>
            <a:endParaRPr sz="1200">
              <a:latin typeface="Roboto"/>
              <a:ea typeface="Roboto"/>
              <a:cs typeface="Roboto"/>
              <a:sym typeface="Roboto"/>
            </a:endParaRPr>
          </a:p>
          <a:p>
            <a:pPr indent="0" lvl="0" marL="457200" rtl="0" algn="ctr">
              <a:spcBef>
                <a:spcPts val="0"/>
              </a:spcBef>
              <a:spcAft>
                <a:spcPts val="0"/>
              </a:spcAft>
              <a:buNone/>
            </a:pPr>
            <a:r>
              <a:t/>
            </a:r>
            <a:endParaRPr>
              <a:solidFill>
                <a:schemeClr val="dk1"/>
              </a:solidFill>
              <a:latin typeface="Hind"/>
              <a:ea typeface="Hind"/>
              <a:cs typeface="Hind"/>
              <a:sym typeface="Hind"/>
            </a:endParaRPr>
          </a:p>
        </p:txBody>
      </p:sp>
      <p:sp>
        <p:nvSpPr>
          <p:cNvPr id="2675" name="Google Shape;2675;p77"/>
          <p:cNvSpPr txBox="1"/>
          <p:nvPr/>
        </p:nvSpPr>
        <p:spPr>
          <a:xfrm>
            <a:off x="3280554" y="2069125"/>
            <a:ext cx="17703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Yusei Magic"/>
                <a:ea typeface="Yusei Magic"/>
                <a:cs typeface="Yusei Magic"/>
                <a:sym typeface="Yusei Magic"/>
              </a:rPr>
              <a:t>Accessibility</a:t>
            </a:r>
            <a:endParaRPr b="1" sz="2000">
              <a:solidFill>
                <a:schemeClr val="accent1"/>
              </a:solidFill>
              <a:latin typeface="Yusei Magic"/>
              <a:ea typeface="Yusei Magic"/>
              <a:cs typeface="Yusei Magic"/>
              <a:sym typeface="Yusei Magic"/>
            </a:endParaRPr>
          </a:p>
        </p:txBody>
      </p:sp>
      <p:sp>
        <p:nvSpPr>
          <p:cNvPr id="2676" name="Google Shape;2676;p77"/>
          <p:cNvSpPr txBox="1"/>
          <p:nvPr/>
        </p:nvSpPr>
        <p:spPr>
          <a:xfrm>
            <a:off x="3508850" y="3721800"/>
            <a:ext cx="2081700" cy="11307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1"/>
              </a:buClr>
              <a:buSzPts val="1300"/>
              <a:buFont typeface="Hind"/>
              <a:buChar char="●"/>
            </a:pPr>
            <a:r>
              <a:rPr lang="en" sz="1300">
                <a:solidFill>
                  <a:schemeClr val="dk1"/>
                </a:solidFill>
                <a:latin typeface="Hind"/>
                <a:ea typeface="Hind"/>
                <a:cs typeface="Hind"/>
                <a:sym typeface="Hind"/>
              </a:rPr>
              <a:t>lang global attribute</a:t>
            </a:r>
            <a:endParaRPr sz="1300">
              <a:solidFill>
                <a:schemeClr val="dk1"/>
              </a:solidFill>
              <a:latin typeface="Hind"/>
              <a:ea typeface="Hind"/>
              <a:cs typeface="Hind"/>
              <a:sym typeface="Hind"/>
            </a:endParaRPr>
          </a:p>
          <a:p>
            <a:pPr indent="-311150" lvl="0" marL="457200" rtl="0" algn="l">
              <a:spcBef>
                <a:spcPts val="0"/>
              </a:spcBef>
              <a:spcAft>
                <a:spcPts val="0"/>
              </a:spcAft>
              <a:buClr>
                <a:schemeClr val="dk1"/>
              </a:buClr>
              <a:buSzPts val="1300"/>
              <a:buFont typeface="Hind"/>
              <a:buChar char="●"/>
            </a:pPr>
            <a:r>
              <a:rPr lang="en" sz="1300">
                <a:solidFill>
                  <a:schemeClr val="dk1"/>
                </a:solidFill>
                <a:latin typeface="Hind"/>
                <a:ea typeface="Hind"/>
                <a:cs typeface="Hind"/>
                <a:sym typeface="Hind"/>
              </a:rPr>
              <a:t>ALT attribute</a:t>
            </a:r>
            <a:endParaRPr sz="1300">
              <a:solidFill>
                <a:schemeClr val="dk1"/>
              </a:solidFill>
              <a:latin typeface="Hind"/>
              <a:ea typeface="Hind"/>
              <a:cs typeface="Hind"/>
              <a:sym typeface="Hind"/>
            </a:endParaRPr>
          </a:p>
          <a:p>
            <a:pPr indent="-311150" lvl="0" marL="457200" rtl="0" algn="l">
              <a:spcBef>
                <a:spcPts val="0"/>
              </a:spcBef>
              <a:spcAft>
                <a:spcPts val="0"/>
              </a:spcAft>
              <a:buClr>
                <a:schemeClr val="dk1"/>
              </a:buClr>
              <a:buSzPts val="1300"/>
              <a:buFont typeface="Hind"/>
              <a:buChar char="●"/>
            </a:pPr>
            <a:r>
              <a:rPr lang="en" sz="1300">
                <a:solidFill>
                  <a:schemeClr val="dk1"/>
                </a:solidFill>
                <a:latin typeface="Hind"/>
                <a:ea typeface="Hind"/>
                <a:cs typeface="Hind"/>
                <a:sym typeface="Hind"/>
              </a:rPr>
              <a:t>Colour </a:t>
            </a:r>
            <a:r>
              <a:rPr lang="en" sz="1300">
                <a:solidFill>
                  <a:schemeClr val="dk1"/>
                </a:solidFill>
                <a:latin typeface="Hind"/>
                <a:ea typeface="Hind"/>
                <a:cs typeface="Hind"/>
                <a:sym typeface="Hind"/>
              </a:rPr>
              <a:t>combinations with good contrast.</a:t>
            </a:r>
            <a:endParaRPr sz="1300">
              <a:solidFill>
                <a:schemeClr val="dk1"/>
              </a:solidFill>
              <a:latin typeface="Hind"/>
              <a:ea typeface="Hind"/>
              <a:cs typeface="Hind"/>
              <a:sym typeface="Hind"/>
            </a:endParaRPr>
          </a:p>
        </p:txBody>
      </p:sp>
      <p:sp>
        <p:nvSpPr>
          <p:cNvPr id="2677" name="Google Shape;2677;p77"/>
          <p:cNvSpPr/>
          <p:nvPr/>
        </p:nvSpPr>
        <p:spPr>
          <a:xfrm>
            <a:off x="1292575" y="2343491"/>
            <a:ext cx="527700" cy="5277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lt1"/>
                </a:solidFill>
                <a:latin typeface="Yusei Magic"/>
                <a:ea typeface="Yusei Magic"/>
                <a:cs typeface="Yusei Magic"/>
                <a:sym typeface="Yusei Magic"/>
              </a:rPr>
              <a:t>1</a:t>
            </a:r>
            <a:endParaRPr b="1" sz="1900">
              <a:solidFill>
                <a:schemeClr val="lt1"/>
              </a:solidFill>
              <a:latin typeface="Yusei Magic"/>
              <a:ea typeface="Yusei Magic"/>
              <a:cs typeface="Yusei Magic"/>
              <a:sym typeface="Yusei Magic"/>
            </a:endParaRPr>
          </a:p>
        </p:txBody>
      </p:sp>
      <p:sp>
        <p:nvSpPr>
          <p:cNvPr id="2678" name="Google Shape;2678;p77"/>
          <p:cNvSpPr/>
          <p:nvPr/>
        </p:nvSpPr>
        <p:spPr>
          <a:xfrm>
            <a:off x="3901850" y="2811541"/>
            <a:ext cx="527700" cy="5277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lt1"/>
                </a:solidFill>
                <a:latin typeface="Yusei Magic"/>
                <a:ea typeface="Yusei Magic"/>
                <a:cs typeface="Yusei Magic"/>
                <a:sym typeface="Yusei Magic"/>
              </a:rPr>
              <a:t>2</a:t>
            </a:r>
            <a:endParaRPr b="1" sz="1900">
              <a:solidFill>
                <a:schemeClr val="lt1"/>
              </a:solidFill>
              <a:latin typeface="Yusei Magic"/>
              <a:ea typeface="Yusei Magic"/>
              <a:cs typeface="Yusei Magic"/>
              <a:sym typeface="Yusei Magic"/>
            </a:endParaRPr>
          </a:p>
        </p:txBody>
      </p:sp>
      <p:sp>
        <p:nvSpPr>
          <p:cNvPr id="2679" name="Google Shape;2679;p77"/>
          <p:cNvSpPr/>
          <p:nvPr/>
        </p:nvSpPr>
        <p:spPr>
          <a:xfrm>
            <a:off x="6511125" y="2343503"/>
            <a:ext cx="527700" cy="5277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lt1"/>
                </a:solidFill>
                <a:latin typeface="Yusei Magic"/>
                <a:ea typeface="Yusei Magic"/>
                <a:cs typeface="Yusei Magic"/>
                <a:sym typeface="Yusei Magic"/>
              </a:rPr>
              <a:t>3</a:t>
            </a:r>
            <a:endParaRPr b="1" sz="1900">
              <a:solidFill>
                <a:schemeClr val="lt1"/>
              </a:solidFill>
              <a:latin typeface="Yusei Magic"/>
              <a:ea typeface="Yusei Magic"/>
              <a:cs typeface="Yusei Magic"/>
              <a:sym typeface="Yusei Magic"/>
            </a:endParaRPr>
          </a:p>
        </p:txBody>
      </p:sp>
      <p:cxnSp>
        <p:nvCxnSpPr>
          <p:cNvPr id="2680" name="Google Shape;2680;p77"/>
          <p:cNvCxnSpPr>
            <a:stCxn id="2677" idx="6"/>
            <a:endCxn id="2678" idx="2"/>
          </p:cNvCxnSpPr>
          <p:nvPr/>
        </p:nvCxnSpPr>
        <p:spPr>
          <a:xfrm>
            <a:off x="1820275" y="2607341"/>
            <a:ext cx="2081700" cy="468000"/>
          </a:xfrm>
          <a:prstGeom prst="curvedConnector3">
            <a:avLst>
              <a:gd fmla="val 49997" name="adj1"/>
            </a:avLst>
          </a:prstGeom>
          <a:noFill/>
          <a:ln cap="flat" cmpd="sng" w="19050">
            <a:solidFill>
              <a:schemeClr val="dk1"/>
            </a:solidFill>
            <a:prstDash val="solid"/>
            <a:round/>
            <a:headEnd len="med" w="med" type="none"/>
            <a:tailEnd len="med" w="med" type="none"/>
          </a:ln>
        </p:spPr>
      </p:cxnSp>
      <p:cxnSp>
        <p:nvCxnSpPr>
          <p:cNvPr id="2681" name="Google Shape;2681;p77"/>
          <p:cNvCxnSpPr>
            <a:stCxn id="2678" idx="6"/>
            <a:endCxn id="2679" idx="2"/>
          </p:cNvCxnSpPr>
          <p:nvPr/>
        </p:nvCxnSpPr>
        <p:spPr>
          <a:xfrm flipH="1" rot="10800000">
            <a:off x="4429550" y="2607391"/>
            <a:ext cx="2081700" cy="468000"/>
          </a:xfrm>
          <a:prstGeom prst="curvedConnector3">
            <a:avLst>
              <a:gd fmla="val 49997" name="adj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5" name="Shape 2685"/>
        <p:cNvGrpSpPr/>
        <p:nvPr/>
      </p:nvGrpSpPr>
      <p:grpSpPr>
        <a:xfrm>
          <a:off x="0" y="0"/>
          <a:ext cx="0" cy="0"/>
          <a:chOff x="0" y="0"/>
          <a:chExt cx="0" cy="0"/>
        </a:xfrm>
      </p:grpSpPr>
      <p:sp>
        <p:nvSpPr>
          <p:cNvPr id="2686" name="Google Shape;2686;p78"/>
          <p:cNvSpPr txBox="1"/>
          <p:nvPr>
            <p:ph type="title"/>
          </p:nvPr>
        </p:nvSpPr>
        <p:spPr>
          <a:xfrm>
            <a:off x="720000" y="1763625"/>
            <a:ext cx="3739200" cy="191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Demo</a:t>
            </a:r>
            <a:endParaRPr/>
          </a:p>
        </p:txBody>
      </p:sp>
      <p:sp>
        <p:nvSpPr>
          <p:cNvPr id="2687" name="Google Shape;2687;p78"/>
          <p:cNvSpPr txBox="1"/>
          <p:nvPr>
            <p:ph idx="2" type="title"/>
          </p:nvPr>
        </p:nvSpPr>
        <p:spPr>
          <a:xfrm>
            <a:off x="720000" y="674750"/>
            <a:ext cx="1226700" cy="106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2688" name="Google Shape;2688;p78"/>
          <p:cNvGrpSpPr/>
          <p:nvPr/>
        </p:nvGrpSpPr>
        <p:grpSpPr>
          <a:xfrm>
            <a:off x="5469915" y="2259353"/>
            <a:ext cx="1926484" cy="2038554"/>
            <a:chOff x="7478040" y="2048903"/>
            <a:chExt cx="1926484" cy="2038554"/>
          </a:xfrm>
        </p:grpSpPr>
        <p:sp>
          <p:nvSpPr>
            <p:cNvPr id="2689" name="Google Shape;2689;p78"/>
            <p:cNvSpPr/>
            <p:nvPr/>
          </p:nvSpPr>
          <p:spPr>
            <a:xfrm>
              <a:off x="7641639" y="2142803"/>
              <a:ext cx="1060233" cy="1375220"/>
            </a:xfrm>
            <a:custGeom>
              <a:rect b="b" l="l" r="r" t="t"/>
              <a:pathLst>
                <a:path extrusionOk="0" h="18468" w="14238">
                  <a:moveTo>
                    <a:pt x="7037" y="0"/>
                  </a:moveTo>
                  <a:lnTo>
                    <a:pt x="6305" y="82"/>
                  </a:lnTo>
                  <a:lnTo>
                    <a:pt x="5573" y="285"/>
                  </a:lnTo>
                  <a:lnTo>
                    <a:pt x="4882" y="529"/>
                  </a:lnTo>
                  <a:lnTo>
                    <a:pt x="4231" y="854"/>
                  </a:lnTo>
                  <a:lnTo>
                    <a:pt x="3580" y="1261"/>
                  </a:lnTo>
                  <a:lnTo>
                    <a:pt x="3010" y="1709"/>
                  </a:lnTo>
                  <a:lnTo>
                    <a:pt x="2482" y="2237"/>
                  </a:lnTo>
                  <a:lnTo>
                    <a:pt x="2034" y="2807"/>
                  </a:lnTo>
                  <a:lnTo>
                    <a:pt x="1627" y="3417"/>
                  </a:lnTo>
                  <a:lnTo>
                    <a:pt x="1505" y="3742"/>
                  </a:lnTo>
                  <a:lnTo>
                    <a:pt x="1383" y="4027"/>
                  </a:lnTo>
                  <a:lnTo>
                    <a:pt x="1302" y="4312"/>
                  </a:lnTo>
                  <a:lnTo>
                    <a:pt x="1302" y="4637"/>
                  </a:lnTo>
                  <a:lnTo>
                    <a:pt x="1302" y="4963"/>
                  </a:lnTo>
                  <a:lnTo>
                    <a:pt x="1383" y="5329"/>
                  </a:lnTo>
                  <a:lnTo>
                    <a:pt x="1505" y="5776"/>
                  </a:lnTo>
                  <a:lnTo>
                    <a:pt x="1587" y="6264"/>
                  </a:lnTo>
                  <a:lnTo>
                    <a:pt x="1709" y="7159"/>
                  </a:lnTo>
                  <a:lnTo>
                    <a:pt x="1831" y="8095"/>
                  </a:lnTo>
                  <a:lnTo>
                    <a:pt x="1953" y="9030"/>
                  </a:lnTo>
                  <a:lnTo>
                    <a:pt x="1424" y="9152"/>
                  </a:lnTo>
                  <a:lnTo>
                    <a:pt x="1180" y="9234"/>
                  </a:lnTo>
                  <a:lnTo>
                    <a:pt x="977" y="9356"/>
                  </a:lnTo>
                  <a:lnTo>
                    <a:pt x="773" y="9478"/>
                  </a:lnTo>
                  <a:lnTo>
                    <a:pt x="570" y="9640"/>
                  </a:lnTo>
                  <a:lnTo>
                    <a:pt x="367" y="9844"/>
                  </a:lnTo>
                  <a:lnTo>
                    <a:pt x="204" y="10088"/>
                  </a:lnTo>
                  <a:lnTo>
                    <a:pt x="122" y="10251"/>
                  </a:lnTo>
                  <a:lnTo>
                    <a:pt x="82" y="10495"/>
                  </a:lnTo>
                  <a:lnTo>
                    <a:pt x="41" y="10698"/>
                  </a:lnTo>
                  <a:lnTo>
                    <a:pt x="0" y="10942"/>
                  </a:lnTo>
                  <a:lnTo>
                    <a:pt x="41" y="11145"/>
                  </a:lnTo>
                  <a:lnTo>
                    <a:pt x="82" y="11349"/>
                  </a:lnTo>
                  <a:lnTo>
                    <a:pt x="204" y="11552"/>
                  </a:lnTo>
                  <a:lnTo>
                    <a:pt x="326" y="11756"/>
                  </a:lnTo>
                  <a:lnTo>
                    <a:pt x="529" y="11918"/>
                  </a:lnTo>
                  <a:lnTo>
                    <a:pt x="733" y="12040"/>
                  </a:lnTo>
                  <a:lnTo>
                    <a:pt x="1017" y="12122"/>
                  </a:lnTo>
                  <a:lnTo>
                    <a:pt x="1302" y="12162"/>
                  </a:lnTo>
                  <a:lnTo>
                    <a:pt x="1912" y="12203"/>
                  </a:lnTo>
                  <a:lnTo>
                    <a:pt x="2441" y="12203"/>
                  </a:lnTo>
                  <a:lnTo>
                    <a:pt x="2766" y="15091"/>
                  </a:lnTo>
                  <a:lnTo>
                    <a:pt x="3132" y="18304"/>
                  </a:lnTo>
                  <a:lnTo>
                    <a:pt x="4800" y="18426"/>
                  </a:lnTo>
                  <a:lnTo>
                    <a:pt x="6468" y="18467"/>
                  </a:lnTo>
                  <a:lnTo>
                    <a:pt x="8136" y="18467"/>
                  </a:lnTo>
                  <a:lnTo>
                    <a:pt x="9844" y="18386"/>
                  </a:lnTo>
                  <a:lnTo>
                    <a:pt x="9803" y="16393"/>
                  </a:lnTo>
                  <a:lnTo>
                    <a:pt x="9803" y="15132"/>
                  </a:lnTo>
                  <a:lnTo>
                    <a:pt x="9844" y="14603"/>
                  </a:lnTo>
                  <a:lnTo>
                    <a:pt x="10983" y="14400"/>
                  </a:lnTo>
                  <a:lnTo>
                    <a:pt x="11552" y="14237"/>
                  </a:lnTo>
                  <a:lnTo>
                    <a:pt x="12081" y="14033"/>
                  </a:lnTo>
                  <a:lnTo>
                    <a:pt x="12610" y="13789"/>
                  </a:lnTo>
                  <a:lnTo>
                    <a:pt x="13098" y="13464"/>
                  </a:lnTo>
                  <a:lnTo>
                    <a:pt x="13302" y="13301"/>
                  </a:lnTo>
                  <a:lnTo>
                    <a:pt x="13505" y="13098"/>
                  </a:lnTo>
                  <a:lnTo>
                    <a:pt x="13708" y="12854"/>
                  </a:lnTo>
                  <a:lnTo>
                    <a:pt x="13871" y="12610"/>
                  </a:lnTo>
                  <a:lnTo>
                    <a:pt x="14034" y="12203"/>
                  </a:lnTo>
                  <a:lnTo>
                    <a:pt x="14156" y="11756"/>
                  </a:lnTo>
                  <a:lnTo>
                    <a:pt x="14237" y="11267"/>
                  </a:lnTo>
                  <a:lnTo>
                    <a:pt x="14196" y="10820"/>
                  </a:lnTo>
                  <a:lnTo>
                    <a:pt x="13546" y="10983"/>
                  </a:lnTo>
                  <a:lnTo>
                    <a:pt x="12854" y="11145"/>
                  </a:lnTo>
                  <a:lnTo>
                    <a:pt x="12244" y="11349"/>
                  </a:lnTo>
                  <a:lnTo>
                    <a:pt x="11593" y="11634"/>
                  </a:lnTo>
                  <a:lnTo>
                    <a:pt x="11552" y="11390"/>
                  </a:lnTo>
                  <a:lnTo>
                    <a:pt x="11552" y="11186"/>
                  </a:lnTo>
                  <a:lnTo>
                    <a:pt x="11593" y="10983"/>
                  </a:lnTo>
                  <a:lnTo>
                    <a:pt x="11674" y="10779"/>
                  </a:lnTo>
                  <a:lnTo>
                    <a:pt x="11797" y="10576"/>
                  </a:lnTo>
                  <a:lnTo>
                    <a:pt x="11919" y="10413"/>
                  </a:lnTo>
                  <a:lnTo>
                    <a:pt x="12081" y="10251"/>
                  </a:lnTo>
                  <a:lnTo>
                    <a:pt x="12244" y="10088"/>
                  </a:lnTo>
                  <a:lnTo>
                    <a:pt x="12610" y="9885"/>
                  </a:lnTo>
                  <a:lnTo>
                    <a:pt x="13017" y="9722"/>
                  </a:lnTo>
                  <a:lnTo>
                    <a:pt x="13424" y="9600"/>
                  </a:lnTo>
                  <a:lnTo>
                    <a:pt x="13871" y="9478"/>
                  </a:lnTo>
                  <a:lnTo>
                    <a:pt x="13871" y="8461"/>
                  </a:lnTo>
                  <a:lnTo>
                    <a:pt x="13830" y="7485"/>
                  </a:lnTo>
                  <a:lnTo>
                    <a:pt x="13708" y="6508"/>
                  </a:lnTo>
                  <a:lnTo>
                    <a:pt x="13546" y="5532"/>
                  </a:lnTo>
                  <a:lnTo>
                    <a:pt x="13424" y="4434"/>
                  </a:lnTo>
                  <a:lnTo>
                    <a:pt x="13302" y="3905"/>
                  </a:lnTo>
                  <a:lnTo>
                    <a:pt x="13180" y="3661"/>
                  </a:lnTo>
                  <a:lnTo>
                    <a:pt x="13057" y="3376"/>
                  </a:lnTo>
                  <a:lnTo>
                    <a:pt x="12732" y="2888"/>
                  </a:lnTo>
                  <a:lnTo>
                    <a:pt x="12366" y="2400"/>
                  </a:lnTo>
                  <a:lnTo>
                    <a:pt x="11959" y="1953"/>
                  </a:lnTo>
                  <a:lnTo>
                    <a:pt x="11512" y="1546"/>
                  </a:lnTo>
                  <a:lnTo>
                    <a:pt x="11471" y="1505"/>
                  </a:lnTo>
                  <a:lnTo>
                    <a:pt x="10983" y="1180"/>
                  </a:lnTo>
                  <a:lnTo>
                    <a:pt x="10495" y="854"/>
                  </a:lnTo>
                  <a:lnTo>
                    <a:pt x="9966" y="570"/>
                  </a:lnTo>
                  <a:lnTo>
                    <a:pt x="9397" y="366"/>
                  </a:lnTo>
                  <a:lnTo>
                    <a:pt x="8827" y="163"/>
                  </a:lnTo>
                  <a:lnTo>
                    <a:pt x="8217" y="82"/>
                  </a:lnTo>
                  <a:lnTo>
                    <a:pt x="7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78"/>
            <p:cNvSpPr/>
            <p:nvPr/>
          </p:nvSpPr>
          <p:spPr>
            <a:xfrm>
              <a:off x="7629501" y="2130665"/>
              <a:ext cx="1084434" cy="1402474"/>
            </a:xfrm>
            <a:custGeom>
              <a:rect b="b" l="l" r="r" t="t"/>
              <a:pathLst>
                <a:path extrusionOk="0" h="18834" w="14563">
                  <a:moveTo>
                    <a:pt x="8136" y="367"/>
                  </a:moveTo>
                  <a:lnTo>
                    <a:pt x="8624" y="448"/>
                  </a:lnTo>
                  <a:lnTo>
                    <a:pt x="9072" y="570"/>
                  </a:lnTo>
                  <a:lnTo>
                    <a:pt x="9519" y="692"/>
                  </a:lnTo>
                  <a:lnTo>
                    <a:pt x="9966" y="855"/>
                  </a:lnTo>
                  <a:lnTo>
                    <a:pt x="10373" y="1058"/>
                  </a:lnTo>
                  <a:lnTo>
                    <a:pt x="10780" y="1302"/>
                  </a:lnTo>
                  <a:lnTo>
                    <a:pt x="11187" y="1546"/>
                  </a:lnTo>
                  <a:lnTo>
                    <a:pt x="11471" y="1768"/>
                  </a:lnTo>
                  <a:lnTo>
                    <a:pt x="11471" y="1790"/>
                  </a:lnTo>
                  <a:lnTo>
                    <a:pt x="11553" y="1831"/>
                  </a:lnTo>
                  <a:lnTo>
                    <a:pt x="11919" y="2197"/>
                  </a:lnTo>
                  <a:lnTo>
                    <a:pt x="12285" y="2563"/>
                  </a:lnTo>
                  <a:lnTo>
                    <a:pt x="12610" y="2970"/>
                  </a:lnTo>
                  <a:lnTo>
                    <a:pt x="12895" y="3377"/>
                  </a:lnTo>
                  <a:lnTo>
                    <a:pt x="13139" y="3824"/>
                  </a:lnTo>
                  <a:lnTo>
                    <a:pt x="13261" y="4068"/>
                  </a:lnTo>
                  <a:lnTo>
                    <a:pt x="13343" y="4312"/>
                  </a:lnTo>
                  <a:lnTo>
                    <a:pt x="13424" y="4800"/>
                  </a:lnTo>
                  <a:lnTo>
                    <a:pt x="13465" y="5248"/>
                  </a:lnTo>
                  <a:lnTo>
                    <a:pt x="13627" y="6346"/>
                  </a:lnTo>
                  <a:lnTo>
                    <a:pt x="13749" y="7404"/>
                  </a:lnTo>
                  <a:lnTo>
                    <a:pt x="13831" y="8542"/>
                  </a:lnTo>
                  <a:lnTo>
                    <a:pt x="13866" y="9510"/>
                  </a:lnTo>
                  <a:lnTo>
                    <a:pt x="13866" y="9510"/>
                  </a:lnTo>
                  <a:lnTo>
                    <a:pt x="13505" y="9600"/>
                  </a:lnTo>
                  <a:lnTo>
                    <a:pt x="13017" y="9722"/>
                  </a:lnTo>
                  <a:lnTo>
                    <a:pt x="12529" y="9925"/>
                  </a:lnTo>
                  <a:lnTo>
                    <a:pt x="12326" y="10088"/>
                  </a:lnTo>
                  <a:lnTo>
                    <a:pt x="12122" y="10251"/>
                  </a:lnTo>
                  <a:lnTo>
                    <a:pt x="11960" y="10373"/>
                  </a:lnTo>
                  <a:lnTo>
                    <a:pt x="11837" y="10576"/>
                  </a:lnTo>
                  <a:lnTo>
                    <a:pt x="11715" y="10739"/>
                  </a:lnTo>
                  <a:lnTo>
                    <a:pt x="11634" y="10942"/>
                  </a:lnTo>
                  <a:lnTo>
                    <a:pt x="11553" y="11186"/>
                  </a:lnTo>
                  <a:lnTo>
                    <a:pt x="11553" y="11390"/>
                  </a:lnTo>
                  <a:lnTo>
                    <a:pt x="11553" y="11593"/>
                  </a:lnTo>
                  <a:lnTo>
                    <a:pt x="11593" y="11837"/>
                  </a:lnTo>
                  <a:lnTo>
                    <a:pt x="11634" y="11919"/>
                  </a:lnTo>
                  <a:lnTo>
                    <a:pt x="11675" y="11959"/>
                  </a:lnTo>
                  <a:lnTo>
                    <a:pt x="11837" y="11959"/>
                  </a:lnTo>
                  <a:lnTo>
                    <a:pt x="12488" y="11675"/>
                  </a:lnTo>
                  <a:lnTo>
                    <a:pt x="13098" y="11471"/>
                  </a:lnTo>
                  <a:lnTo>
                    <a:pt x="13749" y="11308"/>
                  </a:lnTo>
                  <a:lnTo>
                    <a:pt x="14197" y="11225"/>
                  </a:lnTo>
                  <a:lnTo>
                    <a:pt x="14197" y="11225"/>
                  </a:lnTo>
                  <a:lnTo>
                    <a:pt x="14197" y="11390"/>
                  </a:lnTo>
                  <a:lnTo>
                    <a:pt x="14197" y="11756"/>
                  </a:lnTo>
                  <a:lnTo>
                    <a:pt x="14115" y="12122"/>
                  </a:lnTo>
                  <a:lnTo>
                    <a:pt x="13953" y="12447"/>
                  </a:lnTo>
                  <a:lnTo>
                    <a:pt x="13790" y="12773"/>
                  </a:lnTo>
                  <a:lnTo>
                    <a:pt x="13587" y="13058"/>
                  </a:lnTo>
                  <a:lnTo>
                    <a:pt x="13343" y="13302"/>
                  </a:lnTo>
                  <a:lnTo>
                    <a:pt x="13058" y="13546"/>
                  </a:lnTo>
                  <a:lnTo>
                    <a:pt x="12732" y="13749"/>
                  </a:lnTo>
                  <a:lnTo>
                    <a:pt x="12407" y="13952"/>
                  </a:lnTo>
                  <a:lnTo>
                    <a:pt x="12041" y="14074"/>
                  </a:lnTo>
                  <a:lnTo>
                    <a:pt x="11675" y="14237"/>
                  </a:lnTo>
                  <a:lnTo>
                    <a:pt x="10902" y="14400"/>
                  </a:lnTo>
                  <a:lnTo>
                    <a:pt x="10129" y="14563"/>
                  </a:lnTo>
                  <a:lnTo>
                    <a:pt x="9966" y="14603"/>
                  </a:lnTo>
                  <a:lnTo>
                    <a:pt x="9885" y="14644"/>
                  </a:lnTo>
                  <a:lnTo>
                    <a:pt x="9844" y="14725"/>
                  </a:lnTo>
                  <a:lnTo>
                    <a:pt x="9804" y="14888"/>
                  </a:lnTo>
                  <a:lnTo>
                    <a:pt x="9804" y="15417"/>
                  </a:lnTo>
                  <a:lnTo>
                    <a:pt x="9804" y="17166"/>
                  </a:lnTo>
                  <a:lnTo>
                    <a:pt x="9804" y="18355"/>
                  </a:lnTo>
                  <a:lnTo>
                    <a:pt x="9804" y="18355"/>
                  </a:lnTo>
                  <a:lnTo>
                    <a:pt x="8299" y="18427"/>
                  </a:lnTo>
                  <a:lnTo>
                    <a:pt x="6631" y="18467"/>
                  </a:lnTo>
                  <a:lnTo>
                    <a:pt x="4963" y="18386"/>
                  </a:lnTo>
                  <a:lnTo>
                    <a:pt x="3433" y="18274"/>
                  </a:lnTo>
                  <a:lnTo>
                    <a:pt x="3433" y="18274"/>
                  </a:lnTo>
                  <a:lnTo>
                    <a:pt x="3418" y="18183"/>
                  </a:lnTo>
                  <a:lnTo>
                    <a:pt x="3377" y="17695"/>
                  </a:lnTo>
                  <a:lnTo>
                    <a:pt x="3214" y="16230"/>
                  </a:lnTo>
                  <a:lnTo>
                    <a:pt x="2889" y="13098"/>
                  </a:lnTo>
                  <a:lnTo>
                    <a:pt x="2807" y="12610"/>
                  </a:lnTo>
                  <a:lnTo>
                    <a:pt x="2807" y="12447"/>
                  </a:lnTo>
                  <a:lnTo>
                    <a:pt x="2807" y="12407"/>
                  </a:lnTo>
                  <a:lnTo>
                    <a:pt x="2767" y="12488"/>
                  </a:lnTo>
                  <a:lnTo>
                    <a:pt x="2807" y="12366"/>
                  </a:lnTo>
                  <a:lnTo>
                    <a:pt x="2767" y="12285"/>
                  </a:lnTo>
                  <a:lnTo>
                    <a:pt x="2726" y="12244"/>
                  </a:lnTo>
                  <a:lnTo>
                    <a:pt x="2604" y="12203"/>
                  </a:lnTo>
                  <a:lnTo>
                    <a:pt x="1953" y="12163"/>
                  </a:lnTo>
                  <a:lnTo>
                    <a:pt x="1587" y="12163"/>
                  </a:lnTo>
                  <a:lnTo>
                    <a:pt x="1221" y="12081"/>
                  </a:lnTo>
                  <a:lnTo>
                    <a:pt x="936" y="12000"/>
                  </a:lnTo>
                  <a:lnTo>
                    <a:pt x="774" y="11919"/>
                  </a:lnTo>
                  <a:lnTo>
                    <a:pt x="652" y="11837"/>
                  </a:lnTo>
                  <a:lnTo>
                    <a:pt x="570" y="11715"/>
                  </a:lnTo>
                  <a:lnTo>
                    <a:pt x="489" y="11553"/>
                  </a:lnTo>
                  <a:lnTo>
                    <a:pt x="407" y="11390"/>
                  </a:lnTo>
                  <a:lnTo>
                    <a:pt x="367" y="11186"/>
                  </a:lnTo>
                  <a:lnTo>
                    <a:pt x="367" y="10820"/>
                  </a:lnTo>
                  <a:lnTo>
                    <a:pt x="489" y="10495"/>
                  </a:lnTo>
                  <a:lnTo>
                    <a:pt x="652" y="10170"/>
                  </a:lnTo>
                  <a:lnTo>
                    <a:pt x="896" y="9925"/>
                  </a:lnTo>
                  <a:lnTo>
                    <a:pt x="1180" y="9681"/>
                  </a:lnTo>
                  <a:lnTo>
                    <a:pt x="1506" y="9559"/>
                  </a:lnTo>
                  <a:lnTo>
                    <a:pt x="1831" y="9437"/>
                  </a:lnTo>
                  <a:lnTo>
                    <a:pt x="2157" y="9356"/>
                  </a:lnTo>
                  <a:lnTo>
                    <a:pt x="2238" y="9315"/>
                  </a:lnTo>
                  <a:lnTo>
                    <a:pt x="2279" y="9275"/>
                  </a:lnTo>
                  <a:lnTo>
                    <a:pt x="2319" y="9112"/>
                  </a:lnTo>
                  <a:lnTo>
                    <a:pt x="2157" y="8217"/>
                  </a:lnTo>
                  <a:lnTo>
                    <a:pt x="2075" y="7282"/>
                  </a:lnTo>
                  <a:lnTo>
                    <a:pt x="1913" y="6346"/>
                  </a:lnTo>
                  <a:lnTo>
                    <a:pt x="1750" y="5451"/>
                  </a:lnTo>
                  <a:lnTo>
                    <a:pt x="1668" y="5085"/>
                  </a:lnTo>
                  <a:lnTo>
                    <a:pt x="1668" y="4719"/>
                  </a:lnTo>
                  <a:lnTo>
                    <a:pt x="1709" y="4353"/>
                  </a:lnTo>
                  <a:lnTo>
                    <a:pt x="1831" y="3987"/>
                  </a:lnTo>
                  <a:lnTo>
                    <a:pt x="1994" y="3621"/>
                  </a:lnTo>
                  <a:lnTo>
                    <a:pt x="2197" y="3295"/>
                  </a:lnTo>
                  <a:lnTo>
                    <a:pt x="2685" y="2685"/>
                  </a:lnTo>
                  <a:lnTo>
                    <a:pt x="3214" y="2116"/>
                  </a:lnTo>
                  <a:lnTo>
                    <a:pt x="3824" y="1628"/>
                  </a:lnTo>
                  <a:lnTo>
                    <a:pt x="4434" y="1180"/>
                  </a:lnTo>
                  <a:lnTo>
                    <a:pt x="5126" y="855"/>
                  </a:lnTo>
                  <a:lnTo>
                    <a:pt x="5858" y="570"/>
                  </a:lnTo>
                  <a:lnTo>
                    <a:pt x="6631" y="407"/>
                  </a:lnTo>
                  <a:lnTo>
                    <a:pt x="6997" y="367"/>
                  </a:lnTo>
                  <a:close/>
                  <a:moveTo>
                    <a:pt x="7078" y="1"/>
                  </a:moveTo>
                  <a:lnTo>
                    <a:pt x="6631" y="41"/>
                  </a:lnTo>
                  <a:lnTo>
                    <a:pt x="6224" y="123"/>
                  </a:lnTo>
                  <a:lnTo>
                    <a:pt x="5817" y="204"/>
                  </a:lnTo>
                  <a:lnTo>
                    <a:pt x="5411" y="326"/>
                  </a:lnTo>
                  <a:lnTo>
                    <a:pt x="4638" y="651"/>
                  </a:lnTo>
                  <a:lnTo>
                    <a:pt x="3946" y="1058"/>
                  </a:lnTo>
                  <a:lnTo>
                    <a:pt x="3295" y="1546"/>
                  </a:lnTo>
                  <a:lnTo>
                    <a:pt x="2685" y="2075"/>
                  </a:lnTo>
                  <a:lnTo>
                    <a:pt x="2197" y="2685"/>
                  </a:lnTo>
                  <a:lnTo>
                    <a:pt x="1953" y="3011"/>
                  </a:lnTo>
                  <a:lnTo>
                    <a:pt x="1709" y="3336"/>
                  </a:lnTo>
                  <a:lnTo>
                    <a:pt x="1546" y="3702"/>
                  </a:lnTo>
                  <a:lnTo>
                    <a:pt x="1384" y="4068"/>
                  </a:lnTo>
                  <a:lnTo>
                    <a:pt x="1302" y="4434"/>
                  </a:lnTo>
                  <a:lnTo>
                    <a:pt x="1262" y="4841"/>
                  </a:lnTo>
                  <a:lnTo>
                    <a:pt x="1302" y="5085"/>
                  </a:lnTo>
                  <a:lnTo>
                    <a:pt x="1343" y="5329"/>
                  </a:lnTo>
                  <a:lnTo>
                    <a:pt x="1465" y="5817"/>
                  </a:lnTo>
                  <a:lnTo>
                    <a:pt x="1546" y="6387"/>
                  </a:lnTo>
                  <a:lnTo>
                    <a:pt x="1668" y="6956"/>
                  </a:lnTo>
                  <a:lnTo>
                    <a:pt x="1790" y="8095"/>
                  </a:lnTo>
                  <a:lnTo>
                    <a:pt x="1925" y="9035"/>
                  </a:lnTo>
                  <a:lnTo>
                    <a:pt x="1925" y="9035"/>
                  </a:lnTo>
                  <a:lnTo>
                    <a:pt x="1668" y="9112"/>
                  </a:lnTo>
                  <a:lnTo>
                    <a:pt x="1262" y="9234"/>
                  </a:lnTo>
                  <a:lnTo>
                    <a:pt x="896" y="9437"/>
                  </a:lnTo>
                  <a:lnTo>
                    <a:pt x="570" y="9681"/>
                  </a:lnTo>
                  <a:lnTo>
                    <a:pt x="448" y="9844"/>
                  </a:lnTo>
                  <a:lnTo>
                    <a:pt x="285" y="10007"/>
                  </a:lnTo>
                  <a:lnTo>
                    <a:pt x="123" y="10414"/>
                  </a:lnTo>
                  <a:lnTo>
                    <a:pt x="41" y="10617"/>
                  </a:lnTo>
                  <a:lnTo>
                    <a:pt x="1" y="10820"/>
                  </a:lnTo>
                  <a:lnTo>
                    <a:pt x="1" y="11024"/>
                  </a:lnTo>
                  <a:lnTo>
                    <a:pt x="1" y="11268"/>
                  </a:lnTo>
                  <a:lnTo>
                    <a:pt x="41" y="11471"/>
                  </a:lnTo>
                  <a:lnTo>
                    <a:pt x="123" y="11634"/>
                  </a:lnTo>
                  <a:lnTo>
                    <a:pt x="204" y="11837"/>
                  </a:lnTo>
                  <a:lnTo>
                    <a:pt x="326" y="12000"/>
                  </a:lnTo>
                  <a:lnTo>
                    <a:pt x="448" y="12122"/>
                  </a:lnTo>
                  <a:lnTo>
                    <a:pt x="611" y="12244"/>
                  </a:lnTo>
                  <a:lnTo>
                    <a:pt x="774" y="12325"/>
                  </a:lnTo>
                  <a:lnTo>
                    <a:pt x="977" y="12407"/>
                  </a:lnTo>
                  <a:lnTo>
                    <a:pt x="1384" y="12488"/>
                  </a:lnTo>
                  <a:lnTo>
                    <a:pt x="1790" y="12529"/>
                  </a:lnTo>
                  <a:lnTo>
                    <a:pt x="2441" y="12561"/>
                  </a:lnTo>
                  <a:lnTo>
                    <a:pt x="2441" y="12561"/>
                  </a:lnTo>
                  <a:lnTo>
                    <a:pt x="2441" y="12610"/>
                  </a:lnTo>
                  <a:lnTo>
                    <a:pt x="2482" y="12936"/>
                  </a:lnTo>
                  <a:lnTo>
                    <a:pt x="2645" y="14278"/>
                  </a:lnTo>
                  <a:lnTo>
                    <a:pt x="2970" y="17573"/>
                  </a:lnTo>
                  <a:lnTo>
                    <a:pt x="3051" y="18020"/>
                  </a:lnTo>
                  <a:lnTo>
                    <a:pt x="3092" y="18508"/>
                  </a:lnTo>
                  <a:lnTo>
                    <a:pt x="3133" y="18549"/>
                  </a:lnTo>
                  <a:lnTo>
                    <a:pt x="3173" y="18589"/>
                  </a:lnTo>
                  <a:lnTo>
                    <a:pt x="3295" y="18630"/>
                  </a:lnTo>
                  <a:lnTo>
                    <a:pt x="4963" y="18752"/>
                  </a:lnTo>
                  <a:lnTo>
                    <a:pt x="6631" y="18834"/>
                  </a:lnTo>
                  <a:lnTo>
                    <a:pt x="8299" y="18834"/>
                  </a:lnTo>
                  <a:lnTo>
                    <a:pt x="10007" y="18712"/>
                  </a:lnTo>
                  <a:lnTo>
                    <a:pt x="10088" y="18712"/>
                  </a:lnTo>
                  <a:lnTo>
                    <a:pt x="10129" y="18671"/>
                  </a:lnTo>
                  <a:lnTo>
                    <a:pt x="10170" y="18630"/>
                  </a:lnTo>
                  <a:lnTo>
                    <a:pt x="10170" y="18549"/>
                  </a:lnTo>
                  <a:lnTo>
                    <a:pt x="10170" y="15579"/>
                  </a:lnTo>
                  <a:lnTo>
                    <a:pt x="10170" y="14929"/>
                  </a:lnTo>
                  <a:lnTo>
                    <a:pt x="10170" y="14915"/>
                  </a:lnTo>
                  <a:lnTo>
                    <a:pt x="10170" y="14915"/>
                  </a:lnTo>
                  <a:lnTo>
                    <a:pt x="10251" y="14888"/>
                  </a:lnTo>
                  <a:lnTo>
                    <a:pt x="10739" y="14807"/>
                  </a:lnTo>
                  <a:lnTo>
                    <a:pt x="11471" y="14644"/>
                  </a:lnTo>
                  <a:lnTo>
                    <a:pt x="12204" y="14441"/>
                  </a:lnTo>
                  <a:lnTo>
                    <a:pt x="12529" y="14278"/>
                  </a:lnTo>
                  <a:lnTo>
                    <a:pt x="12854" y="14115"/>
                  </a:lnTo>
                  <a:lnTo>
                    <a:pt x="13180" y="13912"/>
                  </a:lnTo>
                  <a:lnTo>
                    <a:pt x="13505" y="13668"/>
                  </a:lnTo>
                  <a:lnTo>
                    <a:pt x="13790" y="13424"/>
                  </a:lnTo>
                  <a:lnTo>
                    <a:pt x="13993" y="13098"/>
                  </a:lnTo>
                  <a:lnTo>
                    <a:pt x="14197" y="12773"/>
                  </a:lnTo>
                  <a:lnTo>
                    <a:pt x="14359" y="12447"/>
                  </a:lnTo>
                  <a:lnTo>
                    <a:pt x="14481" y="12081"/>
                  </a:lnTo>
                  <a:lnTo>
                    <a:pt x="14563" y="11715"/>
                  </a:lnTo>
                  <a:lnTo>
                    <a:pt x="14563" y="11308"/>
                  </a:lnTo>
                  <a:lnTo>
                    <a:pt x="14563" y="10942"/>
                  </a:lnTo>
                  <a:lnTo>
                    <a:pt x="14522" y="10861"/>
                  </a:lnTo>
                  <a:lnTo>
                    <a:pt x="14441" y="10820"/>
                  </a:lnTo>
                  <a:lnTo>
                    <a:pt x="14319" y="10820"/>
                  </a:lnTo>
                  <a:lnTo>
                    <a:pt x="13627" y="10942"/>
                  </a:lnTo>
                  <a:lnTo>
                    <a:pt x="12976" y="11146"/>
                  </a:lnTo>
                  <a:lnTo>
                    <a:pt x="12326" y="11349"/>
                  </a:lnTo>
                  <a:lnTo>
                    <a:pt x="11919" y="11527"/>
                  </a:lnTo>
                  <a:lnTo>
                    <a:pt x="11919" y="11527"/>
                  </a:lnTo>
                  <a:lnTo>
                    <a:pt x="11919" y="11349"/>
                  </a:lnTo>
                  <a:lnTo>
                    <a:pt x="11960" y="11146"/>
                  </a:lnTo>
                  <a:lnTo>
                    <a:pt x="12000" y="10983"/>
                  </a:lnTo>
                  <a:lnTo>
                    <a:pt x="12122" y="10820"/>
                  </a:lnTo>
                  <a:lnTo>
                    <a:pt x="12244" y="10658"/>
                  </a:lnTo>
                  <a:lnTo>
                    <a:pt x="12529" y="10414"/>
                  </a:lnTo>
                  <a:lnTo>
                    <a:pt x="12895" y="10170"/>
                  </a:lnTo>
                  <a:lnTo>
                    <a:pt x="13261" y="10048"/>
                  </a:lnTo>
                  <a:lnTo>
                    <a:pt x="13668" y="9925"/>
                  </a:lnTo>
                  <a:lnTo>
                    <a:pt x="14075" y="9844"/>
                  </a:lnTo>
                  <a:lnTo>
                    <a:pt x="14197" y="9763"/>
                  </a:lnTo>
                  <a:lnTo>
                    <a:pt x="14237" y="9641"/>
                  </a:lnTo>
                  <a:lnTo>
                    <a:pt x="14197" y="8502"/>
                  </a:lnTo>
                  <a:lnTo>
                    <a:pt x="14115" y="7322"/>
                  </a:lnTo>
                  <a:lnTo>
                    <a:pt x="13993" y="6183"/>
                  </a:lnTo>
                  <a:lnTo>
                    <a:pt x="13831" y="5044"/>
                  </a:lnTo>
                  <a:lnTo>
                    <a:pt x="13749" y="4516"/>
                  </a:lnTo>
                  <a:lnTo>
                    <a:pt x="13627" y="4068"/>
                  </a:lnTo>
                  <a:lnTo>
                    <a:pt x="13465" y="3621"/>
                  </a:lnTo>
                  <a:lnTo>
                    <a:pt x="13220" y="3173"/>
                  </a:lnTo>
                  <a:lnTo>
                    <a:pt x="12895" y="2726"/>
                  </a:lnTo>
                  <a:lnTo>
                    <a:pt x="12570" y="2319"/>
                  </a:lnTo>
                  <a:lnTo>
                    <a:pt x="12204" y="1953"/>
                  </a:lnTo>
                  <a:lnTo>
                    <a:pt x="11797" y="1587"/>
                  </a:lnTo>
                  <a:lnTo>
                    <a:pt x="11471" y="1302"/>
                  </a:lnTo>
                  <a:lnTo>
                    <a:pt x="11105" y="1058"/>
                  </a:lnTo>
                  <a:lnTo>
                    <a:pt x="10739" y="855"/>
                  </a:lnTo>
                  <a:lnTo>
                    <a:pt x="10373" y="651"/>
                  </a:lnTo>
                  <a:lnTo>
                    <a:pt x="9966" y="489"/>
                  </a:lnTo>
                  <a:lnTo>
                    <a:pt x="9560" y="326"/>
                  </a:lnTo>
                  <a:lnTo>
                    <a:pt x="9153" y="204"/>
                  </a:lnTo>
                  <a:lnTo>
                    <a:pt x="8746" y="123"/>
                  </a:lnTo>
                  <a:lnTo>
                    <a:pt x="8339" y="41"/>
                  </a:lnTo>
                  <a:lnTo>
                    <a:pt x="793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91" name="Google Shape;2691;p78"/>
            <p:cNvSpPr/>
            <p:nvPr/>
          </p:nvSpPr>
          <p:spPr>
            <a:xfrm>
              <a:off x="8420096" y="2657728"/>
              <a:ext cx="121229" cy="184822"/>
            </a:xfrm>
            <a:custGeom>
              <a:rect b="b" l="l" r="r" t="t"/>
              <a:pathLst>
                <a:path extrusionOk="0" h="2482" w="1628">
                  <a:moveTo>
                    <a:pt x="488" y="0"/>
                  </a:moveTo>
                  <a:lnTo>
                    <a:pt x="448" y="41"/>
                  </a:lnTo>
                  <a:lnTo>
                    <a:pt x="366" y="81"/>
                  </a:lnTo>
                  <a:lnTo>
                    <a:pt x="326" y="122"/>
                  </a:lnTo>
                  <a:lnTo>
                    <a:pt x="326" y="204"/>
                  </a:lnTo>
                  <a:lnTo>
                    <a:pt x="366" y="285"/>
                  </a:lnTo>
                  <a:lnTo>
                    <a:pt x="854" y="1139"/>
                  </a:lnTo>
                  <a:lnTo>
                    <a:pt x="1098" y="1505"/>
                  </a:lnTo>
                  <a:lnTo>
                    <a:pt x="1180" y="1709"/>
                  </a:lnTo>
                  <a:lnTo>
                    <a:pt x="1220" y="1790"/>
                  </a:lnTo>
                  <a:lnTo>
                    <a:pt x="1220" y="1912"/>
                  </a:lnTo>
                  <a:lnTo>
                    <a:pt x="1180" y="1993"/>
                  </a:lnTo>
                  <a:lnTo>
                    <a:pt x="1098" y="2075"/>
                  </a:lnTo>
                  <a:lnTo>
                    <a:pt x="976" y="2115"/>
                  </a:lnTo>
                  <a:lnTo>
                    <a:pt x="854" y="2115"/>
                  </a:lnTo>
                  <a:lnTo>
                    <a:pt x="692" y="2034"/>
                  </a:lnTo>
                  <a:lnTo>
                    <a:pt x="570" y="1912"/>
                  </a:lnTo>
                  <a:lnTo>
                    <a:pt x="285" y="1668"/>
                  </a:lnTo>
                  <a:lnTo>
                    <a:pt x="244" y="1627"/>
                  </a:lnTo>
                  <a:lnTo>
                    <a:pt x="163" y="1587"/>
                  </a:lnTo>
                  <a:lnTo>
                    <a:pt x="82" y="1627"/>
                  </a:lnTo>
                  <a:lnTo>
                    <a:pt x="41" y="1668"/>
                  </a:lnTo>
                  <a:lnTo>
                    <a:pt x="0" y="1709"/>
                  </a:lnTo>
                  <a:lnTo>
                    <a:pt x="0" y="1790"/>
                  </a:lnTo>
                  <a:lnTo>
                    <a:pt x="0" y="1831"/>
                  </a:lnTo>
                  <a:lnTo>
                    <a:pt x="41" y="1912"/>
                  </a:lnTo>
                  <a:lnTo>
                    <a:pt x="204" y="2075"/>
                  </a:lnTo>
                  <a:lnTo>
                    <a:pt x="366" y="2237"/>
                  </a:lnTo>
                  <a:lnTo>
                    <a:pt x="570" y="2400"/>
                  </a:lnTo>
                  <a:lnTo>
                    <a:pt x="814" y="2441"/>
                  </a:lnTo>
                  <a:lnTo>
                    <a:pt x="1017" y="2481"/>
                  </a:lnTo>
                  <a:lnTo>
                    <a:pt x="1220" y="2400"/>
                  </a:lnTo>
                  <a:lnTo>
                    <a:pt x="1424" y="2319"/>
                  </a:lnTo>
                  <a:lnTo>
                    <a:pt x="1546" y="2115"/>
                  </a:lnTo>
                  <a:lnTo>
                    <a:pt x="1587" y="1993"/>
                  </a:lnTo>
                  <a:lnTo>
                    <a:pt x="1627" y="1871"/>
                  </a:lnTo>
                  <a:lnTo>
                    <a:pt x="1587" y="1749"/>
                  </a:lnTo>
                  <a:lnTo>
                    <a:pt x="1546" y="1627"/>
                  </a:lnTo>
                  <a:lnTo>
                    <a:pt x="1424" y="1342"/>
                  </a:lnTo>
                  <a:lnTo>
                    <a:pt x="1302" y="1139"/>
                  </a:lnTo>
                  <a:lnTo>
                    <a:pt x="692" y="81"/>
                  </a:lnTo>
                  <a:lnTo>
                    <a:pt x="610" y="41"/>
                  </a:lnTo>
                  <a:lnTo>
                    <a:pt x="5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92" name="Google Shape;2692;p78"/>
            <p:cNvSpPr/>
            <p:nvPr/>
          </p:nvSpPr>
          <p:spPr>
            <a:xfrm>
              <a:off x="7478040" y="3436111"/>
              <a:ext cx="1314680" cy="651345"/>
            </a:xfrm>
            <a:custGeom>
              <a:rect b="b" l="l" r="r" t="t"/>
              <a:pathLst>
                <a:path extrusionOk="0" h="8747" w="17655">
                  <a:moveTo>
                    <a:pt x="10658" y="1"/>
                  </a:moveTo>
                  <a:lnTo>
                    <a:pt x="9926" y="42"/>
                  </a:lnTo>
                  <a:lnTo>
                    <a:pt x="9194" y="82"/>
                  </a:lnTo>
                  <a:lnTo>
                    <a:pt x="7729" y="164"/>
                  </a:lnTo>
                  <a:lnTo>
                    <a:pt x="6224" y="204"/>
                  </a:lnTo>
                  <a:lnTo>
                    <a:pt x="5533" y="245"/>
                  </a:lnTo>
                  <a:lnTo>
                    <a:pt x="4882" y="326"/>
                  </a:lnTo>
                  <a:lnTo>
                    <a:pt x="4231" y="489"/>
                  </a:lnTo>
                  <a:lnTo>
                    <a:pt x="3906" y="611"/>
                  </a:lnTo>
                  <a:lnTo>
                    <a:pt x="3580" y="733"/>
                  </a:lnTo>
                  <a:lnTo>
                    <a:pt x="3092" y="1018"/>
                  </a:lnTo>
                  <a:lnTo>
                    <a:pt x="2604" y="1384"/>
                  </a:lnTo>
                  <a:lnTo>
                    <a:pt x="2197" y="1791"/>
                  </a:lnTo>
                  <a:lnTo>
                    <a:pt x="1831" y="2238"/>
                  </a:lnTo>
                  <a:lnTo>
                    <a:pt x="1425" y="2889"/>
                  </a:lnTo>
                  <a:lnTo>
                    <a:pt x="1058" y="3540"/>
                  </a:lnTo>
                  <a:lnTo>
                    <a:pt x="774" y="4272"/>
                  </a:lnTo>
                  <a:lnTo>
                    <a:pt x="570" y="5004"/>
                  </a:lnTo>
                  <a:lnTo>
                    <a:pt x="367" y="5777"/>
                  </a:lnTo>
                  <a:lnTo>
                    <a:pt x="245" y="6550"/>
                  </a:lnTo>
                  <a:lnTo>
                    <a:pt x="1" y="8055"/>
                  </a:lnTo>
                  <a:lnTo>
                    <a:pt x="42" y="8177"/>
                  </a:lnTo>
                  <a:lnTo>
                    <a:pt x="123" y="8258"/>
                  </a:lnTo>
                  <a:lnTo>
                    <a:pt x="245" y="8299"/>
                  </a:lnTo>
                  <a:lnTo>
                    <a:pt x="326" y="8217"/>
                  </a:lnTo>
                  <a:lnTo>
                    <a:pt x="408" y="8217"/>
                  </a:lnTo>
                  <a:lnTo>
                    <a:pt x="530" y="8177"/>
                  </a:lnTo>
                  <a:lnTo>
                    <a:pt x="1303" y="8177"/>
                  </a:lnTo>
                  <a:lnTo>
                    <a:pt x="1831" y="8217"/>
                  </a:lnTo>
                  <a:lnTo>
                    <a:pt x="3377" y="8299"/>
                  </a:lnTo>
                  <a:lnTo>
                    <a:pt x="4923" y="8421"/>
                  </a:lnTo>
                  <a:lnTo>
                    <a:pt x="7607" y="8624"/>
                  </a:lnTo>
                  <a:lnTo>
                    <a:pt x="8502" y="8706"/>
                  </a:lnTo>
                  <a:lnTo>
                    <a:pt x="9397" y="8746"/>
                  </a:lnTo>
                  <a:lnTo>
                    <a:pt x="10292" y="8706"/>
                  </a:lnTo>
                  <a:lnTo>
                    <a:pt x="11187" y="8665"/>
                  </a:lnTo>
                  <a:lnTo>
                    <a:pt x="12773" y="8543"/>
                  </a:lnTo>
                  <a:lnTo>
                    <a:pt x="14319" y="8339"/>
                  </a:lnTo>
                  <a:lnTo>
                    <a:pt x="15905" y="8177"/>
                  </a:lnTo>
                  <a:lnTo>
                    <a:pt x="17451" y="8055"/>
                  </a:lnTo>
                  <a:lnTo>
                    <a:pt x="17492" y="8014"/>
                  </a:lnTo>
                  <a:lnTo>
                    <a:pt x="17614" y="7973"/>
                  </a:lnTo>
                  <a:lnTo>
                    <a:pt x="17654" y="7933"/>
                  </a:lnTo>
                  <a:lnTo>
                    <a:pt x="17654" y="7851"/>
                  </a:lnTo>
                  <a:lnTo>
                    <a:pt x="17492" y="6468"/>
                  </a:lnTo>
                  <a:lnTo>
                    <a:pt x="17370" y="5777"/>
                  </a:lnTo>
                  <a:lnTo>
                    <a:pt x="17248" y="5126"/>
                  </a:lnTo>
                  <a:lnTo>
                    <a:pt x="17085" y="4435"/>
                  </a:lnTo>
                  <a:lnTo>
                    <a:pt x="16841" y="3784"/>
                  </a:lnTo>
                  <a:lnTo>
                    <a:pt x="16597" y="3174"/>
                  </a:lnTo>
                  <a:lnTo>
                    <a:pt x="16231" y="2563"/>
                  </a:lnTo>
                  <a:lnTo>
                    <a:pt x="15905" y="2075"/>
                  </a:lnTo>
                  <a:lnTo>
                    <a:pt x="15499" y="1628"/>
                  </a:lnTo>
                  <a:lnTo>
                    <a:pt x="15051" y="1221"/>
                  </a:lnTo>
                  <a:lnTo>
                    <a:pt x="14563" y="855"/>
                  </a:lnTo>
                  <a:lnTo>
                    <a:pt x="13994" y="570"/>
                  </a:lnTo>
                  <a:lnTo>
                    <a:pt x="13383" y="367"/>
                  </a:lnTo>
                  <a:lnTo>
                    <a:pt x="12733" y="204"/>
                  </a:lnTo>
                  <a:lnTo>
                    <a:pt x="12122" y="82"/>
                  </a:lnTo>
                  <a:lnTo>
                    <a:pt x="11390" y="42"/>
                  </a:lnTo>
                  <a:lnTo>
                    <a:pt x="106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78"/>
            <p:cNvSpPr/>
            <p:nvPr/>
          </p:nvSpPr>
          <p:spPr>
            <a:xfrm>
              <a:off x="8777454" y="2775830"/>
              <a:ext cx="554392" cy="624017"/>
            </a:xfrm>
            <a:custGeom>
              <a:rect b="b" l="l" r="r" t="t"/>
              <a:pathLst>
                <a:path extrusionOk="0" h="8380" w="7445">
                  <a:moveTo>
                    <a:pt x="3703" y="1"/>
                  </a:moveTo>
                  <a:lnTo>
                    <a:pt x="3092" y="41"/>
                  </a:lnTo>
                  <a:lnTo>
                    <a:pt x="2482" y="123"/>
                  </a:lnTo>
                  <a:lnTo>
                    <a:pt x="1872" y="245"/>
                  </a:lnTo>
                  <a:lnTo>
                    <a:pt x="774" y="489"/>
                  </a:lnTo>
                  <a:lnTo>
                    <a:pt x="530" y="570"/>
                  </a:lnTo>
                  <a:lnTo>
                    <a:pt x="367" y="651"/>
                  </a:lnTo>
                  <a:lnTo>
                    <a:pt x="286" y="733"/>
                  </a:lnTo>
                  <a:lnTo>
                    <a:pt x="164" y="855"/>
                  </a:lnTo>
                  <a:lnTo>
                    <a:pt x="123" y="977"/>
                  </a:lnTo>
                  <a:lnTo>
                    <a:pt x="123" y="1099"/>
                  </a:lnTo>
                  <a:lnTo>
                    <a:pt x="164" y="1221"/>
                  </a:lnTo>
                  <a:lnTo>
                    <a:pt x="1262" y="1424"/>
                  </a:lnTo>
                  <a:lnTo>
                    <a:pt x="977" y="1424"/>
                  </a:lnTo>
                  <a:lnTo>
                    <a:pt x="733" y="1465"/>
                  </a:lnTo>
                  <a:lnTo>
                    <a:pt x="489" y="1546"/>
                  </a:lnTo>
                  <a:lnTo>
                    <a:pt x="245" y="1709"/>
                  </a:lnTo>
                  <a:lnTo>
                    <a:pt x="82" y="1831"/>
                  </a:lnTo>
                  <a:lnTo>
                    <a:pt x="1" y="1912"/>
                  </a:lnTo>
                  <a:lnTo>
                    <a:pt x="1" y="1994"/>
                  </a:lnTo>
                  <a:lnTo>
                    <a:pt x="1" y="2116"/>
                  </a:lnTo>
                  <a:lnTo>
                    <a:pt x="42" y="2197"/>
                  </a:lnTo>
                  <a:lnTo>
                    <a:pt x="123" y="2278"/>
                  </a:lnTo>
                  <a:lnTo>
                    <a:pt x="204" y="2319"/>
                  </a:lnTo>
                  <a:lnTo>
                    <a:pt x="448" y="2400"/>
                  </a:lnTo>
                  <a:lnTo>
                    <a:pt x="652" y="2360"/>
                  </a:lnTo>
                  <a:lnTo>
                    <a:pt x="1099" y="2238"/>
                  </a:lnTo>
                  <a:lnTo>
                    <a:pt x="1425" y="2238"/>
                  </a:lnTo>
                  <a:lnTo>
                    <a:pt x="1547" y="2278"/>
                  </a:lnTo>
                  <a:lnTo>
                    <a:pt x="1384" y="2400"/>
                  </a:lnTo>
                  <a:lnTo>
                    <a:pt x="1181" y="2482"/>
                  </a:lnTo>
                  <a:lnTo>
                    <a:pt x="733" y="2604"/>
                  </a:lnTo>
                  <a:lnTo>
                    <a:pt x="530" y="2726"/>
                  </a:lnTo>
                  <a:lnTo>
                    <a:pt x="408" y="2889"/>
                  </a:lnTo>
                  <a:lnTo>
                    <a:pt x="367" y="3011"/>
                  </a:lnTo>
                  <a:lnTo>
                    <a:pt x="367" y="3092"/>
                  </a:lnTo>
                  <a:lnTo>
                    <a:pt x="367" y="3214"/>
                  </a:lnTo>
                  <a:lnTo>
                    <a:pt x="448" y="3255"/>
                  </a:lnTo>
                  <a:lnTo>
                    <a:pt x="530" y="3336"/>
                  </a:lnTo>
                  <a:lnTo>
                    <a:pt x="855" y="3336"/>
                  </a:lnTo>
                  <a:lnTo>
                    <a:pt x="2035" y="3255"/>
                  </a:lnTo>
                  <a:lnTo>
                    <a:pt x="1709" y="3336"/>
                  </a:lnTo>
                  <a:lnTo>
                    <a:pt x="1343" y="3458"/>
                  </a:lnTo>
                  <a:lnTo>
                    <a:pt x="1059" y="3580"/>
                  </a:lnTo>
                  <a:lnTo>
                    <a:pt x="733" y="3783"/>
                  </a:lnTo>
                  <a:lnTo>
                    <a:pt x="611" y="3865"/>
                  </a:lnTo>
                  <a:lnTo>
                    <a:pt x="530" y="3946"/>
                  </a:lnTo>
                  <a:lnTo>
                    <a:pt x="448" y="4068"/>
                  </a:lnTo>
                  <a:lnTo>
                    <a:pt x="489" y="4231"/>
                  </a:lnTo>
                  <a:lnTo>
                    <a:pt x="530" y="4312"/>
                  </a:lnTo>
                  <a:lnTo>
                    <a:pt x="652" y="4394"/>
                  </a:lnTo>
                  <a:lnTo>
                    <a:pt x="937" y="4394"/>
                  </a:lnTo>
                  <a:lnTo>
                    <a:pt x="2523" y="4312"/>
                  </a:lnTo>
                  <a:lnTo>
                    <a:pt x="2564" y="4353"/>
                  </a:lnTo>
                  <a:lnTo>
                    <a:pt x="2604" y="4475"/>
                  </a:lnTo>
                  <a:lnTo>
                    <a:pt x="2686" y="4882"/>
                  </a:lnTo>
                  <a:lnTo>
                    <a:pt x="2848" y="6143"/>
                  </a:lnTo>
                  <a:lnTo>
                    <a:pt x="3052" y="8217"/>
                  </a:lnTo>
                  <a:lnTo>
                    <a:pt x="3580" y="8339"/>
                  </a:lnTo>
                  <a:lnTo>
                    <a:pt x="4150" y="8380"/>
                  </a:lnTo>
                  <a:lnTo>
                    <a:pt x="4719" y="8380"/>
                  </a:lnTo>
                  <a:lnTo>
                    <a:pt x="5248" y="8339"/>
                  </a:lnTo>
                  <a:lnTo>
                    <a:pt x="6387" y="8136"/>
                  </a:lnTo>
                  <a:lnTo>
                    <a:pt x="7079" y="8014"/>
                  </a:lnTo>
                  <a:lnTo>
                    <a:pt x="7282" y="7973"/>
                  </a:lnTo>
                  <a:lnTo>
                    <a:pt x="7363" y="7932"/>
                  </a:lnTo>
                  <a:lnTo>
                    <a:pt x="7445" y="6509"/>
                  </a:lnTo>
                  <a:lnTo>
                    <a:pt x="7445" y="5126"/>
                  </a:lnTo>
                  <a:lnTo>
                    <a:pt x="7404" y="4434"/>
                  </a:lnTo>
                  <a:lnTo>
                    <a:pt x="7363" y="3783"/>
                  </a:lnTo>
                  <a:lnTo>
                    <a:pt x="7282" y="3092"/>
                  </a:lnTo>
                  <a:lnTo>
                    <a:pt x="7160" y="2360"/>
                  </a:lnTo>
                  <a:lnTo>
                    <a:pt x="7038" y="1994"/>
                  </a:lnTo>
                  <a:lnTo>
                    <a:pt x="6916" y="1668"/>
                  </a:lnTo>
                  <a:lnTo>
                    <a:pt x="6753" y="1302"/>
                  </a:lnTo>
                  <a:lnTo>
                    <a:pt x="6550" y="1017"/>
                  </a:lnTo>
                  <a:lnTo>
                    <a:pt x="6346" y="733"/>
                  </a:lnTo>
                  <a:lnTo>
                    <a:pt x="6062" y="489"/>
                  </a:lnTo>
                  <a:lnTo>
                    <a:pt x="5777" y="285"/>
                  </a:lnTo>
                  <a:lnTo>
                    <a:pt x="5411" y="123"/>
                  </a:lnTo>
                  <a:lnTo>
                    <a:pt x="4882" y="41"/>
                  </a:lnTo>
                  <a:lnTo>
                    <a:pt x="43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78"/>
            <p:cNvSpPr/>
            <p:nvPr/>
          </p:nvSpPr>
          <p:spPr>
            <a:xfrm>
              <a:off x="8762338" y="2760714"/>
              <a:ext cx="584699" cy="651271"/>
            </a:xfrm>
            <a:custGeom>
              <a:rect b="b" l="l" r="r" t="t"/>
              <a:pathLst>
                <a:path extrusionOk="0" h="8746" w="7852">
                  <a:moveTo>
                    <a:pt x="4841" y="366"/>
                  </a:moveTo>
                  <a:lnTo>
                    <a:pt x="5289" y="448"/>
                  </a:lnTo>
                  <a:lnTo>
                    <a:pt x="5695" y="570"/>
                  </a:lnTo>
                  <a:lnTo>
                    <a:pt x="5899" y="651"/>
                  </a:lnTo>
                  <a:lnTo>
                    <a:pt x="6102" y="773"/>
                  </a:lnTo>
                  <a:lnTo>
                    <a:pt x="6387" y="1058"/>
                  </a:lnTo>
                  <a:lnTo>
                    <a:pt x="6671" y="1383"/>
                  </a:lnTo>
                  <a:lnTo>
                    <a:pt x="6875" y="1749"/>
                  </a:lnTo>
                  <a:lnTo>
                    <a:pt x="7078" y="2197"/>
                  </a:lnTo>
                  <a:lnTo>
                    <a:pt x="7200" y="2685"/>
                  </a:lnTo>
                  <a:lnTo>
                    <a:pt x="7282" y="3173"/>
                  </a:lnTo>
                  <a:lnTo>
                    <a:pt x="7363" y="3702"/>
                  </a:lnTo>
                  <a:lnTo>
                    <a:pt x="7444" y="4800"/>
                  </a:lnTo>
                  <a:lnTo>
                    <a:pt x="7444" y="5898"/>
                  </a:lnTo>
                  <a:lnTo>
                    <a:pt x="7444" y="6996"/>
                  </a:lnTo>
                  <a:lnTo>
                    <a:pt x="7404" y="7566"/>
                  </a:lnTo>
                  <a:lnTo>
                    <a:pt x="7404" y="7851"/>
                  </a:lnTo>
                  <a:lnTo>
                    <a:pt x="7404" y="7973"/>
                  </a:lnTo>
                  <a:lnTo>
                    <a:pt x="7404" y="8000"/>
                  </a:lnTo>
                  <a:lnTo>
                    <a:pt x="7404" y="8000"/>
                  </a:lnTo>
                  <a:lnTo>
                    <a:pt x="7363" y="8013"/>
                  </a:lnTo>
                  <a:lnTo>
                    <a:pt x="7078" y="8054"/>
                  </a:lnTo>
                  <a:lnTo>
                    <a:pt x="6631" y="8135"/>
                  </a:lnTo>
                  <a:lnTo>
                    <a:pt x="5492" y="8339"/>
                  </a:lnTo>
                  <a:lnTo>
                    <a:pt x="4922" y="8379"/>
                  </a:lnTo>
                  <a:lnTo>
                    <a:pt x="4394" y="8379"/>
                  </a:lnTo>
                  <a:lnTo>
                    <a:pt x="3824" y="8339"/>
                  </a:lnTo>
                  <a:lnTo>
                    <a:pt x="3417" y="8245"/>
                  </a:lnTo>
                  <a:lnTo>
                    <a:pt x="3417" y="8095"/>
                  </a:lnTo>
                  <a:lnTo>
                    <a:pt x="3336" y="7525"/>
                  </a:lnTo>
                  <a:lnTo>
                    <a:pt x="3214" y="6061"/>
                  </a:lnTo>
                  <a:lnTo>
                    <a:pt x="3133" y="5410"/>
                  </a:lnTo>
                  <a:lnTo>
                    <a:pt x="3011" y="4800"/>
                  </a:lnTo>
                  <a:lnTo>
                    <a:pt x="3011" y="4637"/>
                  </a:lnTo>
                  <a:lnTo>
                    <a:pt x="2929" y="4475"/>
                  </a:lnTo>
                  <a:lnTo>
                    <a:pt x="2848" y="4393"/>
                  </a:lnTo>
                  <a:lnTo>
                    <a:pt x="2767" y="4352"/>
                  </a:lnTo>
                  <a:lnTo>
                    <a:pt x="2197" y="4352"/>
                  </a:lnTo>
                  <a:lnTo>
                    <a:pt x="1424" y="4393"/>
                  </a:lnTo>
                  <a:lnTo>
                    <a:pt x="1099" y="4434"/>
                  </a:lnTo>
                  <a:lnTo>
                    <a:pt x="977" y="4393"/>
                  </a:lnTo>
                  <a:lnTo>
                    <a:pt x="895" y="4393"/>
                  </a:lnTo>
                  <a:lnTo>
                    <a:pt x="895" y="4312"/>
                  </a:lnTo>
                  <a:lnTo>
                    <a:pt x="895" y="4230"/>
                  </a:lnTo>
                  <a:lnTo>
                    <a:pt x="977" y="4149"/>
                  </a:lnTo>
                  <a:lnTo>
                    <a:pt x="1140" y="4027"/>
                  </a:lnTo>
                  <a:lnTo>
                    <a:pt x="1506" y="3864"/>
                  </a:lnTo>
                  <a:lnTo>
                    <a:pt x="1912" y="3742"/>
                  </a:lnTo>
                  <a:lnTo>
                    <a:pt x="2278" y="3661"/>
                  </a:lnTo>
                  <a:lnTo>
                    <a:pt x="2360" y="3620"/>
                  </a:lnTo>
                  <a:lnTo>
                    <a:pt x="2401" y="3580"/>
                  </a:lnTo>
                  <a:lnTo>
                    <a:pt x="2401" y="3458"/>
                  </a:lnTo>
                  <a:lnTo>
                    <a:pt x="2360" y="3336"/>
                  </a:lnTo>
                  <a:lnTo>
                    <a:pt x="2319" y="3295"/>
                  </a:lnTo>
                  <a:lnTo>
                    <a:pt x="2238" y="3295"/>
                  </a:lnTo>
                  <a:lnTo>
                    <a:pt x="2197" y="3297"/>
                  </a:lnTo>
                  <a:lnTo>
                    <a:pt x="2197" y="3297"/>
                  </a:lnTo>
                  <a:lnTo>
                    <a:pt x="2197" y="3295"/>
                  </a:lnTo>
                  <a:lnTo>
                    <a:pt x="2187" y="3297"/>
                  </a:lnTo>
                  <a:lnTo>
                    <a:pt x="2187" y="3297"/>
                  </a:lnTo>
                  <a:lnTo>
                    <a:pt x="1302" y="3336"/>
                  </a:lnTo>
                  <a:lnTo>
                    <a:pt x="1140" y="3376"/>
                  </a:lnTo>
                  <a:lnTo>
                    <a:pt x="855" y="3376"/>
                  </a:lnTo>
                  <a:lnTo>
                    <a:pt x="773" y="3336"/>
                  </a:lnTo>
                  <a:lnTo>
                    <a:pt x="773" y="3254"/>
                  </a:lnTo>
                  <a:lnTo>
                    <a:pt x="773" y="3173"/>
                  </a:lnTo>
                  <a:lnTo>
                    <a:pt x="895" y="3051"/>
                  </a:lnTo>
                  <a:lnTo>
                    <a:pt x="1018" y="2969"/>
                  </a:lnTo>
                  <a:lnTo>
                    <a:pt x="1302" y="2888"/>
                  </a:lnTo>
                  <a:lnTo>
                    <a:pt x="1628" y="2766"/>
                  </a:lnTo>
                  <a:lnTo>
                    <a:pt x="1750" y="2725"/>
                  </a:lnTo>
                  <a:lnTo>
                    <a:pt x="1872" y="2603"/>
                  </a:lnTo>
                  <a:lnTo>
                    <a:pt x="1912" y="2522"/>
                  </a:lnTo>
                  <a:lnTo>
                    <a:pt x="1912" y="2441"/>
                  </a:lnTo>
                  <a:lnTo>
                    <a:pt x="1912" y="2359"/>
                  </a:lnTo>
                  <a:lnTo>
                    <a:pt x="1831" y="2319"/>
                  </a:lnTo>
                  <a:lnTo>
                    <a:pt x="1668" y="2278"/>
                  </a:lnTo>
                  <a:lnTo>
                    <a:pt x="1506" y="2237"/>
                  </a:lnTo>
                  <a:lnTo>
                    <a:pt x="1343" y="2237"/>
                  </a:lnTo>
                  <a:lnTo>
                    <a:pt x="1180" y="2278"/>
                  </a:lnTo>
                  <a:lnTo>
                    <a:pt x="895" y="2359"/>
                  </a:lnTo>
                  <a:lnTo>
                    <a:pt x="733" y="2400"/>
                  </a:lnTo>
                  <a:lnTo>
                    <a:pt x="570" y="2400"/>
                  </a:lnTo>
                  <a:lnTo>
                    <a:pt x="448" y="2359"/>
                  </a:lnTo>
                  <a:lnTo>
                    <a:pt x="407" y="2319"/>
                  </a:lnTo>
                  <a:lnTo>
                    <a:pt x="407" y="2237"/>
                  </a:lnTo>
                  <a:lnTo>
                    <a:pt x="407" y="2197"/>
                  </a:lnTo>
                  <a:lnTo>
                    <a:pt x="529" y="2075"/>
                  </a:lnTo>
                  <a:lnTo>
                    <a:pt x="651" y="1993"/>
                  </a:lnTo>
                  <a:lnTo>
                    <a:pt x="855" y="1871"/>
                  </a:lnTo>
                  <a:lnTo>
                    <a:pt x="1058" y="1831"/>
                  </a:lnTo>
                  <a:lnTo>
                    <a:pt x="1465" y="1790"/>
                  </a:lnTo>
                  <a:lnTo>
                    <a:pt x="1546" y="1790"/>
                  </a:lnTo>
                  <a:lnTo>
                    <a:pt x="1587" y="1749"/>
                  </a:lnTo>
                  <a:lnTo>
                    <a:pt x="1628" y="1627"/>
                  </a:lnTo>
                  <a:lnTo>
                    <a:pt x="1628" y="1505"/>
                  </a:lnTo>
                  <a:lnTo>
                    <a:pt x="1587" y="1464"/>
                  </a:lnTo>
                  <a:lnTo>
                    <a:pt x="1506" y="1424"/>
                  </a:lnTo>
                  <a:lnTo>
                    <a:pt x="495" y="1274"/>
                  </a:lnTo>
                  <a:lnTo>
                    <a:pt x="495" y="1274"/>
                  </a:lnTo>
                  <a:lnTo>
                    <a:pt x="489" y="1261"/>
                  </a:lnTo>
                  <a:lnTo>
                    <a:pt x="489" y="1180"/>
                  </a:lnTo>
                  <a:lnTo>
                    <a:pt x="570" y="1098"/>
                  </a:lnTo>
                  <a:lnTo>
                    <a:pt x="611" y="1058"/>
                  </a:lnTo>
                  <a:lnTo>
                    <a:pt x="855" y="936"/>
                  </a:lnTo>
                  <a:lnTo>
                    <a:pt x="1099" y="854"/>
                  </a:lnTo>
                  <a:lnTo>
                    <a:pt x="1668" y="692"/>
                  </a:lnTo>
                  <a:lnTo>
                    <a:pt x="2075" y="610"/>
                  </a:lnTo>
                  <a:lnTo>
                    <a:pt x="3011" y="448"/>
                  </a:lnTo>
                  <a:lnTo>
                    <a:pt x="3946" y="366"/>
                  </a:lnTo>
                  <a:close/>
                  <a:moveTo>
                    <a:pt x="4109" y="0"/>
                  </a:moveTo>
                  <a:lnTo>
                    <a:pt x="3539" y="41"/>
                  </a:lnTo>
                  <a:lnTo>
                    <a:pt x="3011" y="81"/>
                  </a:lnTo>
                  <a:lnTo>
                    <a:pt x="2360" y="204"/>
                  </a:lnTo>
                  <a:lnTo>
                    <a:pt x="1750" y="326"/>
                  </a:lnTo>
                  <a:lnTo>
                    <a:pt x="1180" y="448"/>
                  </a:lnTo>
                  <a:lnTo>
                    <a:pt x="895" y="529"/>
                  </a:lnTo>
                  <a:lnTo>
                    <a:pt x="611" y="610"/>
                  </a:lnTo>
                  <a:lnTo>
                    <a:pt x="407" y="773"/>
                  </a:lnTo>
                  <a:lnTo>
                    <a:pt x="245" y="936"/>
                  </a:lnTo>
                  <a:lnTo>
                    <a:pt x="163" y="1058"/>
                  </a:lnTo>
                  <a:lnTo>
                    <a:pt x="123" y="1180"/>
                  </a:lnTo>
                  <a:lnTo>
                    <a:pt x="123" y="1302"/>
                  </a:lnTo>
                  <a:lnTo>
                    <a:pt x="163" y="1424"/>
                  </a:lnTo>
                  <a:lnTo>
                    <a:pt x="245" y="1546"/>
                  </a:lnTo>
                  <a:lnTo>
                    <a:pt x="326" y="1627"/>
                  </a:lnTo>
                  <a:lnTo>
                    <a:pt x="463" y="1644"/>
                  </a:lnTo>
                  <a:lnTo>
                    <a:pt x="245" y="1790"/>
                  </a:lnTo>
                  <a:lnTo>
                    <a:pt x="82" y="1953"/>
                  </a:lnTo>
                  <a:lnTo>
                    <a:pt x="41" y="2034"/>
                  </a:lnTo>
                  <a:lnTo>
                    <a:pt x="1" y="2156"/>
                  </a:lnTo>
                  <a:lnTo>
                    <a:pt x="1" y="2237"/>
                  </a:lnTo>
                  <a:lnTo>
                    <a:pt x="41" y="2400"/>
                  </a:lnTo>
                  <a:lnTo>
                    <a:pt x="123" y="2522"/>
                  </a:lnTo>
                  <a:lnTo>
                    <a:pt x="245" y="2644"/>
                  </a:lnTo>
                  <a:lnTo>
                    <a:pt x="407" y="2725"/>
                  </a:lnTo>
                  <a:lnTo>
                    <a:pt x="611" y="2766"/>
                  </a:lnTo>
                  <a:lnTo>
                    <a:pt x="651" y="2766"/>
                  </a:lnTo>
                  <a:lnTo>
                    <a:pt x="611" y="2807"/>
                  </a:lnTo>
                  <a:lnTo>
                    <a:pt x="489" y="2969"/>
                  </a:lnTo>
                  <a:lnTo>
                    <a:pt x="407" y="3132"/>
                  </a:lnTo>
                  <a:lnTo>
                    <a:pt x="367" y="3336"/>
                  </a:lnTo>
                  <a:lnTo>
                    <a:pt x="448" y="3498"/>
                  </a:lnTo>
                  <a:lnTo>
                    <a:pt x="570" y="3661"/>
                  </a:lnTo>
                  <a:lnTo>
                    <a:pt x="733" y="3702"/>
                  </a:lnTo>
                  <a:lnTo>
                    <a:pt x="936" y="3742"/>
                  </a:lnTo>
                  <a:lnTo>
                    <a:pt x="970" y="3740"/>
                  </a:lnTo>
                  <a:lnTo>
                    <a:pt x="970" y="3740"/>
                  </a:lnTo>
                  <a:lnTo>
                    <a:pt x="895" y="3783"/>
                  </a:lnTo>
                  <a:lnTo>
                    <a:pt x="692" y="3946"/>
                  </a:lnTo>
                  <a:lnTo>
                    <a:pt x="529" y="4149"/>
                  </a:lnTo>
                  <a:lnTo>
                    <a:pt x="489" y="4271"/>
                  </a:lnTo>
                  <a:lnTo>
                    <a:pt x="489" y="4393"/>
                  </a:lnTo>
                  <a:lnTo>
                    <a:pt x="489" y="4515"/>
                  </a:lnTo>
                  <a:lnTo>
                    <a:pt x="570" y="4597"/>
                  </a:lnTo>
                  <a:lnTo>
                    <a:pt x="692" y="4719"/>
                  </a:lnTo>
                  <a:lnTo>
                    <a:pt x="814" y="4759"/>
                  </a:lnTo>
                  <a:lnTo>
                    <a:pt x="1099" y="4800"/>
                  </a:lnTo>
                  <a:lnTo>
                    <a:pt x="1424" y="4800"/>
                  </a:lnTo>
                  <a:lnTo>
                    <a:pt x="1668" y="4759"/>
                  </a:lnTo>
                  <a:lnTo>
                    <a:pt x="2401" y="4719"/>
                  </a:lnTo>
                  <a:lnTo>
                    <a:pt x="2645" y="4719"/>
                  </a:lnTo>
                  <a:lnTo>
                    <a:pt x="2645" y="4800"/>
                  </a:lnTo>
                  <a:lnTo>
                    <a:pt x="2685" y="5044"/>
                  </a:lnTo>
                  <a:lnTo>
                    <a:pt x="2807" y="5695"/>
                  </a:lnTo>
                  <a:lnTo>
                    <a:pt x="2970" y="7322"/>
                  </a:lnTo>
                  <a:lnTo>
                    <a:pt x="3011" y="7891"/>
                  </a:lnTo>
                  <a:lnTo>
                    <a:pt x="3051" y="8461"/>
                  </a:lnTo>
                  <a:lnTo>
                    <a:pt x="3092" y="8542"/>
                  </a:lnTo>
                  <a:lnTo>
                    <a:pt x="3133" y="8583"/>
                  </a:lnTo>
                  <a:lnTo>
                    <a:pt x="3214" y="8583"/>
                  </a:lnTo>
                  <a:lnTo>
                    <a:pt x="3783" y="8705"/>
                  </a:lnTo>
                  <a:lnTo>
                    <a:pt x="4353" y="8745"/>
                  </a:lnTo>
                  <a:lnTo>
                    <a:pt x="4963" y="8745"/>
                  </a:lnTo>
                  <a:lnTo>
                    <a:pt x="5533" y="8705"/>
                  </a:lnTo>
                  <a:lnTo>
                    <a:pt x="6753" y="8501"/>
                  </a:lnTo>
                  <a:lnTo>
                    <a:pt x="7404" y="8379"/>
                  </a:lnTo>
                  <a:lnTo>
                    <a:pt x="7566" y="8339"/>
                  </a:lnTo>
                  <a:lnTo>
                    <a:pt x="7688" y="8298"/>
                  </a:lnTo>
                  <a:lnTo>
                    <a:pt x="7729" y="8217"/>
                  </a:lnTo>
                  <a:lnTo>
                    <a:pt x="7770" y="8135"/>
                  </a:lnTo>
                  <a:lnTo>
                    <a:pt x="7770" y="8013"/>
                  </a:lnTo>
                  <a:lnTo>
                    <a:pt x="7770" y="7769"/>
                  </a:lnTo>
                  <a:lnTo>
                    <a:pt x="7810" y="7037"/>
                  </a:lnTo>
                  <a:lnTo>
                    <a:pt x="7851" y="5654"/>
                  </a:lnTo>
                  <a:lnTo>
                    <a:pt x="7810" y="5003"/>
                  </a:lnTo>
                  <a:lnTo>
                    <a:pt x="7770" y="4312"/>
                  </a:lnTo>
                  <a:lnTo>
                    <a:pt x="7729" y="3661"/>
                  </a:lnTo>
                  <a:lnTo>
                    <a:pt x="7607" y="3010"/>
                  </a:lnTo>
                  <a:lnTo>
                    <a:pt x="7526" y="2481"/>
                  </a:lnTo>
                  <a:lnTo>
                    <a:pt x="7363" y="1953"/>
                  </a:lnTo>
                  <a:lnTo>
                    <a:pt x="7160" y="1464"/>
                  </a:lnTo>
                  <a:lnTo>
                    <a:pt x="6834" y="1017"/>
                  </a:lnTo>
                  <a:lnTo>
                    <a:pt x="6671" y="814"/>
                  </a:lnTo>
                  <a:lnTo>
                    <a:pt x="6509" y="651"/>
                  </a:lnTo>
                  <a:lnTo>
                    <a:pt x="6305" y="488"/>
                  </a:lnTo>
                  <a:lnTo>
                    <a:pt x="6143" y="366"/>
                  </a:lnTo>
                  <a:lnTo>
                    <a:pt x="5695" y="163"/>
                  </a:lnTo>
                  <a:lnTo>
                    <a:pt x="5207" y="81"/>
                  </a:lnTo>
                  <a:lnTo>
                    <a:pt x="463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95" name="Google Shape;2695;p78"/>
            <p:cNvSpPr/>
            <p:nvPr/>
          </p:nvSpPr>
          <p:spPr>
            <a:xfrm>
              <a:off x="9343909" y="3339232"/>
              <a:ext cx="74" cy="74"/>
            </a:xfrm>
            <a:custGeom>
              <a:rect b="b" l="l" r="r" t="t"/>
              <a:pathLst>
                <a:path extrusionOk="0" h="1" w="1">
                  <a:moveTo>
                    <a:pt x="0" y="0"/>
                  </a:moveTo>
                  <a:lnTo>
                    <a:pt x="0" y="0"/>
                  </a:lnTo>
                  <a:lnTo>
                    <a:pt x="0" y="0"/>
                  </a:lnTo>
                  <a:lnTo>
                    <a:pt x="0" y="0"/>
                  </a:lnTo>
                  <a:lnTo>
                    <a:pt x="0"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78"/>
            <p:cNvSpPr/>
            <p:nvPr/>
          </p:nvSpPr>
          <p:spPr>
            <a:xfrm>
              <a:off x="8983424" y="3321063"/>
              <a:ext cx="421100" cy="663409"/>
            </a:xfrm>
            <a:custGeom>
              <a:rect b="b" l="l" r="r" t="t"/>
              <a:pathLst>
                <a:path extrusionOk="0" h="8909" w="5655">
                  <a:moveTo>
                    <a:pt x="4679" y="0"/>
                  </a:moveTo>
                  <a:lnTo>
                    <a:pt x="2442" y="204"/>
                  </a:lnTo>
                  <a:lnTo>
                    <a:pt x="204" y="285"/>
                  </a:lnTo>
                  <a:lnTo>
                    <a:pt x="123" y="326"/>
                  </a:lnTo>
                  <a:lnTo>
                    <a:pt x="82" y="326"/>
                  </a:lnTo>
                  <a:lnTo>
                    <a:pt x="42" y="407"/>
                  </a:lnTo>
                  <a:lnTo>
                    <a:pt x="1" y="488"/>
                  </a:lnTo>
                  <a:lnTo>
                    <a:pt x="82" y="3376"/>
                  </a:lnTo>
                  <a:lnTo>
                    <a:pt x="245" y="6305"/>
                  </a:lnTo>
                  <a:lnTo>
                    <a:pt x="408" y="8705"/>
                  </a:lnTo>
                  <a:lnTo>
                    <a:pt x="408" y="8786"/>
                  </a:lnTo>
                  <a:lnTo>
                    <a:pt x="448" y="8827"/>
                  </a:lnTo>
                  <a:lnTo>
                    <a:pt x="489" y="8868"/>
                  </a:lnTo>
                  <a:lnTo>
                    <a:pt x="570" y="8908"/>
                  </a:lnTo>
                  <a:lnTo>
                    <a:pt x="3011" y="8908"/>
                  </a:lnTo>
                  <a:lnTo>
                    <a:pt x="4231" y="8827"/>
                  </a:lnTo>
                  <a:lnTo>
                    <a:pt x="5452" y="8705"/>
                  </a:lnTo>
                  <a:lnTo>
                    <a:pt x="5614" y="8624"/>
                  </a:lnTo>
                  <a:lnTo>
                    <a:pt x="5655" y="8583"/>
                  </a:lnTo>
                  <a:lnTo>
                    <a:pt x="5655" y="8502"/>
                  </a:lnTo>
                  <a:lnTo>
                    <a:pt x="5248" y="4881"/>
                  </a:lnTo>
                  <a:lnTo>
                    <a:pt x="5045" y="3092"/>
                  </a:lnTo>
                  <a:lnTo>
                    <a:pt x="4882" y="1302"/>
                  </a:lnTo>
                  <a:lnTo>
                    <a:pt x="4841" y="529"/>
                  </a:lnTo>
                  <a:lnTo>
                    <a:pt x="4841" y="326"/>
                  </a:lnTo>
                  <a:lnTo>
                    <a:pt x="4841" y="244"/>
                  </a:lnTo>
                  <a:lnTo>
                    <a:pt x="4841" y="163"/>
                  </a:lnTo>
                  <a:lnTo>
                    <a:pt x="4801" y="82"/>
                  </a:lnTo>
                  <a:lnTo>
                    <a:pt x="47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78"/>
            <p:cNvSpPr/>
            <p:nvPr/>
          </p:nvSpPr>
          <p:spPr>
            <a:xfrm>
              <a:off x="8986477" y="3405878"/>
              <a:ext cx="363538" cy="36413"/>
            </a:xfrm>
            <a:custGeom>
              <a:rect b="b" l="l" r="r" t="t"/>
              <a:pathLst>
                <a:path extrusionOk="0" h="489" w="4882">
                  <a:moveTo>
                    <a:pt x="163" y="0"/>
                  </a:moveTo>
                  <a:lnTo>
                    <a:pt x="82" y="41"/>
                  </a:lnTo>
                  <a:lnTo>
                    <a:pt x="41" y="81"/>
                  </a:lnTo>
                  <a:lnTo>
                    <a:pt x="1" y="122"/>
                  </a:lnTo>
                  <a:lnTo>
                    <a:pt x="1" y="204"/>
                  </a:lnTo>
                  <a:lnTo>
                    <a:pt x="41" y="326"/>
                  </a:lnTo>
                  <a:lnTo>
                    <a:pt x="82" y="366"/>
                  </a:lnTo>
                  <a:lnTo>
                    <a:pt x="163" y="407"/>
                  </a:lnTo>
                  <a:lnTo>
                    <a:pt x="1302" y="448"/>
                  </a:lnTo>
                  <a:lnTo>
                    <a:pt x="2441" y="488"/>
                  </a:lnTo>
                  <a:lnTo>
                    <a:pt x="3580" y="488"/>
                  </a:lnTo>
                  <a:lnTo>
                    <a:pt x="4719" y="407"/>
                  </a:lnTo>
                  <a:lnTo>
                    <a:pt x="4800" y="407"/>
                  </a:lnTo>
                  <a:lnTo>
                    <a:pt x="4841" y="366"/>
                  </a:lnTo>
                  <a:lnTo>
                    <a:pt x="4882" y="204"/>
                  </a:lnTo>
                  <a:lnTo>
                    <a:pt x="4882" y="163"/>
                  </a:lnTo>
                  <a:lnTo>
                    <a:pt x="4841" y="81"/>
                  </a:lnTo>
                  <a:lnTo>
                    <a:pt x="4800" y="41"/>
                  </a:lnTo>
                  <a:lnTo>
                    <a:pt x="4719" y="41"/>
                  </a:lnTo>
                  <a:lnTo>
                    <a:pt x="3580" y="81"/>
                  </a:lnTo>
                  <a:lnTo>
                    <a:pt x="2441" y="122"/>
                  </a:lnTo>
                  <a:lnTo>
                    <a:pt x="1302" y="81"/>
                  </a:lnTo>
                  <a:lnTo>
                    <a:pt x="1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98" name="Google Shape;2698;p78"/>
            <p:cNvSpPr/>
            <p:nvPr/>
          </p:nvSpPr>
          <p:spPr>
            <a:xfrm>
              <a:off x="7668893" y="2048903"/>
              <a:ext cx="805786" cy="793648"/>
            </a:xfrm>
            <a:custGeom>
              <a:rect b="b" l="l" r="r" t="t"/>
              <a:pathLst>
                <a:path extrusionOk="0" h="10658" w="10821">
                  <a:moveTo>
                    <a:pt x="6671" y="0"/>
                  </a:moveTo>
                  <a:lnTo>
                    <a:pt x="5980" y="82"/>
                  </a:lnTo>
                  <a:lnTo>
                    <a:pt x="5288" y="163"/>
                  </a:lnTo>
                  <a:lnTo>
                    <a:pt x="4597" y="366"/>
                  </a:lnTo>
                  <a:lnTo>
                    <a:pt x="3987" y="570"/>
                  </a:lnTo>
                  <a:lnTo>
                    <a:pt x="3377" y="854"/>
                  </a:lnTo>
                  <a:lnTo>
                    <a:pt x="2807" y="1139"/>
                  </a:lnTo>
                  <a:lnTo>
                    <a:pt x="2278" y="1546"/>
                  </a:lnTo>
                  <a:lnTo>
                    <a:pt x="1790" y="1953"/>
                  </a:lnTo>
                  <a:lnTo>
                    <a:pt x="1343" y="2441"/>
                  </a:lnTo>
                  <a:lnTo>
                    <a:pt x="936" y="2970"/>
                  </a:lnTo>
                  <a:lnTo>
                    <a:pt x="611" y="3539"/>
                  </a:lnTo>
                  <a:lnTo>
                    <a:pt x="326" y="4149"/>
                  </a:lnTo>
                  <a:lnTo>
                    <a:pt x="123" y="4759"/>
                  </a:lnTo>
                  <a:lnTo>
                    <a:pt x="41" y="5410"/>
                  </a:lnTo>
                  <a:lnTo>
                    <a:pt x="1" y="6102"/>
                  </a:lnTo>
                  <a:lnTo>
                    <a:pt x="82" y="6793"/>
                  </a:lnTo>
                  <a:lnTo>
                    <a:pt x="204" y="7485"/>
                  </a:lnTo>
                  <a:lnTo>
                    <a:pt x="367" y="8176"/>
                  </a:lnTo>
                  <a:lnTo>
                    <a:pt x="570" y="8868"/>
                  </a:lnTo>
                  <a:lnTo>
                    <a:pt x="773" y="9640"/>
                  </a:lnTo>
                  <a:lnTo>
                    <a:pt x="895" y="9966"/>
                  </a:lnTo>
                  <a:lnTo>
                    <a:pt x="1058" y="10291"/>
                  </a:lnTo>
                  <a:lnTo>
                    <a:pt x="1139" y="10413"/>
                  </a:lnTo>
                  <a:lnTo>
                    <a:pt x="1261" y="10495"/>
                  </a:lnTo>
                  <a:lnTo>
                    <a:pt x="1343" y="10576"/>
                  </a:lnTo>
                  <a:lnTo>
                    <a:pt x="1506" y="10617"/>
                  </a:lnTo>
                  <a:lnTo>
                    <a:pt x="1628" y="10657"/>
                  </a:lnTo>
                  <a:lnTo>
                    <a:pt x="1750" y="10617"/>
                  </a:lnTo>
                  <a:lnTo>
                    <a:pt x="1912" y="10576"/>
                  </a:lnTo>
                  <a:lnTo>
                    <a:pt x="2034" y="10495"/>
                  </a:lnTo>
                  <a:lnTo>
                    <a:pt x="2197" y="10332"/>
                  </a:lnTo>
                  <a:lnTo>
                    <a:pt x="2319" y="10169"/>
                  </a:lnTo>
                  <a:lnTo>
                    <a:pt x="2400" y="9925"/>
                  </a:lnTo>
                  <a:lnTo>
                    <a:pt x="2482" y="9681"/>
                  </a:lnTo>
                  <a:lnTo>
                    <a:pt x="2563" y="9193"/>
                  </a:lnTo>
                  <a:lnTo>
                    <a:pt x="2563" y="8746"/>
                  </a:lnTo>
                  <a:lnTo>
                    <a:pt x="2644" y="8095"/>
                  </a:lnTo>
                  <a:lnTo>
                    <a:pt x="2726" y="7485"/>
                  </a:lnTo>
                  <a:lnTo>
                    <a:pt x="2970" y="6264"/>
                  </a:lnTo>
                  <a:lnTo>
                    <a:pt x="3214" y="5003"/>
                  </a:lnTo>
                  <a:lnTo>
                    <a:pt x="3295" y="4393"/>
                  </a:lnTo>
                  <a:lnTo>
                    <a:pt x="3336" y="3783"/>
                  </a:lnTo>
                  <a:lnTo>
                    <a:pt x="3702" y="3946"/>
                  </a:lnTo>
                  <a:lnTo>
                    <a:pt x="4068" y="4068"/>
                  </a:lnTo>
                  <a:lnTo>
                    <a:pt x="4475" y="4109"/>
                  </a:lnTo>
                  <a:lnTo>
                    <a:pt x="4841" y="4027"/>
                  </a:lnTo>
                  <a:lnTo>
                    <a:pt x="5044" y="3946"/>
                  </a:lnTo>
                  <a:lnTo>
                    <a:pt x="5248" y="3864"/>
                  </a:lnTo>
                  <a:lnTo>
                    <a:pt x="5573" y="3620"/>
                  </a:lnTo>
                  <a:lnTo>
                    <a:pt x="5858" y="3295"/>
                  </a:lnTo>
                  <a:lnTo>
                    <a:pt x="6061" y="2929"/>
                  </a:lnTo>
                  <a:lnTo>
                    <a:pt x="6509" y="3214"/>
                  </a:lnTo>
                  <a:lnTo>
                    <a:pt x="6956" y="3458"/>
                  </a:lnTo>
                  <a:lnTo>
                    <a:pt x="7200" y="3539"/>
                  </a:lnTo>
                  <a:lnTo>
                    <a:pt x="7444" y="3620"/>
                  </a:lnTo>
                  <a:lnTo>
                    <a:pt x="7973" y="3620"/>
                  </a:lnTo>
                  <a:lnTo>
                    <a:pt x="8339" y="3498"/>
                  </a:lnTo>
                  <a:lnTo>
                    <a:pt x="8665" y="3295"/>
                  </a:lnTo>
                  <a:lnTo>
                    <a:pt x="8787" y="3173"/>
                  </a:lnTo>
                  <a:lnTo>
                    <a:pt x="8909" y="3010"/>
                  </a:lnTo>
                  <a:lnTo>
                    <a:pt x="9031" y="2848"/>
                  </a:lnTo>
                  <a:lnTo>
                    <a:pt x="9071" y="2685"/>
                  </a:lnTo>
                  <a:lnTo>
                    <a:pt x="9275" y="2766"/>
                  </a:lnTo>
                  <a:lnTo>
                    <a:pt x="9519" y="2848"/>
                  </a:lnTo>
                  <a:lnTo>
                    <a:pt x="9722" y="2848"/>
                  </a:lnTo>
                  <a:lnTo>
                    <a:pt x="9966" y="2807"/>
                  </a:lnTo>
                  <a:lnTo>
                    <a:pt x="10170" y="2726"/>
                  </a:lnTo>
                  <a:lnTo>
                    <a:pt x="10373" y="2604"/>
                  </a:lnTo>
                  <a:lnTo>
                    <a:pt x="10536" y="2441"/>
                  </a:lnTo>
                  <a:lnTo>
                    <a:pt x="10658" y="2237"/>
                  </a:lnTo>
                  <a:lnTo>
                    <a:pt x="10780" y="1993"/>
                  </a:lnTo>
                  <a:lnTo>
                    <a:pt x="10820" y="1709"/>
                  </a:lnTo>
                  <a:lnTo>
                    <a:pt x="10780" y="1465"/>
                  </a:lnTo>
                  <a:lnTo>
                    <a:pt x="10698" y="1221"/>
                  </a:lnTo>
                  <a:lnTo>
                    <a:pt x="10536" y="1017"/>
                  </a:lnTo>
                  <a:lnTo>
                    <a:pt x="10373" y="814"/>
                  </a:lnTo>
                  <a:lnTo>
                    <a:pt x="10129" y="651"/>
                  </a:lnTo>
                  <a:lnTo>
                    <a:pt x="9925" y="488"/>
                  </a:lnTo>
                  <a:lnTo>
                    <a:pt x="9600" y="366"/>
                  </a:lnTo>
                  <a:lnTo>
                    <a:pt x="9315" y="285"/>
                  </a:lnTo>
                  <a:lnTo>
                    <a:pt x="8665" y="122"/>
                  </a:lnTo>
                  <a:lnTo>
                    <a:pt x="8014" y="41"/>
                  </a:lnTo>
                  <a:lnTo>
                    <a:pt x="7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99" name="Google Shape;2699;p78"/>
            <p:cNvSpPr/>
            <p:nvPr/>
          </p:nvSpPr>
          <p:spPr>
            <a:xfrm>
              <a:off x="8235274" y="2618336"/>
              <a:ext cx="36488" cy="36413"/>
            </a:xfrm>
            <a:custGeom>
              <a:rect b="b" l="l" r="r" t="t"/>
              <a:pathLst>
                <a:path extrusionOk="0" h="489" w="490">
                  <a:moveTo>
                    <a:pt x="245" y="0"/>
                  </a:moveTo>
                  <a:lnTo>
                    <a:pt x="123" y="41"/>
                  </a:lnTo>
                  <a:lnTo>
                    <a:pt x="42" y="82"/>
                  </a:lnTo>
                  <a:lnTo>
                    <a:pt x="1" y="163"/>
                  </a:lnTo>
                  <a:lnTo>
                    <a:pt x="1" y="244"/>
                  </a:lnTo>
                  <a:lnTo>
                    <a:pt x="1" y="326"/>
                  </a:lnTo>
                  <a:lnTo>
                    <a:pt x="42" y="407"/>
                  </a:lnTo>
                  <a:lnTo>
                    <a:pt x="123" y="488"/>
                  </a:lnTo>
                  <a:lnTo>
                    <a:pt x="326" y="488"/>
                  </a:lnTo>
                  <a:lnTo>
                    <a:pt x="408" y="407"/>
                  </a:lnTo>
                  <a:lnTo>
                    <a:pt x="448" y="326"/>
                  </a:lnTo>
                  <a:lnTo>
                    <a:pt x="489" y="244"/>
                  </a:lnTo>
                  <a:lnTo>
                    <a:pt x="448" y="163"/>
                  </a:lnTo>
                  <a:lnTo>
                    <a:pt x="408" y="82"/>
                  </a:lnTo>
                  <a:lnTo>
                    <a:pt x="326" y="41"/>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00" name="Google Shape;2700;p78"/>
            <p:cNvSpPr/>
            <p:nvPr/>
          </p:nvSpPr>
          <p:spPr>
            <a:xfrm>
              <a:off x="8462467" y="2533521"/>
              <a:ext cx="33435" cy="36413"/>
            </a:xfrm>
            <a:custGeom>
              <a:rect b="b" l="l" r="r" t="t"/>
              <a:pathLst>
                <a:path extrusionOk="0" h="489" w="449">
                  <a:moveTo>
                    <a:pt x="123" y="0"/>
                  </a:moveTo>
                  <a:lnTo>
                    <a:pt x="41" y="82"/>
                  </a:lnTo>
                  <a:lnTo>
                    <a:pt x="1" y="163"/>
                  </a:lnTo>
                  <a:lnTo>
                    <a:pt x="1" y="244"/>
                  </a:lnTo>
                  <a:lnTo>
                    <a:pt x="1" y="326"/>
                  </a:lnTo>
                  <a:lnTo>
                    <a:pt x="41" y="407"/>
                  </a:lnTo>
                  <a:lnTo>
                    <a:pt x="123" y="489"/>
                  </a:lnTo>
                  <a:lnTo>
                    <a:pt x="326" y="489"/>
                  </a:lnTo>
                  <a:lnTo>
                    <a:pt x="407" y="407"/>
                  </a:lnTo>
                  <a:lnTo>
                    <a:pt x="448" y="326"/>
                  </a:lnTo>
                  <a:lnTo>
                    <a:pt x="448" y="244"/>
                  </a:lnTo>
                  <a:lnTo>
                    <a:pt x="448" y="163"/>
                  </a:lnTo>
                  <a:lnTo>
                    <a:pt x="407" y="82"/>
                  </a:lnTo>
                  <a:lnTo>
                    <a:pt x="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01" name="Google Shape;2701;p78"/>
            <p:cNvSpPr/>
            <p:nvPr/>
          </p:nvSpPr>
          <p:spPr>
            <a:xfrm>
              <a:off x="8129311" y="2494129"/>
              <a:ext cx="81837" cy="106113"/>
            </a:xfrm>
            <a:custGeom>
              <a:rect b="b" l="l" r="r" t="t"/>
              <a:pathLst>
                <a:path extrusionOk="0" h="1425" w="1099">
                  <a:moveTo>
                    <a:pt x="854" y="1"/>
                  </a:moveTo>
                  <a:lnTo>
                    <a:pt x="814" y="41"/>
                  </a:lnTo>
                  <a:lnTo>
                    <a:pt x="773" y="82"/>
                  </a:lnTo>
                  <a:lnTo>
                    <a:pt x="732" y="204"/>
                  </a:lnTo>
                  <a:lnTo>
                    <a:pt x="732" y="245"/>
                  </a:lnTo>
                  <a:lnTo>
                    <a:pt x="732" y="285"/>
                  </a:lnTo>
                  <a:lnTo>
                    <a:pt x="732" y="367"/>
                  </a:lnTo>
                  <a:lnTo>
                    <a:pt x="732" y="407"/>
                  </a:lnTo>
                  <a:lnTo>
                    <a:pt x="732" y="489"/>
                  </a:lnTo>
                  <a:lnTo>
                    <a:pt x="692" y="570"/>
                  </a:lnTo>
                  <a:lnTo>
                    <a:pt x="692" y="611"/>
                  </a:lnTo>
                  <a:lnTo>
                    <a:pt x="570" y="773"/>
                  </a:lnTo>
                  <a:lnTo>
                    <a:pt x="570" y="814"/>
                  </a:lnTo>
                  <a:lnTo>
                    <a:pt x="488" y="855"/>
                  </a:lnTo>
                  <a:lnTo>
                    <a:pt x="448" y="896"/>
                  </a:lnTo>
                  <a:lnTo>
                    <a:pt x="407" y="936"/>
                  </a:lnTo>
                  <a:lnTo>
                    <a:pt x="244" y="1018"/>
                  </a:lnTo>
                  <a:lnTo>
                    <a:pt x="204" y="1058"/>
                  </a:lnTo>
                  <a:lnTo>
                    <a:pt x="122" y="1058"/>
                  </a:lnTo>
                  <a:lnTo>
                    <a:pt x="82" y="1099"/>
                  </a:lnTo>
                  <a:lnTo>
                    <a:pt x="0" y="1180"/>
                  </a:lnTo>
                  <a:lnTo>
                    <a:pt x="0" y="1221"/>
                  </a:lnTo>
                  <a:lnTo>
                    <a:pt x="0" y="1302"/>
                  </a:lnTo>
                  <a:lnTo>
                    <a:pt x="41" y="1384"/>
                  </a:lnTo>
                  <a:lnTo>
                    <a:pt x="82" y="1424"/>
                  </a:lnTo>
                  <a:lnTo>
                    <a:pt x="244" y="1424"/>
                  </a:lnTo>
                  <a:lnTo>
                    <a:pt x="448" y="1343"/>
                  </a:lnTo>
                  <a:lnTo>
                    <a:pt x="610" y="1262"/>
                  </a:lnTo>
                  <a:lnTo>
                    <a:pt x="773" y="1099"/>
                  </a:lnTo>
                  <a:lnTo>
                    <a:pt x="895" y="936"/>
                  </a:lnTo>
                  <a:lnTo>
                    <a:pt x="1017" y="733"/>
                  </a:lnTo>
                  <a:lnTo>
                    <a:pt x="1099" y="529"/>
                  </a:lnTo>
                  <a:lnTo>
                    <a:pt x="1099" y="326"/>
                  </a:lnTo>
                  <a:lnTo>
                    <a:pt x="1099" y="123"/>
                  </a:lnTo>
                  <a:lnTo>
                    <a:pt x="1058" y="41"/>
                  </a:lnTo>
                  <a:lnTo>
                    <a:pt x="10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02" name="Google Shape;2702;p78"/>
            <p:cNvSpPr/>
            <p:nvPr/>
          </p:nvSpPr>
          <p:spPr>
            <a:xfrm>
              <a:off x="8420096" y="2433589"/>
              <a:ext cx="109091" cy="36413"/>
            </a:xfrm>
            <a:custGeom>
              <a:rect b="b" l="l" r="r" t="t"/>
              <a:pathLst>
                <a:path extrusionOk="0" h="489" w="1465">
                  <a:moveTo>
                    <a:pt x="122" y="0"/>
                  </a:moveTo>
                  <a:lnTo>
                    <a:pt x="41" y="41"/>
                  </a:lnTo>
                  <a:lnTo>
                    <a:pt x="0" y="122"/>
                  </a:lnTo>
                  <a:lnTo>
                    <a:pt x="0" y="163"/>
                  </a:lnTo>
                  <a:lnTo>
                    <a:pt x="0" y="244"/>
                  </a:lnTo>
                  <a:lnTo>
                    <a:pt x="41" y="285"/>
                  </a:lnTo>
                  <a:lnTo>
                    <a:pt x="204" y="366"/>
                  </a:lnTo>
                  <a:lnTo>
                    <a:pt x="1261" y="488"/>
                  </a:lnTo>
                  <a:lnTo>
                    <a:pt x="1343" y="488"/>
                  </a:lnTo>
                  <a:lnTo>
                    <a:pt x="1383" y="448"/>
                  </a:lnTo>
                  <a:lnTo>
                    <a:pt x="1424" y="366"/>
                  </a:lnTo>
                  <a:lnTo>
                    <a:pt x="1465" y="326"/>
                  </a:lnTo>
                  <a:lnTo>
                    <a:pt x="1424" y="244"/>
                  </a:lnTo>
                  <a:lnTo>
                    <a:pt x="1383" y="163"/>
                  </a:lnTo>
                  <a:lnTo>
                    <a:pt x="1261" y="122"/>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03" name="Google Shape;2703;p78"/>
            <p:cNvSpPr/>
            <p:nvPr/>
          </p:nvSpPr>
          <p:spPr>
            <a:xfrm>
              <a:off x="8283751" y="2097379"/>
              <a:ext cx="87943" cy="69699"/>
            </a:xfrm>
            <a:custGeom>
              <a:rect b="b" l="l" r="r" t="t"/>
              <a:pathLst>
                <a:path extrusionOk="0" h="936" w="1181">
                  <a:moveTo>
                    <a:pt x="123" y="0"/>
                  </a:moveTo>
                  <a:lnTo>
                    <a:pt x="41" y="41"/>
                  </a:lnTo>
                  <a:lnTo>
                    <a:pt x="1" y="122"/>
                  </a:lnTo>
                  <a:lnTo>
                    <a:pt x="1" y="203"/>
                  </a:lnTo>
                  <a:lnTo>
                    <a:pt x="41" y="244"/>
                  </a:lnTo>
                  <a:lnTo>
                    <a:pt x="82" y="325"/>
                  </a:lnTo>
                  <a:lnTo>
                    <a:pt x="163" y="366"/>
                  </a:lnTo>
                  <a:lnTo>
                    <a:pt x="286" y="366"/>
                  </a:lnTo>
                  <a:lnTo>
                    <a:pt x="326" y="407"/>
                  </a:lnTo>
                  <a:lnTo>
                    <a:pt x="367" y="407"/>
                  </a:lnTo>
                  <a:lnTo>
                    <a:pt x="570" y="529"/>
                  </a:lnTo>
                  <a:lnTo>
                    <a:pt x="570" y="570"/>
                  </a:lnTo>
                  <a:lnTo>
                    <a:pt x="652" y="610"/>
                  </a:lnTo>
                  <a:lnTo>
                    <a:pt x="733" y="692"/>
                  </a:lnTo>
                  <a:lnTo>
                    <a:pt x="774" y="732"/>
                  </a:lnTo>
                  <a:lnTo>
                    <a:pt x="774" y="773"/>
                  </a:lnTo>
                  <a:lnTo>
                    <a:pt x="855" y="854"/>
                  </a:lnTo>
                  <a:lnTo>
                    <a:pt x="896" y="936"/>
                  </a:lnTo>
                  <a:lnTo>
                    <a:pt x="1099" y="936"/>
                  </a:lnTo>
                  <a:lnTo>
                    <a:pt x="1140" y="895"/>
                  </a:lnTo>
                  <a:lnTo>
                    <a:pt x="1180" y="814"/>
                  </a:lnTo>
                  <a:lnTo>
                    <a:pt x="1180" y="732"/>
                  </a:lnTo>
                  <a:lnTo>
                    <a:pt x="1180" y="692"/>
                  </a:lnTo>
                  <a:lnTo>
                    <a:pt x="977" y="448"/>
                  </a:lnTo>
                  <a:lnTo>
                    <a:pt x="774" y="244"/>
                  </a:lnTo>
                  <a:lnTo>
                    <a:pt x="530" y="81"/>
                  </a:lnTo>
                  <a:lnTo>
                    <a:pt x="2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78"/>
            <p:cNvSpPr/>
            <p:nvPr/>
          </p:nvSpPr>
          <p:spPr>
            <a:xfrm>
              <a:off x="8220158" y="2133718"/>
              <a:ext cx="66721" cy="63668"/>
            </a:xfrm>
            <a:custGeom>
              <a:rect b="b" l="l" r="r" t="t"/>
              <a:pathLst>
                <a:path extrusionOk="0" h="855" w="896">
                  <a:moveTo>
                    <a:pt x="82" y="0"/>
                  </a:moveTo>
                  <a:lnTo>
                    <a:pt x="41" y="41"/>
                  </a:lnTo>
                  <a:lnTo>
                    <a:pt x="1" y="122"/>
                  </a:lnTo>
                  <a:lnTo>
                    <a:pt x="1" y="204"/>
                  </a:lnTo>
                  <a:lnTo>
                    <a:pt x="1" y="244"/>
                  </a:lnTo>
                  <a:lnTo>
                    <a:pt x="41" y="326"/>
                  </a:lnTo>
                  <a:lnTo>
                    <a:pt x="123" y="326"/>
                  </a:lnTo>
                  <a:lnTo>
                    <a:pt x="285" y="407"/>
                  </a:lnTo>
                  <a:lnTo>
                    <a:pt x="367" y="448"/>
                  </a:lnTo>
                  <a:lnTo>
                    <a:pt x="326" y="448"/>
                  </a:lnTo>
                  <a:lnTo>
                    <a:pt x="456" y="545"/>
                  </a:lnTo>
                  <a:lnTo>
                    <a:pt x="456" y="545"/>
                  </a:lnTo>
                  <a:lnTo>
                    <a:pt x="529" y="692"/>
                  </a:lnTo>
                  <a:lnTo>
                    <a:pt x="529" y="732"/>
                  </a:lnTo>
                  <a:lnTo>
                    <a:pt x="570" y="814"/>
                  </a:lnTo>
                  <a:lnTo>
                    <a:pt x="651" y="854"/>
                  </a:lnTo>
                  <a:lnTo>
                    <a:pt x="773" y="854"/>
                  </a:lnTo>
                  <a:lnTo>
                    <a:pt x="855" y="814"/>
                  </a:lnTo>
                  <a:lnTo>
                    <a:pt x="895" y="773"/>
                  </a:lnTo>
                  <a:lnTo>
                    <a:pt x="895" y="692"/>
                  </a:lnTo>
                  <a:lnTo>
                    <a:pt x="895" y="651"/>
                  </a:lnTo>
                  <a:lnTo>
                    <a:pt x="814" y="407"/>
                  </a:lnTo>
                  <a:lnTo>
                    <a:pt x="651" y="204"/>
                  </a:lnTo>
                  <a:lnTo>
                    <a:pt x="448" y="82"/>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78"/>
            <p:cNvSpPr/>
            <p:nvPr/>
          </p:nvSpPr>
          <p:spPr>
            <a:xfrm>
              <a:off x="8114120" y="2145782"/>
              <a:ext cx="57636" cy="57636"/>
            </a:xfrm>
            <a:custGeom>
              <a:rect b="b" l="l" r="r" t="t"/>
              <a:pathLst>
                <a:path extrusionOk="0" h="774" w="774">
                  <a:moveTo>
                    <a:pt x="123" y="1"/>
                  </a:moveTo>
                  <a:lnTo>
                    <a:pt x="82" y="42"/>
                  </a:lnTo>
                  <a:lnTo>
                    <a:pt x="1" y="82"/>
                  </a:lnTo>
                  <a:lnTo>
                    <a:pt x="1" y="164"/>
                  </a:lnTo>
                  <a:lnTo>
                    <a:pt x="1" y="245"/>
                  </a:lnTo>
                  <a:lnTo>
                    <a:pt x="42" y="286"/>
                  </a:lnTo>
                  <a:lnTo>
                    <a:pt x="82" y="367"/>
                  </a:lnTo>
                  <a:lnTo>
                    <a:pt x="245" y="367"/>
                  </a:lnTo>
                  <a:lnTo>
                    <a:pt x="343" y="400"/>
                  </a:lnTo>
                  <a:lnTo>
                    <a:pt x="343" y="400"/>
                  </a:lnTo>
                  <a:lnTo>
                    <a:pt x="367" y="448"/>
                  </a:lnTo>
                  <a:lnTo>
                    <a:pt x="367" y="408"/>
                  </a:lnTo>
                  <a:lnTo>
                    <a:pt x="408" y="489"/>
                  </a:lnTo>
                  <a:lnTo>
                    <a:pt x="367" y="448"/>
                  </a:lnTo>
                  <a:lnTo>
                    <a:pt x="367" y="448"/>
                  </a:lnTo>
                  <a:lnTo>
                    <a:pt x="408" y="530"/>
                  </a:lnTo>
                  <a:lnTo>
                    <a:pt x="408" y="611"/>
                  </a:lnTo>
                  <a:lnTo>
                    <a:pt x="408" y="692"/>
                  </a:lnTo>
                  <a:lnTo>
                    <a:pt x="448" y="733"/>
                  </a:lnTo>
                  <a:lnTo>
                    <a:pt x="530" y="774"/>
                  </a:lnTo>
                  <a:lnTo>
                    <a:pt x="652" y="774"/>
                  </a:lnTo>
                  <a:lnTo>
                    <a:pt x="733" y="692"/>
                  </a:lnTo>
                  <a:lnTo>
                    <a:pt x="774" y="652"/>
                  </a:lnTo>
                  <a:lnTo>
                    <a:pt x="774" y="448"/>
                  </a:lnTo>
                  <a:lnTo>
                    <a:pt x="692" y="245"/>
                  </a:lnTo>
                  <a:lnTo>
                    <a:pt x="570" y="123"/>
                  </a:lnTo>
                  <a:lnTo>
                    <a:pt x="3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78"/>
            <p:cNvSpPr/>
            <p:nvPr/>
          </p:nvSpPr>
          <p:spPr>
            <a:xfrm>
              <a:off x="7999071" y="2151888"/>
              <a:ext cx="45498" cy="106038"/>
            </a:xfrm>
            <a:custGeom>
              <a:rect b="b" l="l" r="r" t="t"/>
              <a:pathLst>
                <a:path extrusionOk="0" h="1424" w="611">
                  <a:moveTo>
                    <a:pt x="82" y="0"/>
                  </a:moveTo>
                  <a:lnTo>
                    <a:pt x="41" y="41"/>
                  </a:lnTo>
                  <a:lnTo>
                    <a:pt x="0" y="122"/>
                  </a:lnTo>
                  <a:lnTo>
                    <a:pt x="0" y="163"/>
                  </a:lnTo>
                  <a:lnTo>
                    <a:pt x="0" y="244"/>
                  </a:lnTo>
                  <a:lnTo>
                    <a:pt x="41" y="326"/>
                  </a:lnTo>
                  <a:lnTo>
                    <a:pt x="82" y="366"/>
                  </a:lnTo>
                  <a:lnTo>
                    <a:pt x="122" y="407"/>
                  </a:lnTo>
                  <a:lnTo>
                    <a:pt x="163" y="488"/>
                  </a:lnTo>
                  <a:lnTo>
                    <a:pt x="204" y="529"/>
                  </a:lnTo>
                  <a:lnTo>
                    <a:pt x="204" y="610"/>
                  </a:lnTo>
                  <a:lnTo>
                    <a:pt x="244" y="651"/>
                  </a:lnTo>
                  <a:lnTo>
                    <a:pt x="244" y="692"/>
                  </a:lnTo>
                  <a:lnTo>
                    <a:pt x="244" y="732"/>
                  </a:lnTo>
                  <a:lnTo>
                    <a:pt x="244" y="773"/>
                  </a:lnTo>
                  <a:lnTo>
                    <a:pt x="244" y="854"/>
                  </a:lnTo>
                  <a:lnTo>
                    <a:pt x="244" y="895"/>
                  </a:lnTo>
                  <a:lnTo>
                    <a:pt x="244" y="936"/>
                  </a:lnTo>
                  <a:lnTo>
                    <a:pt x="204" y="1058"/>
                  </a:lnTo>
                  <a:lnTo>
                    <a:pt x="204" y="1098"/>
                  </a:lnTo>
                  <a:lnTo>
                    <a:pt x="163" y="1180"/>
                  </a:lnTo>
                  <a:lnTo>
                    <a:pt x="122" y="1221"/>
                  </a:lnTo>
                  <a:lnTo>
                    <a:pt x="122" y="1302"/>
                  </a:lnTo>
                  <a:lnTo>
                    <a:pt x="163" y="1383"/>
                  </a:lnTo>
                  <a:lnTo>
                    <a:pt x="204" y="1424"/>
                  </a:lnTo>
                  <a:lnTo>
                    <a:pt x="448" y="1424"/>
                  </a:lnTo>
                  <a:lnTo>
                    <a:pt x="488" y="1343"/>
                  </a:lnTo>
                  <a:lnTo>
                    <a:pt x="570" y="1180"/>
                  </a:lnTo>
                  <a:lnTo>
                    <a:pt x="610" y="1017"/>
                  </a:lnTo>
                  <a:lnTo>
                    <a:pt x="610" y="854"/>
                  </a:lnTo>
                  <a:lnTo>
                    <a:pt x="610" y="692"/>
                  </a:lnTo>
                  <a:lnTo>
                    <a:pt x="570" y="488"/>
                  </a:lnTo>
                  <a:lnTo>
                    <a:pt x="488" y="326"/>
                  </a:lnTo>
                  <a:lnTo>
                    <a:pt x="407" y="204"/>
                  </a:lnTo>
                  <a:lnTo>
                    <a:pt x="285" y="41"/>
                  </a:lnTo>
                  <a:lnTo>
                    <a:pt x="2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78"/>
            <p:cNvSpPr/>
            <p:nvPr/>
          </p:nvSpPr>
          <p:spPr>
            <a:xfrm>
              <a:off x="7902118" y="2206396"/>
              <a:ext cx="33435" cy="66721"/>
            </a:xfrm>
            <a:custGeom>
              <a:rect b="b" l="l" r="r" t="t"/>
              <a:pathLst>
                <a:path extrusionOk="0" h="896" w="449">
                  <a:moveTo>
                    <a:pt x="123" y="0"/>
                  </a:moveTo>
                  <a:lnTo>
                    <a:pt x="82" y="41"/>
                  </a:lnTo>
                  <a:lnTo>
                    <a:pt x="41" y="122"/>
                  </a:lnTo>
                  <a:lnTo>
                    <a:pt x="1" y="204"/>
                  </a:lnTo>
                  <a:lnTo>
                    <a:pt x="82" y="733"/>
                  </a:lnTo>
                  <a:lnTo>
                    <a:pt x="82" y="814"/>
                  </a:lnTo>
                  <a:lnTo>
                    <a:pt x="123" y="855"/>
                  </a:lnTo>
                  <a:lnTo>
                    <a:pt x="204" y="895"/>
                  </a:lnTo>
                  <a:lnTo>
                    <a:pt x="326" y="895"/>
                  </a:lnTo>
                  <a:lnTo>
                    <a:pt x="407" y="855"/>
                  </a:lnTo>
                  <a:lnTo>
                    <a:pt x="448" y="814"/>
                  </a:lnTo>
                  <a:lnTo>
                    <a:pt x="448" y="733"/>
                  </a:lnTo>
                  <a:lnTo>
                    <a:pt x="367" y="204"/>
                  </a:lnTo>
                  <a:lnTo>
                    <a:pt x="367" y="122"/>
                  </a:lnTo>
                  <a:lnTo>
                    <a:pt x="326" y="41"/>
                  </a:lnTo>
                  <a:lnTo>
                    <a:pt x="2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8" name="Google Shape;2708;p78"/>
          <p:cNvGrpSpPr/>
          <p:nvPr/>
        </p:nvGrpSpPr>
        <p:grpSpPr>
          <a:xfrm>
            <a:off x="7197179" y="674744"/>
            <a:ext cx="1226811" cy="1623560"/>
            <a:chOff x="9069729" y="540644"/>
            <a:chExt cx="1226811" cy="1623560"/>
          </a:xfrm>
        </p:grpSpPr>
        <p:sp>
          <p:nvSpPr>
            <p:cNvPr id="2709" name="Google Shape;2709;p78"/>
            <p:cNvSpPr/>
            <p:nvPr/>
          </p:nvSpPr>
          <p:spPr>
            <a:xfrm>
              <a:off x="9315091" y="770815"/>
              <a:ext cx="966332" cy="1350944"/>
            </a:xfrm>
            <a:custGeom>
              <a:rect b="b" l="l" r="r" t="t"/>
              <a:pathLst>
                <a:path extrusionOk="0" h="18142" w="12977">
                  <a:moveTo>
                    <a:pt x="3824" y="0"/>
                  </a:moveTo>
                  <a:lnTo>
                    <a:pt x="3417" y="41"/>
                  </a:lnTo>
                  <a:lnTo>
                    <a:pt x="2970" y="82"/>
                  </a:lnTo>
                  <a:lnTo>
                    <a:pt x="2563" y="204"/>
                  </a:lnTo>
                  <a:lnTo>
                    <a:pt x="2156" y="366"/>
                  </a:lnTo>
                  <a:lnTo>
                    <a:pt x="1750" y="570"/>
                  </a:lnTo>
                  <a:lnTo>
                    <a:pt x="1384" y="814"/>
                  </a:lnTo>
                  <a:lnTo>
                    <a:pt x="1058" y="1180"/>
                  </a:lnTo>
                  <a:lnTo>
                    <a:pt x="773" y="1546"/>
                  </a:lnTo>
                  <a:lnTo>
                    <a:pt x="529" y="1953"/>
                  </a:lnTo>
                  <a:lnTo>
                    <a:pt x="326" y="2360"/>
                  </a:lnTo>
                  <a:lnTo>
                    <a:pt x="163" y="2807"/>
                  </a:lnTo>
                  <a:lnTo>
                    <a:pt x="82" y="3295"/>
                  </a:lnTo>
                  <a:lnTo>
                    <a:pt x="1" y="3783"/>
                  </a:lnTo>
                  <a:lnTo>
                    <a:pt x="1" y="4231"/>
                  </a:lnTo>
                  <a:lnTo>
                    <a:pt x="1" y="4800"/>
                  </a:lnTo>
                  <a:lnTo>
                    <a:pt x="41" y="5370"/>
                  </a:lnTo>
                  <a:lnTo>
                    <a:pt x="123" y="5939"/>
                  </a:lnTo>
                  <a:lnTo>
                    <a:pt x="204" y="6468"/>
                  </a:lnTo>
                  <a:lnTo>
                    <a:pt x="448" y="7607"/>
                  </a:lnTo>
                  <a:lnTo>
                    <a:pt x="733" y="8705"/>
                  </a:lnTo>
                  <a:lnTo>
                    <a:pt x="1058" y="9763"/>
                  </a:lnTo>
                  <a:lnTo>
                    <a:pt x="1384" y="10820"/>
                  </a:lnTo>
                  <a:lnTo>
                    <a:pt x="1790" y="11878"/>
                  </a:lnTo>
                  <a:lnTo>
                    <a:pt x="2197" y="12895"/>
                  </a:lnTo>
                  <a:lnTo>
                    <a:pt x="2685" y="13912"/>
                  </a:lnTo>
                  <a:lnTo>
                    <a:pt x="3173" y="14929"/>
                  </a:lnTo>
                  <a:lnTo>
                    <a:pt x="3621" y="15945"/>
                  </a:lnTo>
                  <a:lnTo>
                    <a:pt x="4028" y="17044"/>
                  </a:lnTo>
                  <a:lnTo>
                    <a:pt x="4475" y="18061"/>
                  </a:lnTo>
                  <a:lnTo>
                    <a:pt x="4516" y="18142"/>
                  </a:lnTo>
                  <a:lnTo>
                    <a:pt x="4638" y="18142"/>
                  </a:lnTo>
                  <a:lnTo>
                    <a:pt x="6671" y="17979"/>
                  </a:lnTo>
                  <a:lnTo>
                    <a:pt x="7688" y="17939"/>
                  </a:lnTo>
                  <a:lnTo>
                    <a:pt x="8705" y="17898"/>
                  </a:lnTo>
                  <a:lnTo>
                    <a:pt x="11675" y="17898"/>
                  </a:lnTo>
                  <a:lnTo>
                    <a:pt x="12163" y="17857"/>
                  </a:lnTo>
                  <a:lnTo>
                    <a:pt x="12651" y="17776"/>
                  </a:lnTo>
                  <a:lnTo>
                    <a:pt x="12692" y="17776"/>
                  </a:lnTo>
                  <a:lnTo>
                    <a:pt x="12732" y="17735"/>
                  </a:lnTo>
                  <a:lnTo>
                    <a:pt x="12773" y="17694"/>
                  </a:lnTo>
                  <a:lnTo>
                    <a:pt x="12773" y="17613"/>
                  </a:lnTo>
                  <a:lnTo>
                    <a:pt x="12732" y="17044"/>
                  </a:lnTo>
                  <a:lnTo>
                    <a:pt x="12692" y="16474"/>
                  </a:lnTo>
                  <a:lnTo>
                    <a:pt x="12692" y="15295"/>
                  </a:lnTo>
                  <a:lnTo>
                    <a:pt x="12773" y="14156"/>
                  </a:lnTo>
                  <a:lnTo>
                    <a:pt x="12854" y="13017"/>
                  </a:lnTo>
                  <a:lnTo>
                    <a:pt x="12895" y="11837"/>
                  </a:lnTo>
                  <a:lnTo>
                    <a:pt x="12936" y="10658"/>
                  </a:lnTo>
                  <a:lnTo>
                    <a:pt x="12976" y="8298"/>
                  </a:lnTo>
                  <a:lnTo>
                    <a:pt x="12936" y="8095"/>
                  </a:lnTo>
                  <a:lnTo>
                    <a:pt x="12854" y="7932"/>
                  </a:lnTo>
                  <a:lnTo>
                    <a:pt x="12447" y="7403"/>
                  </a:lnTo>
                  <a:lnTo>
                    <a:pt x="11715" y="6509"/>
                  </a:lnTo>
                  <a:lnTo>
                    <a:pt x="10292" y="4719"/>
                  </a:lnTo>
                  <a:lnTo>
                    <a:pt x="9071" y="3254"/>
                  </a:lnTo>
                  <a:lnTo>
                    <a:pt x="8421" y="2522"/>
                  </a:lnTo>
                  <a:lnTo>
                    <a:pt x="7770" y="1871"/>
                  </a:lnTo>
                  <a:lnTo>
                    <a:pt x="7119" y="1261"/>
                  </a:lnTo>
                  <a:lnTo>
                    <a:pt x="6753" y="977"/>
                  </a:lnTo>
                  <a:lnTo>
                    <a:pt x="6387" y="733"/>
                  </a:lnTo>
                  <a:lnTo>
                    <a:pt x="5980" y="529"/>
                  </a:lnTo>
                  <a:lnTo>
                    <a:pt x="5573" y="366"/>
                  </a:lnTo>
                  <a:lnTo>
                    <a:pt x="5166" y="204"/>
                  </a:lnTo>
                  <a:lnTo>
                    <a:pt x="4719" y="82"/>
                  </a:lnTo>
                  <a:lnTo>
                    <a:pt x="4272" y="41"/>
                  </a:lnTo>
                  <a:lnTo>
                    <a:pt x="38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78"/>
            <p:cNvSpPr/>
            <p:nvPr/>
          </p:nvSpPr>
          <p:spPr>
            <a:xfrm>
              <a:off x="9375705" y="1185809"/>
              <a:ext cx="312008" cy="172684"/>
            </a:xfrm>
            <a:custGeom>
              <a:rect b="b" l="l" r="r" t="t"/>
              <a:pathLst>
                <a:path extrusionOk="0" h="2319" w="4190">
                  <a:moveTo>
                    <a:pt x="285" y="0"/>
                  </a:moveTo>
                  <a:lnTo>
                    <a:pt x="203" y="41"/>
                  </a:lnTo>
                  <a:lnTo>
                    <a:pt x="81" y="122"/>
                  </a:lnTo>
                  <a:lnTo>
                    <a:pt x="41" y="244"/>
                  </a:lnTo>
                  <a:lnTo>
                    <a:pt x="0" y="366"/>
                  </a:lnTo>
                  <a:lnTo>
                    <a:pt x="41" y="488"/>
                  </a:lnTo>
                  <a:lnTo>
                    <a:pt x="81" y="651"/>
                  </a:lnTo>
                  <a:lnTo>
                    <a:pt x="163" y="773"/>
                  </a:lnTo>
                  <a:lnTo>
                    <a:pt x="285" y="854"/>
                  </a:lnTo>
                  <a:lnTo>
                    <a:pt x="529" y="1058"/>
                  </a:lnTo>
                  <a:lnTo>
                    <a:pt x="651" y="1139"/>
                  </a:lnTo>
                  <a:lnTo>
                    <a:pt x="773" y="1261"/>
                  </a:lnTo>
                  <a:lnTo>
                    <a:pt x="936" y="1586"/>
                  </a:lnTo>
                  <a:lnTo>
                    <a:pt x="1098" y="1871"/>
                  </a:lnTo>
                  <a:lnTo>
                    <a:pt x="1261" y="2074"/>
                  </a:lnTo>
                  <a:lnTo>
                    <a:pt x="1464" y="2237"/>
                  </a:lnTo>
                  <a:lnTo>
                    <a:pt x="1708" y="2319"/>
                  </a:lnTo>
                  <a:lnTo>
                    <a:pt x="1953" y="2278"/>
                  </a:lnTo>
                  <a:lnTo>
                    <a:pt x="2197" y="2237"/>
                  </a:lnTo>
                  <a:lnTo>
                    <a:pt x="2441" y="2115"/>
                  </a:lnTo>
                  <a:lnTo>
                    <a:pt x="2685" y="2034"/>
                  </a:lnTo>
                  <a:lnTo>
                    <a:pt x="2888" y="1952"/>
                  </a:lnTo>
                  <a:lnTo>
                    <a:pt x="3091" y="1912"/>
                  </a:lnTo>
                  <a:lnTo>
                    <a:pt x="3295" y="1912"/>
                  </a:lnTo>
                  <a:lnTo>
                    <a:pt x="3702" y="1993"/>
                  </a:lnTo>
                  <a:lnTo>
                    <a:pt x="3864" y="1993"/>
                  </a:lnTo>
                  <a:lnTo>
                    <a:pt x="4027" y="1952"/>
                  </a:lnTo>
                  <a:lnTo>
                    <a:pt x="4149" y="1830"/>
                  </a:lnTo>
                  <a:lnTo>
                    <a:pt x="4190" y="1627"/>
                  </a:lnTo>
                  <a:lnTo>
                    <a:pt x="4190" y="1342"/>
                  </a:lnTo>
                  <a:lnTo>
                    <a:pt x="4068" y="1098"/>
                  </a:lnTo>
                  <a:lnTo>
                    <a:pt x="3905" y="854"/>
                  </a:lnTo>
                  <a:lnTo>
                    <a:pt x="3702" y="651"/>
                  </a:lnTo>
                  <a:lnTo>
                    <a:pt x="3498" y="529"/>
                  </a:lnTo>
                  <a:lnTo>
                    <a:pt x="3214" y="447"/>
                  </a:lnTo>
                  <a:lnTo>
                    <a:pt x="2969" y="407"/>
                  </a:lnTo>
                  <a:lnTo>
                    <a:pt x="2685" y="447"/>
                  </a:lnTo>
                  <a:lnTo>
                    <a:pt x="2156" y="569"/>
                  </a:lnTo>
                  <a:lnTo>
                    <a:pt x="1871" y="569"/>
                  </a:lnTo>
                  <a:lnTo>
                    <a:pt x="1586" y="529"/>
                  </a:lnTo>
                  <a:lnTo>
                    <a:pt x="1302" y="366"/>
                  </a:lnTo>
                  <a:lnTo>
                    <a:pt x="976" y="163"/>
                  </a:lnTo>
                  <a:lnTo>
                    <a:pt x="814" y="81"/>
                  </a:lnTo>
                  <a:lnTo>
                    <a:pt x="651" y="41"/>
                  </a:lnTo>
                  <a:lnTo>
                    <a:pt x="4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11" name="Google Shape;2711;p78"/>
            <p:cNvSpPr/>
            <p:nvPr/>
          </p:nvSpPr>
          <p:spPr>
            <a:xfrm>
              <a:off x="9714893" y="910139"/>
              <a:ext cx="175812" cy="342316"/>
            </a:xfrm>
            <a:custGeom>
              <a:rect b="b" l="l" r="r" t="t"/>
              <a:pathLst>
                <a:path extrusionOk="0" h="4597" w="2361">
                  <a:moveTo>
                    <a:pt x="1140" y="0"/>
                  </a:moveTo>
                  <a:lnTo>
                    <a:pt x="1018" y="41"/>
                  </a:lnTo>
                  <a:lnTo>
                    <a:pt x="936" y="82"/>
                  </a:lnTo>
                  <a:lnTo>
                    <a:pt x="855" y="204"/>
                  </a:lnTo>
                  <a:lnTo>
                    <a:pt x="774" y="367"/>
                  </a:lnTo>
                  <a:lnTo>
                    <a:pt x="774" y="489"/>
                  </a:lnTo>
                  <a:lnTo>
                    <a:pt x="774" y="814"/>
                  </a:lnTo>
                  <a:lnTo>
                    <a:pt x="936" y="1383"/>
                  </a:lnTo>
                  <a:lnTo>
                    <a:pt x="977" y="1709"/>
                  </a:lnTo>
                  <a:lnTo>
                    <a:pt x="977" y="1872"/>
                  </a:lnTo>
                  <a:lnTo>
                    <a:pt x="936" y="1994"/>
                  </a:lnTo>
                  <a:lnTo>
                    <a:pt x="814" y="2116"/>
                  </a:lnTo>
                  <a:lnTo>
                    <a:pt x="652" y="2197"/>
                  </a:lnTo>
                  <a:lnTo>
                    <a:pt x="408" y="2360"/>
                  </a:lnTo>
                  <a:lnTo>
                    <a:pt x="367" y="2360"/>
                  </a:lnTo>
                  <a:lnTo>
                    <a:pt x="367" y="2400"/>
                  </a:lnTo>
                  <a:lnTo>
                    <a:pt x="245" y="2482"/>
                  </a:lnTo>
                  <a:lnTo>
                    <a:pt x="164" y="2604"/>
                  </a:lnTo>
                  <a:lnTo>
                    <a:pt x="41" y="2888"/>
                  </a:lnTo>
                  <a:lnTo>
                    <a:pt x="1" y="3173"/>
                  </a:lnTo>
                  <a:lnTo>
                    <a:pt x="1" y="3458"/>
                  </a:lnTo>
                  <a:lnTo>
                    <a:pt x="41" y="3783"/>
                  </a:lnTo>
                  <a:lnTo>
                    <a:pt x="123" y="4109"/>
                  </a:lnTo>
                  <a:lnTo>
                    <a:pt x="204" y="4231"/>
                  </a:lnTo>
                  <a:lnTo>
                    <a:pt x="286" y="4394"/>
                  </a:lnTo>
                  <a:lnTo>
                    <a:pt x="408" y="4475"/>
                  </a:lnTo>
                  <a:lnTo>
                    <a:pt x="570" y="4556"/>
                  </a:lnTo>
                  <a:lnTo>
                    <a:pt x="692" y="4597"/>
                  </a:lnTo>
                  <a:lnTo>
                    <a:pt x="977" y="4597"/>
                  </a:lnTo>
                  <a:lnTo>
                    <a:pt x="1058" y="4516"/>
                  </a:lnTo>
                  <a:lnTo>
                    <a:pt x="1180" y="4434"/>
                  </a:lnTo>
                  <a:lnTo>
                    <a:pt x="1221" y="4312"/>
                  </a:lnTo>
                  <a:lnTo>
                    <a:pt x="1302" y="4190"/>
                  </a:lnTo>
                  <a:lnTo>
                    <a:pt x="1343" y="4027"/>
                  </a:lnTo>
                  <a:lnTo>
                    <a:pt x="1343" y="3865"/>
                  </a:lnTo>
                  <a:lnTo>
                    <a:pt x="1302" y="3661"/>
                  </a:lnTo>
                  <a:lnTo>
                    <a:pt x="1302" y="3499"/>
                  </a:lnTo>
                  <a:lnTo>
                    <a:pt x="1343" y="3336"/>
                  </a:lnTo>
                  <a:lnTo>
                    <a:pt x="1384" y="3214"/>
                  </a:lnTo>
                  <a:lnTo>
                    <a:pt x="1424" y="3173"/>
                  </a:lnTo>
                  <a:lnTo>
                    <a:pt x="1587" y="3011"/>
                  </a:lnTo>
                  <a:lnTo>
                    <a:pt x="1953" y="2766"/>
                  </a:lnTo>
                  <a:lnTo>
                    <a:pt x="2116" y="2644"/>
                  </a:lnTo>
                  <a:lnTo>
                    <a:pt x="2279" y="2482"/>
                  </a:lnTo>
                  <a:lnTo>
                    <a:pt x="2319" y="2360"/>
                  </a:lnTo>
                  <a:lnTo>
                    <a:pt x="2360" y="2238"/>
                  </a:lnTo>
                  <a:lnTo>
                    <a:pt x="2360" y="2034"/>
                  </a:lnTo>
                  <a:lnTo>
                    <a:pt x="2279" y="1790"/>
                  </a:lnTo>
                  <a:lnTo>
                    <a:pt x="2157" y="1587"/>
                  </a:lnTo>
                  <a:lnTo>
                    <a:pt x="1913" y="1343"/>
                  </a:lnTo>
                  <a:lnTo>
                    <a:pt x="1791" y="1221"/>
                  </a:lnTo>
                  <a:lnTo>
                    <a:pt x="1709" y="1099"/>
                  </a:lnTo>
                  <a:lnTo>
                    <a:pt x="1628" y="895"/>
                  </a:lnTo>
                  <a:lnTo>
                    <a:pt x="1628" y="733"/>
                  </a:lnTo>
                  <a:lnTo>
                    <a:pt x="1628" y="529"/>
                  </a:lnTo>
                  <a:lnTo>
                    <a:pt x="1628" y="367"/>
                  </a:lnTo>
                  <a:lnTo>
                    <a:pt x="1547" y="245"/>
                  </a:lnTo>
                  <a:lnTo>
                    <a:pt x="1465" y="123"/>
                  </a:lnTo>
                  <a:lnTo>
                    <a:pt x="1384" y="82"/>
                  </a:lnTo>
                  <a:lnTo>
                    <a:pt x="12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12" name="Google Shape;2712;p78"/>
            <p:cNvSpPr/>
            <p:nvPr/>
          </p:nvSpPr>
          <p:spPr>
            <a:xfrm>
              <a:off x="9708862" y="567898"/>
              <a:ext cx="42445" cy="1553861"/>
            </a:xfrm>
            <a:custGeom>
              <a:rect b="b" l="l" r="r" t="t"/>
              <a:pathLst>
                <a:path extrusionOk="0" h="20867" w="570">
                  <a:moveTo>
                    <a:pt x="245" y="0"/>
                  </a:moveTo>
                  <a:lnTo>
                    <a:pt x="204" y="41"/>
                  </a:lnTo>
                  <a:lnTo>
                    <a:pt x="163" y="122"/>
                  </a:lnTo>
                  <a:lnTo>
                    <a:pt x="122" y="203"/>
                  </a:lnTo>
                  <a:lnTo>
                    <a:pt x="163" y="4190"/>
                  </a:lnTo>
                  <a:lnTo>
                    <a:pt x="204" y="8176"/>
                  </a:lnTo>
                  <a:lnTo>
                    <a:pt x="163" y="12162"/>
                  </a:lnTo>
                  <a:lnTo>
                    <a:pt x="122" y="16148"/>
                  </a:lnTo>
                  <a:lnTo>
                    <a:pt x="0" y="20664"/>
                  </a:lnTo>
                  <a:lnTo>
                    <a:pt x="0" y="20745"/>
                  </a:lnTo>
                  <a:lnTo>
                    <a:pt x="41" y="20826"/>
                  </a:lnTo>
                  <a:lnTo>
                    <a:pt x="122" y="20826"/>
                  </a:lnTo>
                  <a:lnTo>
                    <a:pt x="163" y="20867"/>
                  </a:lnTo>
                  <a:lnTo>
                    <a:pt x="245" y="20826"/>
                  </a:lnTo>
                  <a:lnTo>
                    <a:pt x="326" y="20826"/>
                  </a:lnTo>
                  <a:lnTo>
                    <a:pt x="367" y="20745"/>
                  </a:lnTo>
                  <a:lnTo>
                    <a:pt x="367" y="20664"/>
                  </a:lnTo>
                  <a:lnTo>
                    <a:pt x="489" y="16677"/>
                  </a:lnTo>
                  <a:lnTo>
                    <a:pt x="529" y="12691"/>
                  </a:lnTo>
                  <a:lnTo>
                    <a:pt x="570" y="8705"/>
                  </a:lnTo>
                  <a:lnTo>
                    <a:pt x="570" y="4719"/>
                  </a:lnTo>
                  <a:lnTo>
                    <a:pt x="489" y="203"/>
                  </a:lnTo>
                  <a:lnTo>
                    <a:pt x="489" y="122"/>
                  </a:lnTo>
                  <a:lnTo>
                    <a:pt x="448" y="41"/>
                  </a:lnTo>
                  <a:lnTo>
                    <a:pt x="3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13" name="Google Shape;2713;p78"/>
            <p:cNvSpPr/>
            <p:nvPr/>
          </p:nvSpPr>
          <p:spPr>
            <a:xfrm>
              <a:off x="9081866" y="1325133"/>
              <a:ext cx="1205588" cy="115123"/>
            </a:xfrm>
            <a:custGeom>
              <a:rect b="b" l="l" r="r" t="t"/>
              <a:pathLst>
                <a:path extrusionOk="0" h="1546" w="16190">
                  <a:moveTo>
                    <a:pt x="16027" y="0"/>
                  </a:moveTo>
                  <a:lnTo>
                    <a:pt x="3702" y="895"/>
                  </a:lnTo>
                  <a:lnTo>
                    <a:pt x="204" y="1180"/>
                  </a:lnTo>
                  <a:lnTo>
                    <a:pt x="123" y="1180"/>
                  </a:lnTo>
                  <a:lnTo>
                    <a:pt x="41" y="1220"/>
                  </a:lnTo>
                  <a:lnTo>
                    <a:pt x="0" y="1383"/>
                  </a:lnTo>
                  <a:lnTo>
                    <a:pt x="41" y="1424"/>
                  </a:lnTo>
                  <a:lnTo>
                    <a:pt x="41" y="1505"/>
                  </a:lnTo>
                  <a:lnTo>
                    <a:pt x="123" y="1546"/>
                  </a:lnTo>
                  <a:lnTo>
                    <a:pt x="204" y="1546"/>
                  </a:lnTo>
                  <a:lnTo>
                    <a:pt x="12529" y="610"/>
                  </a:lnTo>
                  <a:lnTo>
                    <a:pt x="16027" y="366"/>
                  </a:lnTo>
                  <a:lnTo>
                    <a:pt x="16108" y="326"/>
                  </a:lnTo>
                  <a:lnTo>
                    <a:pt x="16149" y="285"/>
                  </a:lnTo>
                  <a:lnTo>
                    <a:pt x="16190" y="163"/>
                  </a:lnTo>
                  <a:lnTo>
                    <a:pt x="16190" y="81"/>
                  </a:lnTo>
                  <a:lnTo>
                    <a:pt x="16149" y="41"/>
                  </a:lnTo>
                  <a:lnTo>
                    <a:pt x="16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14" name="Google Shape;2714;p78"/>
            <p:cNvSpPr/>
            <p:nvPr/>
          </p:nvSpPr>
          <p:spPr>
            <a:xfrm>
              <a:off x="9069729" y="540644"/>
              <a:ext cx="1226811" cy="1623560"/>
            </a:xfrm>
            <a:custGeom>
              <a:rect b="b" l="l" r="r" t="t"/>
              <a:pathLst>
                <a:path extrusionOk="0" h="21803" w="16475">
                  <a:moveTo>
                    <a:pt x="16104" y="376"/>
                  </a:moveTo>
                  <a:lnTo>
                    <a:pt x="15946" y="8298"/>
                  </a:lnTo>
                  <a:lnTo>
                    <a:pt x="15864" y="12325"/>
                  </a:lnTo>
                  <a:lnTo>
                    <a:pt x="15864" y="14318"/>
                  </a:lnTo>
                  <a:lnTo>
                    <a:pt x="15824" y="15294"/>
                  </a:lnTo>
                  <a:lnTo>
                    <a:pt x="15742" y="16270"/>
                  </a:lnTo>
                  <a:lnTo>
                    <a:pt x="15661" y="17409"/>
                  </a:lnTo>
                  <a:lnTo>
                    <a:pt x="15620" y="18508"/>
                  </a:lnTo>
                  <a:lnTo>
                    <a:pt x="15620" y="19606"/>
                  </a:lnTo>
                  <a:lnTo>
                    <a:pt x="15661" y="20135"/>
                  </a:lnTo>
                  <a:lnTo>
                    <a:pt x="15689" y="20523"/>
                  </a:lnTo>
                  <a:lnTo>
                    <a:pt x="15214" y="20582"/>
                  </a:lnTo>
                  <a:lnTo>
                    <a:pt x="14563" y="20623"/>
                  </a:lnTo>
                  <a:lnTo>
                    <a:pt x="11960" y="20623"/>
                  </a:lnTo>
                  <a:lnTo>
                    <a:pt x="10658" y="20663"/>
                  </a:lnTo>
                  <a:lnTo>
                    <a:pt x="6306" y="20989"/>
                  </a:lnTo>
                  <a:lnTo>
                    <a:pt x="1791" y="21314"/>
                  </a:lnTo>
                  <a:lnTo>
                    <a:pt x="733" y="21396"/>
                  </a:lnTo>
                  <a:lnTo>
                    <a:pt x="517" y="21427"/>
                  </a:lnTo>
                  <a:lnTo>
                    <a:pt x="517" y="21427"/>
                  </a:lnTo>
                  <a:lnTo>
                    <a:pt x="408" y="19647"/>
                  </a:lnTo>
                  <a:lnTo>
                    <a:pt x="367" y="17613"/>
                  </a:lnTo>
                  <a:lnTo>
                    <a:pt x="367" y="15620"/>
                  </a:lnTo>
                  <a:lnTo>
                    <a:pt x="408" y="13626"/>
                  </a:lnTo>
                  <a:lnTo>
                    <a:pt x="448" y="11593"/>
                  </a:lnTo>
                  <a:lnTo>
                    <a:pt x="570" y="9600"/>
                  </a:lnTo>
                  <a:lnTo>
                    <a:pt x="774" y="5573"/>
                  </a:lnTo>
                  <a:lnTo>
                    <a:pt x="970" y="1212"/>
                  </a:lnTo>
                  <a:lnTo>
                    <a:pt x="970" y="1212"/>
                  </a:lnTo>
                  <a:lnTo>
                    <a:pt x="12895" y="569"/>
                  </a:lnTo>
                  <a:lnTo>
                    <a:pt x="16104" y="376"/>
                  </a:lnTo>
                  <a:close/>
                  <a:moveTo>
                    <a:pt x="16271" y="0"/>
                  </a:moveTo>
                  <a:lnTo>
                    <a:pt x="4190" y="691"/>
                  </a:lnTo>
                  <a:lnTo>
                    <a:pt x="814" y="854"/>
                  </a:lnTo>
                  <a:lnTo>
                    <a:pt x="733" y="895"/>
                  </a:lnTo>
                  <a:lnTo>
                    <a:pt x="652" y="936"/>
                  </a:lnTo>
                  <a:lnTo>
                    <a:pt x="611" y="976"/>
                  </a:lnTo>
                  <a:lnTo>
                    <a:pt x="611" y="1058"/>
                  </a:lnTo>
                  <a:lnTo>
                    <a:pt x="408" y="5085"/>
                  </a:lnTo>
                  <a:lnTo>
                    <a:pt x="204" y="9111"/>
                  </a:lnTo>
                  <a:lnTo>
                    <a:pt x="41" y="13098"/>
                  </a:lnTo>
                  <a:lnTo>
                    <a:pt x="1" y="15132"/>
                  </a:lnTo>
                  <a:lnTo>
                    <a:pt x="1" y="17125"/>
                  </a:lnTo>
                  <a:lnTo>
                    <a:pt x="41" y="19402"/>
                  </a:lnTo>
                  <a:lnTo>
                    <a:pt x="163" y="21640"/>
                  </a:lnTo>
                  <a:lnTo>
                    <a:pt x="204" y="21721"/>
                  </a:lnTo>
                  <a:lnTo>
                    <a:pt x="245" y="21802"/>
                  </a:lnTo>
                  <a:lnTo>
                    <a:pt x="733" y="21802"/>
                  </a:lnTo>
                  <a:lnTo>
                    <a:pt x="1669" y="21721"/>
                  </a:lnTo>
                  <a:lnTo>
                    <a:pt x="4272" y="21518"/>
                  </a:lnTo>
                  <a:lnTo>
                    <a:pt x="10251" y="21070"/>
                  </a:lnTo>
                  <a:lnTo>
                    <a:pt x="11675" y="20989"/>
                  </a:lnTo>
                  <a:lnTo>
                    <a:pt x="14522" y="20989"/>
                  </a:lnTo>
                  <a:lnTo>
                    <a:pt x="15254" y="20948"/>
                  </a:lnTo>
                  <a:lnTo>
                    <a:pt x="15946" y="20867"/>
                  </a:lnTo>
                  <a:lnTo>
                    <a:pt x="16027" y="20826"/>
                  </a:lnTo>
                  <a:lnTo>
                    <a:pt x="16068" y="20704"/>
                  </a:lnTo>
                  <a:lnTo>
                    <a:pt x="15987" y="19728"/>
                  </a:lnTo>
                  <a:lnTo>
                    <a:pt x="15987" y="18752"/>
                  </a:lnTo>
                  <a:lnTo>
                    <a:pt x="16027" y="17775"/>
                  </a:lnTo>
                  <a:lnTo>
                    <a:pt x="16109" y="16799"/>
                  </a:lnTo>
                  <a:lnTo>
                    <a:pt x="16190" y="14765"/>
                  </a:lnTo>
                  <a:lnTo>
                    <a:pt x="16231" y="12772"/>
                  </a:lnTo>
                  <a:lnTo>
                    <a:pt x="16312" y="8745"/>
                  </a:lnTo>
                  <a:lnTo>
                    <a:pt x="16393" y="4718"/>
                  </a:lnTo>
                  <a:lnTo>
                    <a:pt x="16475" y="163"/>
                  </a:lnTo>
                  <a:lnTo>
                    <a:pt x="16475" y="81"/>
                  </a:lnTo>
                  <a:lnTo>
                    <a:pt x="16434" y="41"/>
                  </a:lnTo>
                  <a:lnTo>
                    <a:pt x="163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715" name="Google Shape;2715;p78"/>
          <p:cNvGrpSpPr/>
          <p:nvPr/>
        </p:nvGrpSpPr>
        <p:grpSpPr>
          <a:xfrm flipH="1">
            <a:off x="5924611" y="1266456"/>
            <a:ext cx="724835" cy="635493"/>
            <a:chOff x="5375211" y="1361181"/>
            <a:chExt cx="724835" cy="635493"/>
          </a:xfrm>
        </p:grpSpPr>
        <p:sp>
          <p:nvSpPr>
            <p:cNvPr id="2716" name="Google Shape;2716;p78"/>
            <p:cNvSpPr/>
            <p:nvPr/>
          </p:nvSpPr>
          <p:spPr>
            <a:xfrm flipH="1">
              <a:off x="5375211" y="1361181"/>
              <a:ext cx="724835" cy="635493"/>
            </a:xfrm>
            <a:custGeom>
              <a:rect b="b" l="l" r="r" t="t"/>
              <a:pathLst>
                <a:path extrusionOk="0" h="10129" w="11553">
                  <a:moveTo>
                    <a:pt x="6265" y="0"/>
                  </a:moveTo>
                  <a:lnTo>
                    <a:pt x="5410" y="41"/>
                  </a:lnTo>
                  <a:lnTo>
                    <a:pt x="4556" y="41"/>
                  </a:lnTo>
                  <a:lnTo>
                    <a:pt x="4150" y="82"/>
                  </a:lnTo>
                  <a:lnTo>
                    <a:pt x="3702" y="163"/>
                  </a:lnTo>
                  <a:lnTo>
                    <a:pt x="2970" y="366"/>
                  </a:lnTo>
                  <a:lnTo>
                    <a:pt x="2644" y="488"/>
                  </a:lnTo>
                  <a:lnTo>
                    <a:pt x="2278" y="651"/>
                  </a:lnTo>
                  <a:lnTo>
                    <a:pt x="1953" y="814"/>
                  </a:lnTo>
                  <a:lnTo>
                    <a:pt x="1628" y="1017"/>
                  </a:lnTo>
                  <a:lnTo>
                    <a:pt x="1343" y="1261"/>
                  </a:lnTo>
                  <a:lnTo>
                    <a:pt x="1058" y="1505"/>
                  </a:lnTo>
                  <a:lnTo>
                    <a:pt x="814" y="1790"/>
                  </a:lnTo>
                  <a:lnTo>
                    <a:pt x="611" y="2075"/>
                  </a:lnTo>
                  <a:lnTo>
                    <a:pt x="407" y="2360"/>
                  </a:lnTo>
                  <a:lnTo>
                    <a:pt x="285" y="2685"/>
                  </a:lnTo>
                  <a:lnTo>
                    <a:pt x="163" y="3010"/>
                  </a:lnTo>
                  <a:lnTo>
                    <a:pt x="41" y="3376"/>
                  </a:lnTo>
                  <a:lnTo>
                    <a:pt x="1" y="3702"/>
                  </a:lnTo>
                  <a:lnTo>
                    <a:pt x="1" y="4068"/>
                  </a:lnTo>
                  <a:lnTo>
                    <a:pt x="41" y="4393"/>
                  </a:lnTo>
                  <a:lnTo>
                    <a:pt x="82" y="4759"/>
                  </a:lnTo>
                  <a:lnTo>
                    <a:pt x="204" y="5085"/>
                  </a:lnTo>
                  <a:lnTo>
                    <a:pt x="367" y="5370"/>
                  </a:lnTo>
                  <a:lnTo>
                    <a:pt x="529" y="5695"/>
                  </a:lnTo>
                  <a:lnTo>
                    <a:pt x="773" y="5939"/>
                  </a:lnTo>
                  <a:lnTo>
                    <a:pt x="1017" y="6224"/>
                  </a:lnTo>
                  <a:lnTo>
                    <a:pt x="1262" y="6427"/>
                  </a:lnTo>
                  <a:lnTo>
                    <a:pt x="1587" y="6671"/>
                  </a:lnTo>
                  <a:lnTo>
                    <a:pt x="1912" y="6875"/>
                  </a:lnTo>
                  <a:lnTo>
                    <a:pt x="2278" y="7037"/>
                  </a:lnTo>
                  <a:lnTo>
                    <a:pt x="2644" y="7159"/>
                  </a:lnTo>
                  <a:lnTo>
                    <a:pt x="3011" y="7281"/>
                  </a:lnTo>
                  <a:lnTo>
                    <a:pt x="3377" y="7363"/>
                  </a:lnTo>
                  <a:lnTo>
                    <a:pt x="4150" y="7485"/>
                  </a:lnTo>
                  <a:lnTo>
                    <a:pt x="4719" y="7525"/>
                  </a:lnTo>
                  <a:lnTo>
                    <a:pt x="4638" y="7892"/>
                  </a:lnTo>
                  <a:lnTo>
                    <a:pt x="4516" y="8258"/>
                  </a:lnTo>
                  <a:lnTo>
                    <a:pt x="4312" y="8624"/>
                  </a:lnTo>
                  <a:lnTo>
                    <a:pt x="3987" y="8949"/>
                  </a:lnTo>
                  <a:lnTo>
                    <a:pt x="3661" y="9234"/>
                  </a:lnTo>
                  <a:lnTo>
                    <a:pt x="3295" y="9478"/>
                  </a:lnTo>
                  <a:lnTo>
                    <a:pt x="3214" y="9519"/>
                  </a:lnTo>
                  <a:lnTo>
                    <a:pt x="3173" y="9600"/>
                  </a:lnTo>
                  <a:lnTo>
                    <a:pt x="3214" y="9681"/>
                  </a:lnTo>
                  <a:lnTo>
                    <a:pt x="3255" y="9763"/>
                  </a:lnTo>
                  <a:lnTo>
                    <a:pt x="3417" y="9885"/>
                  </a:lnTo>
                  <a:lnTo>
                    <a:pt x="3661" y="10007"/>
                  </a:lnTo>
                  <a:lnTo>
                    <a:pt x="4109" y="10088"/>
                  </a:lnTo>
                  <a:lnTo>
                    <a:pt x="4394" y="10129"/>
                  </a:lnTo>
                  <a:lnTo>
                    <a:pt x="4678" y="10129"/>
                  </a:lnTo>
                  <a:lnTo>
                    <a:pt x="4963" y="10088"/>
                  </a:lnTo>
                  <a:lnTo>
                    <a:pt x="5248" y="10047"/>
                  </a:lnTo>
                  <a:lnTo>
                    <a:pt x="5492" y="9925"/>
                  </a:lnTo>
                  <a:lnTo>
                    <a:pt x="5695" y="9803"/>
                  </a:lnTo>
                  <a:lnTo>
                    <a:pt x="5899" y="9681"/>
                  </a:lnTo>
                  <a:lnTo>
                    <a:pt x="6102" y="9519"/>
                  </a:lnTo>
                  <a:lnTo>
                    <a:pt x="6265" y="9315"/>
                  </a:lnTo>
                  <a:lnTo>
                    <a:pt x="6387" y="9112"/>
                  </a:lnTo>
                  <a:lnTo>
                    <a:pt x="6509" y="8908"/>
                  </a:lnTo>
                  <a:lnTo>
                    <a:pt x="6590" y="8664"/>
                  </a:lnTo>
                  <a:lnTo>
                    <a:pt x="6671" y="8380"/>
                  </a:lnTo>
                  <a:lnTo>
                    <a:pt x="6671" y="8095"/>
                  </a:lnTo>
                  <a:lnTo>
                    <a:pt x="6671" y="7810"/>
                  </a:lnTo>
                  <a:lnTo>
                    <a:pt x="6590" y="7566"/>
                  </a:lnTo>
                  <a:lnTo>
                    <a:pt x="7119" y="7485"/>
                  </a:lnTo>
                  <a:lnTo>
                    <a:pt x="7607" y="7403"/>
                  </a:lnTo>
                  <a:lnTo>
                    <a:pt x="8054" y="7322"/>
                  </a:lnTo>
                  <a:lnTo>
                    <a:pt x="8543" y="7159"/>
                  </a:lnTo>
                  <a:lnTo>
                    <a:pt x="8990" y="6997"/>
                  </a:lnTo>
                  <a:lnTo>
                    <a:pt x="9437" y="6753"/>
                  </a:lnTo>
                  <a:lnTo>
                    <a:pt x="9844" y="6509"/>
                  </a:lnTo>
                  <a:lnTo>
                    <a:pt x="10251" y="6224"/>
                  </a:lnTo>
                  <a:lnTo>
                    <a:pt x="10495" y="5939"/>
                  </a:lnTo>
                  <a:lnTo>
                    <a:pt x="10780" y="5654"/>
                  </a:lnTo>
                  <a:lnTo>
                    <a:pt x="10983" y="5329"/>
                  </a:lnTo>
                  <a:lnTo>
                    <a:pt x="11186" y="5004"/>
                  </a:lnTo>
                  <a:lnTo>
                    <a:pt x="11349" y="4637"/>
                  </a:lnTo>
                  <a:lnTo>
                    <a:pt x="11471" y="4312"/>
                  </a:lnTo>
                  <a:lnTo>
                    <a:pt x="11512" y="3905"/>
                  </a:lnTo>
                  <a:lnTo>
                    <a:pt x="11553" y="3539"/>
                  </a:lnTo>
                  <a:lnTo>
                    <a:pt x="11512" y="3132"/>
                  </a:lnTo>
                  <a:lnTo>
                    <a:pt x="11431" y="2726"/>
                  </a:lnTo>
                  <a:lnTo>
                    <a:pt x="11309" y="2360"/>
                  </a:lnTo>
                  <a:lnTo>
                    <a:pt x="11146" y="1993"/>
                  </a:lnTo>
                  <a:lnTo>
                    <a:pt x="10942" y="1668"/>
                  </a:lnTo>
                  <a:lnTo>
                    <a:pt x="10698" y="1383"/>
                  </a:lnTo>
                  <a:lnTo>
                    <a:pt x="10414" y="1099"/>
                  </a:lnTo>
                  <a:lnTo>
                    <a:pt x="10088" y="814"/>
                  </a:lnTo>
                  <a:lnTo>
                    <a:pt x="9763" y="610"/>
                  </a:lnTo>
                  <a:lnTo>
                    <a:pt x="9397" y="448"/>
                  </a:lnTo>
                  <a:lnTo>
                    <a:pt x="9031" y="285"/>
                  </a:lnTo>
                  <a:lnTo>
                    <a:pt x="8665" y="204"/>
                  </a:lnTo>
                  <a:lnTo>
                    <a:pt x="8298" y="122"/>
                  </a:lnTo>
                  <a:lnTo>
                    <a:pt x="7892" y="41"/>
                  </a:lnTo>
                  <a:lnTo>
                    <a:pt x="71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78"/>
            <p:cNvSpPr/>
            <p:nvPr/>
          </p:nvSpPr>
          <p:spPr>
            <a:xfrm flipH="1">
              <a:off x="5801404" y="1578073"/>
              <a:ext cx="56215" cy="58787"/>
            </a:xfrm>
            <a:custGeom>
              <a:rect b="b" l="l" r="r" t="t"/>
              <a:pathLst>
                <a:path extrusionOk="0" h="937" w="896">
                  <a:moveTo>
                    <a:pt x="408" y="1"/>
                  </a:moveTo>
                  <a:lnTo>
                    <a:pt x="326" y="41"/>
                  </a:lnTo>
                  <a:lnTo>
                    <a:pt x="204" y="123"/>
                  </a:lnTo>
                  <a:lnTo>
                    <a:pt x="123" y="204"/>
                  </a:lnTo>
                  <a:lnTo>
                    <a:pt x="41" y="326"/>
                  </a:lnTo>
                  <a:lnTo>
                    <a:pt x="1" y="448"/>
                  </a:lnTo>
                  <a:lnTo>
                    <a:pt x="41" y="611"/>
                  </a:lnTo>
                  <a:lnTo>
                    <a:pt x="82" y="774"/>
                  </a:lnTo>
                  <a:lnTo>
                    <a:pt x="204" y="896"/>
                  </a:lnTo>
                  <a:lnTo>
                    <a:pt x="367" y="936"/>
                  </a:lnTo>
                  <a:lnTo>
                    <a:pt x="530" y="936"/>
                  </a:lnTo>
                  <a:lnTo>
                    <a:pt x="652" y="896"/>
                  </a:lnTo>
                  <a:lnTo>
                    <a:pt x="774" y="774"/>
                  </a:lnTo>
                  <a:lnTo>
                    <a:pt x="814" y="652"/>
                  </a:lnTo>
                  <a:lnTo>
                    <a:pt x="896" y="530"/>
                  </a:lnTo>
                  <a:lnTo>
                    <a:pt x="896" y="367"/>
                  </a:lnTo>
                  <a:lnTo>
                    <a:pt x="855" y="245"/>
                  </a:lnTo>
                  <a:lnTo>
                    <a:pt x="774" y="123"/>
                  </a:lnTo>
                  <a:lnTo>
                    <a:pt x="652" y="41"/>
                  </a:lnTo>
                  <a:lnTo>
                    <a:pt x="5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78"/>
            <p:cNvSpPr/>
            <p:nvPr/>
          </p:nvSpPr>
          <p:spPr>
            <a:xfrm flipH="1">
              <a:off x="5791177" y="1567909"/>
              <a:ext cx="76606" cy="81687"/>
            </a:xfrm>
            <a:custGeom>
              <a:rect b="b" l="l" r="r" t="t"/>
              <a:pathLst>
                <a:path extrusionOk="0" h="1302" w="1221">
                  <a:moveTo>
                    <a:pt x="773" y="366"/>
                  </a:moveTo>
                  <a:lnTo>
                    <a:pt x="773" y="407"/>
                  </a:lnTo>
                  <a:lnTo>
                    <a:pt x="814" y="407"/>
                  </a:lnTo>
                  <a:lnTo>
                    <a:pt x="814" y="448"/>
                  </a:lnTo>
                  <a:lnTo>
                    <a:pt x="854" y="448"/>
                  </a:lnTo>
                  <a:lnTo>
                    <a:pt x="854" y="488"/>
                  </a:lnTo>
                  <a:lnTo>
                    <a:pt x="854" y="529"/>
                  </a:lnTo>
                  <a:lnTo>
                    <a:pt x="854" y="570"/>
                  </a:lnTo>
                  <a:lnTo>
                    <a:pt x="854" y="651"/>
                  </a:lnTo>
                  <a:lnTo>
                    <a:pt x="854" y="732"/>
                  </a:lnTo>
                  <a:lnTo>
                    <a:pt x="814" y="732"/>
                  </a:lnTo>
                  <a:lnTo>
                    <a:pt x="814" y="773"/>
                  </a:lnTo>
                  <a:lnTo>
                    <a:pt x="773" y="814"/>
                  </a:lnTo>
                  <a:lnTo>
                    <a:pt x="732" y="854"/>
                  </a:lnTo>
                  <a:lnTo>
                    <a:pt x="732" y="895"/>
                  </a:lnTo>
                  <a:lnTo>
                    <a:pt x="692" y="895"/>
                  </a:lnTo>
                  <a:lnTo>
                    <a:pt x="651" y="936"/>
                  </a:lnTo>
                  <a:lnTo>
                    <a:pt x="570" y="936"/>
                  </a:lnTo>
                  <a:lnTo>
                    <a:pt x="529" y="895"/>
                  </a:lnTo>
                  <a:lnTo>
                    <a:pt x="488" y="895"/>
                  </a:lnTo>
                  <a:lnTo>
                    <a:pt x="448" y="854"/>
                  </a:lnTo>
                  <a:lnTo>
                    <a:pt x="407" y="814"/>
                  </a:lnTo>
                  <a:lnTo>
                    <a:pt x="407" y="773"/>
                  </a:lnTo>
                  <a:lnTo>
                    <a:pt x="366" y="732"/>
                  </a:lnTo>
                  <a:lnTo>
                    <a:pt x="366" y="692"/>
                  </a:lnTo>
                  <a:lnTo>
                    <a:pt x="366" y="651"/>
                  </a:lnTo>
                  <a:lnTo>
                    <a:pt x="366" y="610"/>
                  </a:lnTo>
                  <a:lnTo>
                    <a:pt x="366" y="570"/>
                  </a:lnTo>
                  <a:lnTo>
                    <a:pt x="407" y="529"/>
                  </a:lnTo>
                  <a:lnTo>
                    <a:pt x="407" y="488"/>
                  </a:lnTo>
                  <a:lnTo>
                    <a:pt x="448" y="448"/>
                  </a:lnTo>
                  <a:lnTo>
                    <a:pt x="488" y="448"/>
                  </a:lnTo>
                  <a:lnTo>
                    <a:pt x="488" y="407"/>
                  </a:lnTo>
                  <a:lnTo>
                    <a:pt x="529" y="407"/>
                  </a:lnTo>
                  <a:lnTo>
                    <a:pt x="529" y="366"/>
                  </a:lnTo>
                  <a:close/>
                  <a:moveTo>
                    <a:pt x="488" y="0"/>
                  </a:moveTo>
                  <a:lnTo>
                    <a:pt x="325" y="81"/>
                  </a:lnTo>
                  <a:lnTo>
                    <a:pt x="163" y="203"/>
                  </a:lnTo>
                  <a:lnTo>
                    <a:pt x="41" y="366"/>
                  </a:lnTo>
                  <a:lnTo>
                    <a:pt x="0" y="529"/>
                  </a:lnTo>
                  <a:lnTo>
                    <a:pt x="0" y="773"/>
                  </a:lnTo>
                  <a:lnTo>
                    <a:pt x="41" y="895"/>
                  </a:lnTo>
                  <a:lnTo>
                    <a:pt x="81" y="1017"/>
                  </a:lnTo>
                  <a:lnTo>
                    <a:pt x="203" y="1139"/>
                  </a:lnTo>
                  <a:lnTo>
                    <a:pt x="285" y="1220"/>
                  </a:lnTo>
                  <a:lnTo>
                    <a:pt x="407" y="1261"/>
                  </a:lnTo>
                  <a:lnTo>
                    <a:pt x="529" y="1302"/>
                  </a:lnTo>
                  <a:lnTo>
                    <a:pt x="732" y="1302"/>
                  </a:lnTo>
                  <a:lnTo>
                    <a:pt x="895" y="1220"/>
                  </a:lnTo>
                  <a:lnTo>
                    <a:pt x="1017" y="1098"/>
                  </a:lnTo>
                  <a:lnTo>
                    <a:pt x="1139" y="976"/>
                  </a:lnTo>
                  <a:lnTo>
                    <a:pt x="1180" y="814"/>
                  </a:lnTo>
                  <a:lnTo>
                    <a:pt x="1220" y="610"/>
                  </a:lnTo>
                  <a:lnTo>
                    <a:pt x="1220" y="448"/>
                  </a:lnTo>
                  <a:lnTo>
                    <a:pt x="1180" y="285"/>
                  </a:lnTo>
                  <a:lnTo>
                    <a:pt x="1058" y="122"/>
                  </a:lnTo>
                  <a:lnTo>
                    <a:pt x="895" y="41"/>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78"/>
            <p:cNvSpPr/>
            <p:nvPr/>
          </p:nvSpPr>
          <p:spPr>
            <a:xfrm flipH="1">
              <a:off x="5696754" y="1578073"/>
              <a:ext cx="56215" cy="58787"/>
            </a:xfrm>
            <a:custGeom>
              <a:rect b="b" l="l" r="r" t="t"/>
              <a:pathLst>
                <a:path extrusionOk="0" h="937" w="896">
                  <a:moveTo>
                    <a:pt x="448" y="1"/>
                  </a:moveTo>
                  <a:lnTo>
                    <a:pt x="326" y="41"/>
                  </a:lnTo>
                  <a:lnTo>
                    <a:pt x="204" y="123"/>
                  </a:lnTo>
                  <a:lnTo>
                    <a:pt x="123" y="204"/>
                  </a:lnTo>
                  <a:lnTo>
                    <a:pt x="41" y="326"/>
                  </a:lnTo>
                  <a:lnTo>
                    <a:pt x="1" y="448"/>
                  </a:lnTo>
                  <a:lnTo>
                    <a:pt x="41" y="611"/>
                  </a:lnTo>
                  <a:lnTo>
                    <a:pt x="123" y="774"/>
                  </a:lnTo>
                  <a:lnTo>
                    <a:pt x="245" y="896"/>
                  </a:lnTo>
                  <a:lnTo>
                    <a:pt x="407" y="936"/>
                  </a:lnTo>
                  <a:lnTo>
                    <a:pt x="529" y="936"/>
                  </a:lnTo>
                  <a:lnTo>
                    <a:pt x="651" y="896"/>
                  </a:lnTo>
                  <a:lnTo>
                    <a:pt x="773" y="774"/>
                  </a:lnTo>
                  <a:lnTo>
                    <a:pt x="855" y="652"/>
                  </a:lnTo>
                  <a:lnTo>
                    <a:pt x="895" y="530"/>
                  </a:lnTo>
                  <a:lnTo>
                    <a:pt x="895" y="367"/>
                  </a:lnTo>
                  <a:lnTo>
                    <a:pt x="855" y="245"/>
                  </a:lnTo>
                  <a:lnTo>
                    <a:pt x="773" y="123"/>
                  </a:lnTo>
                  <a:lnTo>
                    <a:pt x="692" y="41"/>
                  </a:lnTo>
                  <a:lnTo>
                    <a:pt x="5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78"/>
            <p:cNvSpPr/>
            <p:nvPr/>
          </p:nvSpPr>
          <p:spPr>
            <a:xfrm flipH="1">
              <a:off x="5686527" y="1567909"/>
              <a:ext cx="76668" cy="81687"/>
            </a:xfrm>
            <a:custGeom>
              <a:rect b="b" l="l" r="r" t="t"/>
              <a:pathLst>
                <a:path extrusionOk="0" h="1302" w="1222">
                  <a:moveTo>
                    <a:pt x="774" y="366"/>
                  </a:moveTo>
                  <a:lnTo>
                    <a:pt x="774" y="407"/>
                  </a:lnTo>
                  <a:lnTo>
                    <a:pt x="814" y="407"/>
                  </a:lnTo>
                  <a:lnTo>
                    <a:pt x="855" y="448"/>
                  </a:lnTo>
                  <a:lnTo>
                    <a:pt x="855" y="488"/>
                  </a:lnTo>
                  <a:lnTo>
                    <a:pt x="855" y="529"/>
                  </a:lnTo>
                  <a:lnTo>
                    <a:pt x="855" y="570"/>
                  </a:lnTo>
                  <a:lnTo>
                    <a:pt x="855" y="651"/>
                  </a:lnTo>
                  <a:lnTo>
                    <a:pt x="855" y="732"/>
                  </a:lnTo>
                  <a:lnTo>
                    <a:pt x="814" y="773"/>
                  </a:lnTo>
                  <a:lnTo>
                    <a:pt x="774" y="814"/>
                  </a:lnTo>
                  <a:lnTo>
                    <a:pt x="814" y="814"/>
                  </a:lnTo>
                  <a:lnTo>
                    <a:pt x="733" y="854"/>
                  </a:lnTo>
                  <a:lnTo>
                    <a:pt x="733" y="895"/>
                  </a:lnTo>
                  <a:lnTo>
                    <a:pt x="692" y="895"/>
                  </a:lnTo>
                  <a:lnTo>
                    <a:pt x="652" y="936"/>
                  </a:lnTo>
                  <a:lnTo>
                    <a:pt x="570" y="936"/>
                  </a:lnTo>
                  <a:lnTo>
                    <a:pt x="530" y="895"/>
                  </a:lnTo>
                  <a:lnTo>
                    <a:pt x="489" y="895"/>
                  </a:lnTo>
                  <a:lnTo>
                    <a:pt x="489" y="854"/>
                  </a:lnTo>
                  <a:lnTo>
                    <a:pt x="448" y="854"/>
                  </a:lnTo>
                  <a:lnTo>
                    <a:pt x="408" y="814"/>
                  </a:lnTo>
                  <a:lnTo>
                    <a:pt x="408" y="773"/>
                  </a:lnTo>
                  <a:lnTo>
                    <a:pt x="367" y="732"/>
                  </a:lnTo>
                  <a:lnTo>
                    <a:pt x="367" y="692"/>
                  </a:lnTo>
                  <a:lnTo>
                    <a:pt x="367" y="651"/>
                  </a:lnTo>
                  <a:lnTo>
                    <a:pt x="367" y="610"/>
                  </a:lnTo>
                  <a:lnTo>
                    <a:pt x="367" y="570"/>
                  </a:lnTo>
                  <a:lnTo>
                    <a:pt x="408" y="529"/>
                  </a:lnTo>
                  <a:lnTo>
                    <a:pt x="408" y="488"/>
                  </a:lnTo>
                  <a:lnTo>
                    <a:pt x="448" y="448"/>
                  </a:lnTo>
                  <a:lnTo>
                    <a:pt x="489" y="448"/>
                  </a:lnTo>
                  <a:lnTo>
                    <a:pt x="489" y="407"/>
                  </a:lnTo>
                  <a:lnTo>
                    <a:pt x="530" y="407"/>
                  </a:lnTo>
                  <a:lnTo>
                    <a:pt x="570" y="366"/>
                  </a:lnTo>
                  <a:close/>
                  <a:moveTo>
                    <a:pt x="489" y="0"/>
                  </a:moveTo>
                  <a:lnTo>
                    <a:pt x="326" y="81"/>
                  </a:lnTo>
                  <a:lnTo>
                    <a:pt x="164" y="203"/>
                  </a:lnTo>
                  <a:lnTo>
                    <a:pt x="82" y="366"/>
                  </a:lnTo>
                  <a:lnTo>
                    <a:pt x="1" y="529"/>
                  </a:lnTo>
                  <a:lnTo>
                    <a:pt x="1" y="773"/>
                  </a:lnTo>
                  <a:lnTo>
                    <a:pt x="41" y="895"/>
                  </a:lnTo>
                  <a:lnTo>
                    <a:pt x="123" y="1017"/>
                  </a:lnTo>
                  <a:lnTo>
                    <a:pt x="204" y="1139"/>
                  </a:lnTo>
                  <a:lnTo>
                    <a:pt x="286" y="1220"/>
                  </a:lnTo>
                  <a:lnTo>
                    <a:pt x="408" y="1261"/>
                  </a:lnTo>
                  <a:lnTo>
                    <a:pt x="570" y="1302"/>
                  </a:lnTo>
                  <a:lnTo>
                    <a:pt x="733" y="1302"/>
                  </a:lnTo>
                  <a:lnTo>
                    <a:pt x="896" y="1220"/>
                  </a:lnTo>
                  <a:lnTo>
                    <a:pt x="1018" y="1098"/>
                  </a:lnTo>
                  <a:lnTo>
                    <a:pt x="1140" y="976"/>
                  </a:lnTo>
                  <a:lnTo>
                    <a:pt x="1221" y="814"/>
                  </a:lnTo>
                  <a:lnTo>
                    <a:pt x="1221" y="610"/>
                  </a:lnTo>
                  <a:lnTo>
                    <a:pt x="1221" y="448"/>
                  </a:lnTo>
                  <a:lnTo>
                    <a:pt x="1180" y="285"/>
                  </a:lnTo>
                  <a:lnTo>
                    <a:pt x="1058" y="122"/>
                  </a:lnTo>
                  <a:lnTo>
                    <a:pt x="896" y="41"/>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78"/>
            <p:cNvSpPr/>
            <p:nvPr/>
          </p:nvSpPr>
          <p:spPr>
            <a:xfrm flipH="1">
              <a:off x="5592103" y="1578073"/>
              <a:ext cx="53705" cy="58787"/>
            </a:xfrm>
            <a:custGeom>
              <a:rect b="b" l="l" r="r" t="t"/>
              <a:pathLst>
                <a:path extrusionOk="0" h="937" w="856">
                  <a:moveTo>
                    <a:pt x="408" y="1"/>
                  </a:moveTo>
                  <a:lnTo>
                    <a:pt x="286" y="41"/>
                  </a:lnTo>
                  <a:lnTo>
                    <a:pt x="204" y="123"/>
                  </a:lnTo>
                  <a:lnTo>
                    <a:pt x="82" y="204"/>
                  </a:lnTo>
                  <a:lnTo>
                    <a:pt x="42" y="326"/>
                  </a:lnTo>
                  <a:lnTo>
                    <a:pt x="1" y="448"/>
                  </a:lnTo>
                  <a:lnTo>
                    <a:pt x="1" y="611"/>
                  </a:lnTo>
                  <a:lnTo>
                    <a:pt x="82" y="774"/>
                  </a:lnTo>
                  <a:lnTo>
                    <a:pt x="204" y="896"/>
                  </a:lnTo>
                  <a:lnTo>
                    <a:pt x="367" y="936"/>
                  </a:lnTo>
                  <a:lnTo>
                    <a:pt x="530" y="936"/>
                  </a:lnTo>
                  <a:lnTo>
                    <a:pt x="652" y="896"/>
                  </a:lnTo>
                  <a:lnTo>
                    <a:pt x="733" y="774"/>
                  </a:lnTo>
                  <a:lnTo>
                    <a:pt x="814" y="652"/>
                  </a:lnTo>
                  <a:lnTo>
                    <a:pt x="855" y="530"/>
                  </a:lnTo>
                  <a:lnTo>
                    <a:pt x="855" y="367"/>
                  </a:lnTo>
                  <a:lnTo>
                    <a:pt x="855" y="245"/>
                  </a:lnTo>
                  <a:lnTo>
                    <a:pt x="774" y="123"/>
                  </a:lnTo>
                  <a:lnTo>
                    <a:pt x="652" y="41"/>
                  </a:lnTo>
                  <a:lnTo>
                    <a:pt x="5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78"/>
            <p:cNvSpPr/>
            <p:nvPr/>
          </p:nvSpPr>
          <p:spPr>
            <a:xfrm flipH="1">
              <a:off x="5579367" y="1567909"/>
              <a:ext cx="76606" cy="81687"/>
            </a:xfrm>
            <a:custGeom>
              <a:rect b="b" l="l" r="r" t="t"/>
              <a:pathLst>
                <a:path extrusionOk="0" h="1302" w="1221">
                  <a:moveTo>
                    <a:pt x="732" y="366"/>
                  </a:moveTo>
                  <a:lnTo>
                    <a:pt x="773" y="407"/>
                  </a:lnTo>
                  <a:lnTo>
                    <a:pt x="814" y="407"/>
                  </a:lnTo>
                  <a:lnTo>
                    <a:pt x="814" y="448"/>
                  </a:lnTo>
                  <a:lnTo>
                    <a:pt x="854" y="488"/>
                  </a:lnTo>
                  <a:lnTo>
                    <a:pt x="854" y="529"/>
                  </a:lnTo>
                  <a:lnTo>
                    <a:pt x="854" y="570"/>
                  </a:lnTo>
                  <a:lnTo>
                    <a:pt x="854" y="651"/>
                  </a:lnTo>
                  <a:lnTo>
                    <a:pt x="814" y="732"/>
                  </a:lnTo>
                  <a:lnTo>
                    <a:pt x="773" y="773"/>
                  </a:lnTo>
                  <a:lnTo>
                    <a:pt x="773" y="814"/>
                  </a:lnTo>
                  <a:lnTo>
                    <a:pt x="732" y="854"/>
                  </a:lnTo>
                  <a:lnTo>
                    <a:pt x="692" y="895"/>
                  </a:lnTo>
                  <a:lnTo>
                    <a:pt x="651" y="895"/>
                  </a:lnTo>
                  <a:lnTo>
                    <a:pt x="651" y="936"/>
                  </a:lnTo>
                  <a:lnTo>
                    <a:pt x="529" y="936"/>
                  </a:lnTo>
                  <a:lnTo>
                    <a:pt x="488" y="895"/>
                  </a:lnTo>
                  <a:lnTo>
                    <a:pt x="448" y="895"/>
                  </a:lnTo>
                  <a:lnTo>
                    <a:pt x="448" y="854"/>
                  </a:lnTo>
                  <a:lnTo>
                    <a:pt x="407" y="854"/>
                  </a:lnTo>
                  <a:lnTo>
                    <a:pt x="407" y="814"/>
                  </a:lnTo>
                  <a:lnTo>
                    <a:pt x="366" y="773"/>
                  </a:lnTo>
                  <a:lnTo>
                    <a:pt x="366" y="732"/>
                  </a:lnTo>
                  <a:lnTo>
                    <a:pt x="326" y="692"/>
                  </a:lnTo>
                  <a:lnTo>
                    <a:pt x="326" y="651"/>
                  </a:lnTo>
                  <a:lnTo>
                    <a:pt x="326" y="610"/>
                  </a:lnTo>
                  <a:lnTo>
                    <a:pt x="366" y="529"/>
                  </a:lnTo>
                  <a:lnTo>
                    <a:pt x="407" y="488"/>
                  </a:lnTo>
                  <a:lnTo>
                    <a:pt x="448" y="448"/>
                  </a:lnTo>
                  <a:lnTo>
                    <a:pt x="488" y="407"/>
                  </a:lnTo>
                  <a:lnTo>
                    <a:pt x="529" y="407"/>
                  </a:lnTo>
                  <a:lnTo>
                    <a:pt x="529" y="366"/>
                  </a:lnTo>
                  <a:close/>
                  <a:moveTo>
                    <a:pt x="488" y="0"/>
                  </a:moveTo>
                  <a:lnTo>
                    <a:pt x="285" y="81"/>
                  </a:lnTo>
                  <a:lnTo>
                    <a:pt x="163" y="203"/>
                  </a:lnTo>
                  <a:lnTo>
                    <a:pt x="41" y="366"/>
                  </a:lnTo>
                  <a:lnTo>
                    <a:pt x="0" y="529"/>
                  </a:lnTo>
                  <a:lnTo>
                    <a:pt x="0" y="773"/>
                  </a:lnTo>
                  <a:lnTo>
                    <a:pt x="41" y="895"/>
                  </a:lnTo>
                  <a:lnTo>
                    <a:pt x="82" y="1017"/>
                  </a:lnTo>
                  <a:lnTo>
                    <a:pt x="163" y="1139"/>
                  </a:lnTo>
                  <a:lnTo>
                    <a:pt x="285" y="1220"/>
                  </a:lnTo>
                  <a:lnTo>
                    <a:pt x="407" y="1261"/>
                  </a:lnTo>
                  <a:lnTo>
                    <a:pt x="529" y="1302"/>
                  </a:lnTo>
                  <a:lnTo>
                    <a:pt x="692" y="1302"/>
                  </a:lnTo>
                  <a:lnTo>
                    <a:pt x="854" y="1220"/>
                  </a:lnTo>
                  <a:lnTo>
                    <a:pt x="1017" y="1098"/>
                  </a:lnTo>
                  <a:lnTo>
                    <a:pt x="1098" y="976"/>
                  </a:lnTo>
                  <a:lnTo>
                    <a:pt x="1180" y="814"/>
                  </a:lnTo>
                  <a:lnTo>
                    <a:pt x="1220" y="610"/>
                  </a:lnTo>
                  <a:lnTo>
                    <a:pt x="1220" y="448"/>
                  </a:lnTo>
                  <a:lnTo>
                    <a:pt x="1139" y="285"/>
                  </a:lnTo>
                  <a:lnTo>
                    <a:pt x="1017" y="122"/>
                  </a:lnTo>
                  <a:lnTo>
                    <a:pt x="854" y="41"/>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78"/>
            <p:cNvSpPr/>
            <p:nvPr/>
          </p:nvSpPr>
          <p:spPr>
            <a:xfrm flipH="1">
              <a:off x="5936671" y="1460687"/>
              <a:ext cx="91914" cy="140412"/>
            </a:xfrm>
            <a:custGeom>
              <a:rect b="b" l="l" r="r" t="t"/>
              <a:pathLst>
                <a:path extrusionOk="0" h="2238" w="1465">
                  <a:moveTo>
                    <a:pt x="1261" y="1"/>
                  </a:moveTo>
                  <a:lnTo>
                    <a:pt x="1180" y="41"/>
                  </a:lnTo>
                  <a:lnTo>
                    <a:pt x="936" y="204"/>
                  </a:lnTo>
                  <a:lnTo>
                    <a:pt x="692" y="407"/>
                  </a:lnTo>
                  <a:lnTo>
                    <a:pt x="489" y="652"/>
                  </a:lnTo>
                  <a:lnTo>
                    <a:pt x="326" y="896"/>
                  </a:lnTo>
                  <a:lnTo>
                    <a:pt x="204" y="1140"/>
                  </a:lnTo>
                  <a:lnTo>
                    <a:pt x="82" y="1465"/>
                  </a:lnTo>
                  <a:lnTo>
                    <a:pt x="41" y="1750"/>
                  </a:lnTo>
                  <a:lnTo>
                    <a:pt x="0" y="2035"/>
                  </a:lnTo>
                  <a:lnTo>
                    <a:pt x="41" y="2116"/>
                  </a:lnTo>
                  <a:lnTo>
                    <a:pt x="82" y="2197"/>
                  </a:lnTo>
                  <a:lnTo>
                    <a:pt x="123" y="2238"/>
                  </a:lnTo>
                  <a:lnTo>
                    <a:pt x="285" y="2238"/>
                  </a:lnTo>
                  <a:lnTo>
                    <a:pt x="326" y="2197"/>
                  </a:lnTo>
                  <a:lnTo>
                    <a:pt x="367" y="2116"/>
                  </a:lnTo>
                  <a:lnTo>
                    <a:pt x="367" y="2035"/>
                  </a:lnTo>
                  <a:lnTo>
                    <a:pt x="407" y="1790"/>
                  </a:lnTo>
                  <a:lnTo>
                    <a:pt x="448" y="1546"/>
                  </a:lnTo>
                  <a:lnTo>
                    <a:pt x="529" y="1302"/>
                  </a:lnTo>
                  <a:lnTo>
                    <a:pt x="651" y="1058"/>
                  </a:lnTo>
                  <a:lnTo>
                    <a:pt x="814" y="855"/>
                  </a:lnTo>
                  <a:lnTo>
                    <a:pt x="977" y="652"/>
                  </a:lnTo>
                  <a:lnTo>
                    <a:pt x="1180" y="489"/>
                  </a:lnTo>
                  <a:lnTo>
                    <a:pt x="1383" y="367"/>
                  </a:lnTo>
                  <a:lnTo>
                    <a:pt x="1424" y="326"/>
                  </a:lnTo>
                  <a:lnTo>
                    <a:pt x="1465" y="245"/>
                  </a:lnTo>
                  <a:lnTo>
                    <a:pt x="1465" y="163"/>
                  </a:lnTo>
                  <a:lnTo>
                    <a:pt x="1424" y="123"/>
                  </a:lnTo>
                  <a:lnTo>
                    <a:pt x="1383" y="82"/>
                  </a:lnTo>
                  <a:lnTo>
                    <a:pt x="1343" y="41"/>
                  </a:lnTo>
                  <a:lnTo>
                    <a:pt x="12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78"/>
            <p:cNvSpPr/>
            <p:nvPr/>
          </p:nvSpPr>
          <p:spPr>
            <a:xfrm flipH="1">
              <a:off x="5885601" y="1432642"/>
              <a:ext cx="23026" cy="28108"/>
            </a:xfrm>
            <a:custGeom>
              <a:rect b="b" l="l" r="r" t="t"/>
              <a:pathLst>
                <a:path extrusionOk="0" h="448" w="367">
                  <a:moveTo>
                    <a:pt x="204" y="0"/>
                  </a:moveTo>
                  <a:lnTo>
                    <a:pt x="122" y="41"/>
                  </a:lnTo>
                  <a:lnTo>
                    <a:pt x="41" y="82"/>
                  </a:lnTo>
                  <a:lnTo>
                    <a:pt x="41" y="122"/>
                  </a:lnTo>
                  <a:lnTo>
                    <a:pt x="0" y="204"/>
                  </a:lnTo>
                  <a:lnTo>
                    <a:pt x="0" y="244"/>
                  </a:lnTo>
                  <a:lnTo>
                    <a:pt x="41" y="326"/>
                  </a:lnTo>
                  <a:lnTo>
                    <a:pt x="41" y="366"/>
                  </a:lnTo>
                  <a:lnTo>
                    <a:pt x="122" y="407"/>
                  </a:lnTo>
                  <a:lnTo>
                    <a:pt x="204" y="448"/>
                  </a:lnTo>
                  <a:lnTo>
                    <a:pt x="244" y="407"/>
                  </a:lnTo>
                  <a:lnTo>
                    <a:pt x="326" y="366"/>
                  </a:lnTo>
                  <a:lnTo>
                    <a:pt x="366" y="326"/>
                  </a:lnTo>
                  <a:lnTo>
                    <a:pt x="366" y="244"/>
                  </a:lnTo>
                  <a:lnTo>
                    <a:pt x="366" y="204"/>
                  </a:lnTo>
                  <a:lnTo>
                    <a:pt x="366" y="122"/>
                  </a:lnTo>
                  <a:lnTo>
                    <a:pt x="326" y="82"/>
                  </a:lnTo>
                  <a:lnTo>
                    <a:pt x="244"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5" name="Google Shape;2725;p78"/>
          <p:cNvSpPr/>
          <p:nvPr/>
        </p:nvSpPr>
        <p:spPr>
          <a:xfrm>
            <a:off x="4978042" y="2548979"/>
            <a:ext cx="152693" cy="154523"/>
          </a:xfrm>
          <a:custGeom>
            <a:rect b="b" l="l" r="r" t="t"/>
            <a:pathLst>
              <a:path extrusionOk="0" h="3377" w="3337">
                <a:moveTo>
                  <a:pt x="1506" y="1"/>
                </a:moveTo>
                <a:lnTo>
                  <a:pt x="1262" y="41"/>
                </a:lnTo>
                <a:lnTo>
                  <a:pt x="1018" y="123"/>
                </a:lnTo>
                <a:lnTo>
                  <a:pt x="773" y="204"/>
                </a:lnTo>
                <a:lnTo>
                  <a:pt x="570" y="367"/>
                </a:lnTo>
                <a:lnTo>
                  <a:pt x="407" y="529"/>
                </a:lnTo>
                <a:lnTo>
                  <a:pt x="245" y="692"/>
                </a:lnTo>
                <a:lnTo>
                  <a:pt x="163" y="896"/>
                </a:lnTo>
                <a:lnTo>
                  <a:pt x="82" y="1099"/>
                </a:lnTo>
                <a:lnTo>
                  <a:pt x="1" y="1343"/>
                </a:lnTo>
                <a:lnTo>
                  <a:pt x="1" y="1546"/>
                </a:lnTo>
                <a:lnTo>
                  <a:pt x="1" y="1790"/>
                </a:lnTo>
                <a:lnTo>
                  <a:pt x="41" y="1994"/>
                </a:lnTo>
                <a:lnTo>
                  <a:pt x="123" y="2319"/>
                </a:lnTo>
                <a:lnTo>
                  <a:pt x="245" y="2563"/>
                </a:lnTo>
                <a:lnTo>
                  <a:pt x="448" y="2807"/>
                </a:lnTo>
                <a:lnTo>
                  <a:pt x="692" y="3011"/>
                </a:lnTo>
                <a:lnTo>
                  <a:pt x="936" y="3173"/>
                </a:lnTo>
                <a:lnTo>
                  <a:pt x="1221" y="3295"/>
                </a:lnTo>
                <a:lnTo>
                  <a:pt x="1506" y="3377"/>
                </a:lnTo>
                <a:lnTo>
                  <a:pt x="1831" y="3377"/>
                </a:lnTo>
                <a:lnTo>
                  <a:pt x="2075" y="3336"/>
                </a:lnTo>
                <a:lnTo>
                  <a:pt x="2319" y="3255"/>
                </a:lnTo>
                <a:lnTo>
                  <a:pt x="2563" y="3173"/>
                </a:lnTo>
                <a:lnTo>
                  <a:pt x="2767" y="3011"/>
                </a:lnTo>
                <a:lnTo>
                  <a:pt x="2929" y="2848"/>
                </a:lnTo>
                <a:lnTo>
                  <a:pt x="3092" y="2645"/>
                </a:lnTo>
                <a:lnTo>
                  <a:pt x="3214" y="2441"/>
                </a:lnTo>
                <a:lnTo>
                  <a:pt x="3295" y="2197"/>
                </a:lnTo>
                <a:lnTo>
                  <a:pt x="3336" y="1912"/>
                </a:lnTo>
                <a:lnTo>
                  <a:pt x="3336" y="1628"/>
                </a:lnTo>
                <a:lnTo>
                  <a:pt x="3295" y="1343"/>
                </a:lnTo>
                <a:lnTo>
                  <a:pt x="3214" y="1099"/>
                </a:lnTo>
                <a:lnTo>
                  <a:pt x="3092" y="855"/>
                </a:lnTo>
                <a:lnTo>
                  <a:pt x="2929" y="611"/>
                </a:lnTo>
                <a:lnTo>
                  <a:pt x="2726" y="407"/>
                </a:lnTo>
                <a:lnTo>
                  <a:pt x="2482" y="245"/>
                </a:lnTo>
                <a:lnTo>
                  <a:pt x="2238" y="123"/>
                </a:lnTo>
                <a:lnTo>
                  <a:pt x="1994" y="41"/>
                </a:lnTo>
                <a:lnTo>
                  <a:pt x="17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78"/>
          <p:cNvSpPr/>
          <p:nvPr/>
        </p:nvSpPr>
        <p:spPr>
          <a:xfrm>
            <a:off x="5543603" y="10742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78"/>
          <p:cNvSpPr/>
          <p:nvPr/>
        </p:nvSpPr>
        <p:spPr>
          <a:xfrm rot="316832">
            <a:off x="7637496" y="2499910"/>
            <a:ext cx="319339" cy="635502"/>
          </a:xfrm>
          <a:custGeom>
            <a:rect b="b" l="l" r="r" t="t"/>
            <a:pathLst>
              <a:path extrusionOk="0" h="8665" w="4354">
                <a:moveTo>
                  <a:pt x="1750" y="0"/>
                </a:moveTo>
                <a:lnTo>
                  <a:pt x="1669" y="82"/>
                </a:lnTo>
                <a:lnTo>
                  <a:pt x="123" y="2726"/>
                </a:lnTo>
                <a:lnTo>
                  <a:pt x="123" y="2807"/>
                </a:lnTo>
                <a:lnTo>
                  <a:pt x="123" y="2888"/>
                </a:lnTo>
                <a:lnTo>
                  <a:pt x="164" y="2970"/>
                </a:lnTo>
                <a:lnTo>
                  <a:pt x="245" y="3010"/>
                </a:lnTo>
                <a:lnTo>
                  <a:pt x="570" y="3092"/>
                </a:lnTo>
                <a:lnTo>
                  <a:pt x="936" y="3092"/>
                </a:lnTo>
                <a:lnTo>
                  <a:pt x="692" y="3621"/>
                </a:lnTo>
                <a:lnTo>
                  <a:pt x="489" y="4190"/>
                </a:lnTo>
                <a:lnTo>
                  <a:pt x="286" y="4719"/>
                </a:lnTo>
                <a:lnTo>
                  <a:pt x="41" y="5288"/>
                </a:lnTo>
                <a:lnTo>
                  <a:pt x="1" y="5370"/>
                </a:lnTo>
                <a:lnTo>
                  <a:pt x="41" y="5451"/>
                </a:lnTo>
                <a:lnTo>
                  <a:pt x="82" y="5492"/>
                </a:lnTo>
                <a:lnTo>
                  <a:pt x="164" y="5532"/>
                </a:lnTo>
                <a:lnTo>
                  <a:pt x="733" y="5654"/>
                </a:lnTo>
                <a:lnTo>
                  <a:pt x="1343" y="5736"/>
                </a:lnTo>
                <a:lnTo>
                  <a:pt x="814" y="7078"/>
                </a:lnTo>
                <a:lnTo>
                  <a:pt x="408" y="8420"/>
                </a:lnTo>
                <a:lnTo>
                  <a:pt x="408" y="8542"/>
                </a:lnTo>
                <a:lnTo>
                  <a:pt x="489" y="8624"/>
                </a:lnTo>
                <a:lnTo>
                  <a:pt x="570" y="8664"/>
                </a:lnTo>
                <a:lnTo>
                  <a:pt x="692" y="8624"/>
                </a:lnTo>
                <a:lnTo>
                  <a:pt x="1669" y="7851"/>
                </a:lnTo>
                <a:lnTo>
                  <a:pt x="2563" y="6997"/>
                </a:lnTo>
                <a:lnTo>
                  <a:pt x="3377" y="6061"/>
                </a:lnTo>
                <a:lnTo>
                  <a:pt x="4150" y="5085"/>
                </a:lnTo>
                <a:lnTo>
                  <a:pt x="4150" y="5044"/>
                </a:lnTo>
                <a:lnTo>
                  <a:pt x="4190" y="5004"/>
                </a:lnTo>
                <a:lnTo>
                  <a:pt x="4190" y="4922"/>
                </a:lnTo>
                <a:lnTo>
                  <a:pt x="4109" y="4841"/>
                </a:lnTo>
                <a:lnTo>
                  <a:pt x="4068" y="4800"/>
                </a:lnTo>
                <a:lnTo>
                  <a:pt x="3987" y="4759"/>
                </a:lnTo>
                <a:lnTo>
                  <a:pt x="2767" y="4719"/>
                </a:lnTo>
                <a:lnTo>
                  <a:pt x="3458" y="3743"/>
                </a:lnTo>
                <a:lnTo>
                  <a:pt x="3784" y="3295"/>
                </a:lnTo>
                <a:lnTo>
                  <a:pt x="3906" y="3132"/>
                </a:lnTo>
                <a:lnTo>
                  <a:pt x="3987" y="3051"/>
                </a:lnTo>
                <a:lnTo>
                  <a:pt x="4028" y="2929"/>
                </a:lnTo>
                <a:lnTo>
                  <a:pt x="4028" y="2848"/>
                </a:lnTo>
                <a:lnTo>
                  <a:pt x="3946" y="2766"/>
                </a:lnTo>
                <a:lnTo>
                  <a:pt x="3865" y="2726"/>
                </a:lnTo>
                <a:lnTo>
                  <a:pt x="3296" y="2726"/>
                </a:lnTo>
                <a:lnTo>
                  <a:pt x="3621" y="2197"/>
                </a:lnTo>
                <a:lnTo>
                  <a:pt x="3906" y="1627"/>
                </a:lnTo>
                <a:lnTo>
                  <a:pt x="4150" y="1058"/>
                </a:lnTo>
                <a:lnTo>
                  <a:pt x="4353" y="489"/>
                </a:lnTo>
                <a:lnTo>
                  <a:pt x="4353" y="407"/>
                </a:lnTo>
                <a:lnTo>
                  <a:pt x="4312" y="326"/>
                </a:lnTo>
                <a:lnTo>
                  <a:pt x="4272" y="285"/>
                </a:lnTo>
                <a:lnTo>
                  <a:pt x="4190" y="244"/>
                </a:lnTo>
                <a:lnTo>
                  <a:pt x="3580" y="244"/>
                </a:lnTo>
                <a:lnTo>
                  <a:pt x="3011" y="163"/>
                </a:lnTo>
                <a:lnTo>
                  <a:pt x="2441" y="82"/>
                </a:lnTo>
                <a:lnTo>
                  <a:pt x="18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78"/>
          <p:cNvSpPr/>
          <p:nvPr/>
        </p:nvSpPr>
        <p:spPr>
          <a:xfrm>
            <a:off x="6793003" y="23514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2" name="Shape 2732"/>
        <p:cNvGrpSpPr/>
        <p:nvPr/>
      </p:nvGrpSpPr>
      <p:grpSpPr>
        <a:xfrm>
          <a:off x="0" y="0"/>
          <a:ext cx="0" cy="0"/>
          <a:chOff x="0" y="0"/>
          <a:chExt cx="0" cy="0"/>
        </a:xfrm>
      </p:grpSpPr>
      <p:grpSp>
        <p:nvGrpSpPr>
          <p:cNvPr id="2733" name="Google Shape;2733;p79"/>
          <p:cNvGrpSpPr/>
          <p:nvPr/>
        </p:nvGrpSpPr>
        <p:grpSpPr>
          <a:xfrm>
            <a:off x="5532666" y="1341275"/>
            <a:ext cx="309000" cy="305294"/>
            <a:chOff x="8360310" y="1124637"/>
            <a:chExt cx="309000" cy="305294"/>
          </a:xfrm>
        </p:grpSpPr>
        <p:sp>
          <p:nvSpPr>
            <p:cNvPr id="2734" name="Google Shape;2734;p79"/>
            <p:cNvSpPr/>
            <p:nvPr/>
          </p:nvSpPr>
          <p:spPr>
            <a:xfrm>
              <a:off x="8360310" y="1124637"/>
              <a:ext cx="309000" cy="305294"/>
            </a:xfrm>
            <a:custGeom>
              <a:rect b="b" l="l" r="r" t="t"/>
              <a:pathLst>
                <a:path extrusionOk="0" h="6672" w="6753">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79"/>
            <p:cNvSpPr/>
            <p:nvPr/>
          </p:nvSpPr>
          <p:spPr>
            <a:xfrm>
              <a:off x="8444093" y="1206543"/>
              <a:ext cx="169394" cy="160105"/>
            </a:xfrm>
            <a:custGeom>
              <a:rect b="b" l="l" r="r" t="t"/>
              <a:pathLst>
                <a:path extrusionOk="0" h="3499" w="3702">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79"/>
            <p:cNvSpPr/>
            <p:nvPr/>
          </p:nvSpPr>
          <p:spPr>
            <a:xfrm>
              <a:off x="8535287" y="1236332"/>
              <a:ext cx="18623" cy="18669"/>
            </a:xfrm>
            <a:custGeom>
              <a:rect b="b" l="l" r="r" t="t"/>
              <a:pathLst>
                <a:path extrusionOk="0" h="408" w="407">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79"/>
            <p:cNvSpPr/>
            <p:nvPr/>
          </p:nvSpPr>
          <p:spPr>
            <a:xfrm>
              <a:off x="8492458" y="1241914"/>
              <a:ext cx="18669" cy="18669"/>
            </a:xfrm>
            <a:custGeom>
              <a:rect b="b" l="l" r="r" t="t"/>
              <a:pathLst>
                <a:path extrusionOk="0" h="408" w="408">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79"/>
            <p:cNvSpPr/>
            <p:nvPr/>
          </p:nvSpPr>
          <p:spPr>
            <a:xfrm>
              <a:off x="8477587" y="1290326"/>
              <a:ext cx="16793" cy="18623"/>
            </a:xfrm>
            <a:custGeom>
              <a:rect b="b" l="l" r="r" t="t"/>
              <a:pathLst>
                <a:path extrusionOk="0" h="407" w="367">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79"/>
            <p:cNvSpPr/>
            <p:nvPr/>
          </p:nvSpPr>
          <p:spPr>
            <a:xfrm>
              <a:off x="8516664" y="1318238"/>
              <a:ext cx="16793" cy="18669"/>
            </a:xfrm>
            <a:custGeom>
              <a:rect b="b" l="l" r="r" t="t"/>
              <a:pathLst>
                <a:path extrusionOk="0" h="408" w="367">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79"/>
            <p:cNvSpPr/>
            <p:nvPr/>
          </p:nvSpPr>
          <p:spPr>
            <a:xfrm>
              <a:off x="8561324" y="1280991"/>
              <a:ext cx="16793" cy="16793"/>
            </a:xfrm>
            <a:custGeom>
              <a:rect b="b" l="l" r="r" t="t"/>
              <a:pathLst>
                <a:path extrusionOk="0" h="367" w="367">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79"/>
            <p:cNvSpPr/>
            <p:nvPr/>
          </p:nvSpPr>
          <p:spPr>
            <a:xfrm>
              <a:off x="8522247" y="1271702"/>
              <a:ext cx="16793" cy="18669"/>
            </a:xfrm>
            <a:custGeom>
              <a:rect b="b" l="l" r="r" t="t"/>
              <a:pathLst>
                <a:path extrusionOk="0" h="408" w="367">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42" name="Google Shape;2742;p79"/>
          <p:cNvPicPr preferRelativeResize="0"/>
          <p:nvPr/>
        </p:nvPicPr>
        <p:blipFill>
          <a:blip r:embed="rId3">
            <a:alphaModFix/>
          </a:blip>
          <a:stretch>
            <a:fillRect/>
          </a:stretch>
        </p:blipFill>
        <p:spPr>
          <a:xfrm>
            <a:off x="1484425" y="878900"/>
            <a:ext cx="5871000" cy="3649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grpSp>
        <p:nvGrpSpPr>
          <p:cNvPr id="2352" name="Google Shape;2352;p64"/>
          <p:cNvGrpSpPr/>
          <p:nvPr/>
        </p:nvGrpSpPr>
        <p:grpSpPr>
          <a:xfrm>
            <a:off x="4651049" y="1053933"/>
            <a:ext cx="3572226" cy="2000796"/>
            <a:chOff x="526736" y="916254"/>
            <a:chExt cx="4031857" cy="2258235"/>
          </a:xfrm>
        </p:grpSpPr>
        <p:sp>
          <p:nvSpPr>
            <p:cNvPr id="2353" name="Google Shape;2353;p64"/>
            <p:cNvSpPr/>
            <p:nvPr/>
          </p:nvSpPr>
          <p:spPr>
            <a:xfrm flipH="1" rot="10313485">
              <a:off x="1265357" y="1131401"/>
              <a:ext cx="3180219" cy="1827941"/>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64"/>
            <p:cNvSpPr/>
            <p:nvPr/>
          </p:nvSpPr>
          <p:spPr>
            <a:xfrm rot="-10313485">
              <a:off x="639755" y="1131401"/>
              <a:ext cx="3180219" cy="1827941"/>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5" name="Google Shape;2355;p64"/>
          <p:cNvGrpSpPr/>
          <p:nvPr/>
        </p:nvGrpSpPr>
        <p:grpSpPr>
          <a:xfrm rot="10800000">
            <a:off x="4651049" y="2617296"/>
            <a:ext cx="3572226" cy="2000796"/>
            <a:chOff x="526736" y="916254"/>
            <a:chExt cx="4031857" cy="2258235"/>
          </a:xfrm>
        </p:grpSpPr>
        <p:sp>
          <p:nvSpPr>
            <p:cNvPr id="2356" name="Google Shape;2356;p64"/>
            <p:cNvSpPr/>
            <p:nvPr/>
          </p:nvSpPr>
          <p:spPr>
            <a:xfrm flipH="1" rot="10313485">
              <a:off x="1265357" y="1131401"/>
              <a:ext cx="3180219" cy="1827941"/>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64"/>
            <p:cNvSpPr/>
            <p:nvPr/>
          </p:nvSpPr>
          <p:spPr>
            <a:xfrm rot="-10313485">
              <a:off x="639755" y="1131401"/>
              <a:ext cx="3180219" cy="1827941"/>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8" name="Google Shape;2358;p64"/>
          <p:cNvGrpSpPr/>
          <p:nvPr/>
        </p:nvGrpSpPr>
        <p:grpSpPr>
          <a:xfrm rot="10800000">
            <a:off x="804445" y="2617308"/>
            <a:ext cx="3572226" cy="2000796"/>
            <a:chOff x="526736" y="916254"/>
            <a:chExt cx="4031857" cy="2258235"/>
          </a:xfrm>
        </p:grpSpPr>
        <p:sp>
          <p:nvSpPr>
            <p:cNvPr id="2359" name="Google Shape;2359;p64"/>
            <p:cNvSpPr/>
            <p:nvPr/>
          </p:nvSpPr>
          <p:spPr>
            <a:xfrm flipH="1" rot="10313485">
              <a:off x="1265357" y="1131401"/>
              <a:ext cx="3180219" cy="1827941"/>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64"/>
            <p:cNvSpPr/>
            <p:nvPr/>
          </p:nvSpPr>
          <p:spPr>
            <a:xfrm rot="-10313485">
              <a:off x="639755" y="1131401"/>
              <a:ext cx="3180219" cy="1827941"/>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1" name="Google Shape;2361;p64"/>
          <p:cNvGrpSpPr/>
          <p:nvPr/>
        </p:nvGrpSpPr>
        <p:grpSpPr>
          <a:xfrm>
            <a:off x="804446" y="1053921"/>
            <a:ext cx="3572226" cy="2000796"/>
            <a:chOff x="526736" y="916254"/>
            <a:chExt cx="4031857" cy="2258235"/>
          </a:xfrm>
        </p:grpSpPr>
        <p:sp>
          <p:nvSpPr>
            <p:cNvPr id="2362" name="Google Shape;2362;p64"/>
            <p:cNvSpPr/>
            <p:nvPr/>
          </p:nvSpPr>
          <p:spPr>
            <a:xfrm flipH="1" rot="10313485">
              <a:off x="1265357" y="1131401"/>
              <a:ext cx="3180219" cy="1827941"/>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64"/>
            <p:cNvSpPr/>
            <p:nvPr/>
          </p:nvSpPr>
          <p:spPr>
            <a:xfrm rot="-10313485">
              <a:off x="639755" y="1131401"/>
              <a:ext cx="3180219" cy="1827941"/>
            </a:xfrm>
            <a:custGeom>
              <a:rect b="b" l="l" r="r" t="t"/>
              <a:pathLst>
                <a:path extrusionOk="0" h="20014" w="3482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4" name="Google Shape;2364;p64"/>
          <p:cNvSpPr txBox="1"/>
          <p:nvPr>
            <p:ph idx="9" type="title"/>
          </p:nvPr>
        </p:nvSpPr>
        <p:spPr>
          <a:xfrm>
            <a:off x="878925" y="3153175"/>
            <a:ext cx="1048200" cy="104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2365" name="Google Shape;2365;p64"/>
          <p:cNvSpPr txBox="1"/>
          <p:nvPr>
            <p:ph idx="8" type="title"/>
          </p:nvPr>
        </p:nvSpPr>
        <p:spPr>
          <a:xfrm>
            <a:off x="878925" y="1521275"/>
            <a:ext cx="1048200" cy="104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2366" name="Google Shape;2366;p64"/>
          <p:cNvSpPr txBox="1"/>
          <p:nvPr>
            <p:ph idx="13" type="title"/>
          </p:nvPr>
        </p:nvSpPr>
        <p:spPr>
          <a:xfrm>
            <a:off x="4732275" y="1521275"/>
            <a:ext cx="1048200" cy="104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2367" name="Google Shape;2367;p64"/>
          <p:cNvSpPr txBox="1"/>
          <p:nvPr>
            <p:ph idx="14" type="title"/>
          </p:nvPr>
        </p:nvSpPr>
        <p:spPr>
          <a:xfrm>
            <a:off x="4732275" y="3153175"/>
            <a:ext cx="1048200" cy="104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2368" name="Google Shape;2368;p64"/>
          <p:cNvSpPr txBox="1"/>
          <p:nvPr>
            <p:ph idx="15"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2369" name="Google Shape;2369;p64"/>
          <p:cNvSpPr txBox="1"/>
          <p:nvPr>
            <p:ph type="title"/>
          </p:nvPr>
        </p:nvSpPr>
        <p:spPr>
          <a:xfrm>
            <a:off x="1927125" y="1782150"/>
            <a:ext cx="2297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Us</a:t>
            </a:r>
            <a:endParaRPr/>
          </a:p>
        </p:txBody>
      </p:sp>
      <p:sp>
        <p:nvSpPr>
          <p:cNvPr id="2370" name="Google Shape;2370;p64"/>
          <p:cNvSpPr txBox="1"/>
          <p:nvPr>
            <p:ph idx="2" type="title"/>
          </p:nvPr>
        </p:nvSpPr>
        <p:spPr>
          <a:xfrm>
            <a:off x="5925875" y="3413425"/>
            <a:ext cx="2297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2371" name="Google Shape;2371;p64"/>
          <p:cNvSpPr txBox="1"/>
          <p:nvPr>
            <p:ph idx="4" type="title"/>
          </p:nvPr>
        </p:nvSpPr>
        <p:spPr>
          <a:xfrm>
            <a:off x="5780475" y="1719971"/>
            <a:ext cx="2297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Style guide</a:t>
            </a:r>
            <a:endParaRPr/>
          </a:p>
        </p:txBody>
      </p:sp>
      <p:sp>
        <p:nvSpPr>
          <p:cNvPr id="2372" name="Google Shape;2372;p64"/>
          <p:cNvSpPr txBox="1"/>
          <p:nvPr>
            <p:ph idx="6" type="title"/>
          </p:nvPr>
        </p:nvSpPr>
        <p:spPr>
          <a:xfrm>
            <a:off x="1927125" y="3448171"/>
            <a:ext cx="2297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Competitor</a:t>
            </a:r>
            <a:r>
              <a:rPr lang="en"/>
              <a:t> analysis</a:t>
            </a:r>
            <a:endParaRPr/>
          </a:p>
        </p:txBody>
      </p:sp>
      <p:grpSp>
        <p:nvGrpSpPr>
          <p:cNvPr id="2373" name="Google Shape;2373;p64"/>
          <p:cNvGrpSpPr/>
          <p:nvPr/>
        </p:nvGrpSpPr>
        <p:grpSpPr>
          <a:xfrm>
            <a:off x="7680381" y="1216202"/>
            <a:ext cx="307124" cy="305294"/>
            <a:chOff x="1026043" y="1162815"/>
            <a:chExt cx="307124" cy="305294"/>
          </a:xfrm>
        </p:grpSpPr>
        <p:sp>
          <p:nvSpPr>
            <p:cNvPr id="2374" name="Google Shape;2374;p64"/>
            <p:cNvSpPr/>
            <p:nvPr/>
          </p:nvSpPr>
          <p:spPr>
            <a:xfrm>
              <a:off x="1026043" y="1162815"/>
              <a:ext cx="307124" cy="305294"/>
            </a:xfrm>
            <a:custGeom>
              <a:rect b="b" l="l" r="r" t="t"/>
              <a:pathLst>
                <a:path extrusionOk="0" h="6672" w="6712">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64"/>
            <p:cNvSpPr/>
            <p:nvPr/>
          </p:nvSpPr>
          <p:spPr>
            <a:xfrm>
              <a:off x="1109780" y="1246551"/>
              <a:ext cx="169440" cy="158275"/>
            </a:xfrm>
            <a:custGeom>
              <a:rect b="b" l="l" r="r" t="t"/>
              <a:pathLst>
                <a:path extrusionOk="0" h="3459" w="3703">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64"/>
            <p:cNvSpPr/>
            <p:nvPr/>
          </p:nvSpPr>
          <p:spPr>
            <a:xfrm>
              <a:off x="1200974" y="1274509"/>
              <a:ext cx="18669" cy="18623"/>
            </a:xfrm>
            <a:custGeom>
              <a:rect b="b" l="l" r="r" t="t"/>
              <a:pathLst>
                <a:path extrusionOk="0" h="407" w="408">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64"/>
            <p:cNvSpPr/>
            <p:nvPr/>
          </p:nvSpPr>
          <p:spPr>
            <a:xfrm>
              <a:off x="1158191" y="1281922"/>
              <a:ext cx="18623" cy="16793"/>
            </a:xfrm>
            <a:custGeom>
              <a:rect b="b" l="l" r="r" t="t"/>
              <a:pathLst>
                <a:path extrusionOk="0" h="367" w="407">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64"/>
            <p:cNvSpPr/>
            <p:nvPr/>
          </p:nvSpPr>
          <p:spPr>
            <a:xfrm>
              <a:off x="1143274" y="1328457"/>
              <a:ext cx="16793" cy="18669"/>
            </a:xfrm>
            <a:custGeom>
              <a:rect b="b" l="l" r="r" t="t"/>
              <a:pathLst>
                <a:path extrusionOk="0" h="408" w="367">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64"/>
            <p:cNvSpPr/>
            <p:nvPr/>
          </p:nvSpPr>
          <p:spPr>
            <a:xfrm>
              <a:off x="1182351" y="1356369"/>
              <a:ext cx="16839" cy="18669"/>
            </a:xfrm>
            <a:custGeom>
              <a:rect b="b" l="l" r="r" t="t"/>
              <a:pathLst>
                <a:path extrusionOk="0" h="408" w="368">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64"/>
            <p:cNvSpPr/>
            <p:nvPr/>
          </p:nvSpPr>
          <p:spPr>
            <a:xfrm>
              <a:off x="1225180" y="1319168"/>
              <a:ext cx="18669" cy="18669"/>
            </a:xfrm>
            <a:custGeom>
              <a:rect b="b" l="l" r="r" t="t"/>
              <a:pathLst>
                <a:path extrusionOk="0" h="408" w="408">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64"/>
            <p:cNvSpPr/>
            <p:nvPr/>
          </p:nvSpPr>
          <p:spPr>
            <a:xfrm>
              <a:off x="1186103" y="1309834"/>
              <a:ext cx="18669" cy="18669"/>
            </a:xfrm>
            <a:custGeom>
              <a:rect b="b" l="l" r="r" t="t"/>
              <a:pathLst>
                <a:path extrusionOk="0" h="408" w="408">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2" name="Google Shape;2382;p64"/>
          <p:cNvSpPr/>
          <p:nvPr/>
        </p:nvSpPr>
        <p:spPr>
          <a:xfrm>
            <a:off x="4292222" y="2665996"/>
            <a:ext cx="303418" cy="303418"/>
          </a:xfrm>
          <a:custGeom>
            <a:rect b="b" l="l" r="r" t="t"/>
            <a:pathLst>
              <a:path extrusionOk="0" h="6631" w="6631">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6" name="Shape 2386"/>
        <p:cNvGrpSpPr/>
        <p:nvPr/>
      </p:nvGrpSpPr>
      <p:grpSpPr>
        <a:xfrm>
          <a:off x="0" y="0"/>
          <a:ext cx="0" cy="0"/>
          <a:chOff x="0" y="0"/>
          <a:chExt cx="0" cy="0"/>
        </a:xfrm>
      </p:grpSpPr>
      <p:sp>
        <p:nvSpPr>
          <p:cNvPr id="2387" name="Google Shape;2387;p65"/>
          <p:cNvSpPr/>
          <p:nvPr/>
        </p:nvSpPr>
        <p:spPr>
          <a:xfrm>
            <a:off x="3316938" y="58978"/>
            <a:ext cx="2510067" cy="1534908"/>
          </a:xfrm>
          <a:custGeom>
            <a:rect b="b" l="l" r="r" t="t"/>
            <a:pathLst>
              <a:path extrusionOk="0" h="10371" w="31245">
                <a:moveTo>
                  <a:pt x="273" y="0"/>
                </a:moveTo>
                <a:cubicBezTo>
                  <a:pt x="123" y="0"/>
                  <a:pt x="1" y="123"/>
                  <a:pt x="1" y="273"/>
                </a:cubicBezTo>
                <a:lnTo>
                  <a:pt x="1" y="10097"/>
                </a:lnTo>
                <a:cubicBezTo>
                  <a:pt x="1" y="10248"/>
                  <a:pt x="123" y="10371"/>
                  <a:pt x="273" y="10371"/>
                </a:cubicBezTo>
                <a:lnTo>
                  <a:pt x="30972" y="10371"/>
                </a:lnTo>
                <a:cubicBezTo>
                  <a:pt x="31123" y="10371"/>
                  <a:pt x="31245" y="10248"/>
                  <a:pt x="31245" y="10097"/>
                </a:cubicBezTo>
                <a:lnTo>
                  <a:pt x="31245" y="273"/>
                </a:lnTo>
                <a:cubicBezTo>
                  <a:pt x="31245" y="123"/>
                  <a:pt x="31123" y="0"/>
                  <a:pt x="309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65"/>
          <p:cNvSpPr/>
          <p:nvPr/>
        </p:nvSpPr>
        <p:spPr>
          <a:xfrm>
            <a:off x="250200" y="2720816"/>
            <a:ext cx="2510067" cy="1540664"/>
          </a:xfrm>
          <a:custGeom>
            <a:rect b="b" l="l" r="r" t="t"/>
            <a:pathLst>
              <a:path extrusionOk="0" h="10371" w="31245">
                <a:moveTo>
                  <a:pt x="273" y="1"/>
                </a:moveTo>
                <a:cubicBezTo>
                  <a:pt x="123" y="1"/>
                  <a:pt x="1" y="122"/>
                  <a:pt x="1" y="273"/>
                </a:cubicBezTo>
                <a:lnTo>
                  <a:pt x="1" y="10098"/>
                </a:lnTo>
                <a:cubicBezTo>
                  <a:pt x="1" y="10248"/>
                  <a:pt x="123" y="10370"/>
                  <a:pt x="273" y="10370"/>
                </a:cubicBezTo>
                <a:lnTo>
                  <a:pt x="30972" y="10370"/>
                </a:lnTo>
                <a:cubicBezTo>
                  <a:pt x="31123" y="10370"/>
                  <a:pt x="31245" y="10248"/>
                  <a:pt x="31245" y="10098"/>
                </a:cubicBezTo>
                <a:lnTo>
                  <a:pt x="31245" y="273"/>
                </a:lnTo>
                <a:cubicBezTo>
                  <a:pt x="31245" y="122"/>
                  <a:pt x="31123" y="1"/>
                  <a:pt x="309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65"/>
          <p:cNvSpPr/>
          <p:nvPr/>
        </p:nvSpPr>
        <p:spPr>
          <a:xfrm>
            <a:off x="6262701" y="757285"/>
            <a:ext cx="2510067" cy="1534760"/>
          </a:xfrm>
          <a:custGeom>
            <a:rect b="b" l="l" r="r" t="t"/>
            <a:pathLst>
              <a:path extrusionOk="0" h="10370" w="31245">
                <a:moveTo>
                  <a:pt x="273" y="1"/>
                </a:moveTo>
                <a:cubicBezTo>
                  <a:pt x="123" y="1"/>
                  <a:pt x="0" y="123"/>
                  <a:pt x="0" y="273"/>
                </a:cubicBezTo>
                <a:lnTo>
                  <a:pt x="0" y="10098"/>
                </a:lnTo>
                <a:cubicBezTo>
                  <a:pt x="0" y="10249"/>
                  <a:pt x="123" y="10370"/>
                  <a:pt x="273" y="10370"/>
                </a:cubicBezTo>
                <a:lnTo>
                  <a:pt x="30972" y="10370"/>
                </a:lnTo>
                <a:cubicBezTo>
                  <a:pt x="31122" y="10370"/>
                  <a:pt x="31245" y="10249"/>
                  <a:pt x="31245" y="10098"/>
                </a:cubicBezTo>
                <a:lnTo>
                  <a:pt x="31245" y="273"/>
                </a:lnTo>
                <a:cubicBezTo>
                  <a:pt x="31245" y="123"/>
                  <a:pt x="31122" y="1"/>
                  <a:pt x="309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65"/>
          <p:cNvSpPr/>
          <p:nvPr/>
        </p:nvSpPr>
        <p:spPr>
          <a:xfrm>
            <a:off x="237976" y="754399"/>
            <a:ext cx="2510067" cy="1540515"/>
          </a:xfrm>
          <a:custGeom>
            <a:rect b="b" l="l" r="r" t="t"/>
            <a:pathLst>
              <a:path extrusionOk="0" h="10370" w="31245">
                <a:moveTo>
                  <a:pt x="273" y="1"/>
                </a:moveTo>
                <a:cubicBezTo>
                  <a:pt x="123" y="1"/>
                  <a:pt x="0" y="123"/>
                  <a:pt x="0" y="273"/>
                </a:cubicBezTo>
                <a:lnTo>
                  <a:pt x="0" y="10098"/>
                </a:lnTo>
                <a:cubicBezTo>
                  <a:pt x="0" y="10248"/>
                  <a:pt x="123" y="10370"/>
                  <a:pt x="273" y="10370"/>
                </a:cubicBezTo>
                <a:lnTo>
                  <a:pt x="30972" y="10370"/>
                </a:lnTo>
                <a:cubicBezTo>
                  <a:pt x="31122" y="10370"/>
                  <a:pt x="31245" y="10248"/>
                  <a:pt x="31245" y="10098"/>
                </a:cubicBezTo>
                <a:lnTo>
                  <a:pt x="31245" y="273"/>
                </a:lnTo>
                <a:cubicBezTo>
                  <a:pt x="31245" y="123"/>
                  <a:pt x="31122" y="1"/>
                  <a:pt x="309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65"/>
          <p:cNvSpPr txBox="1"/>
          <p:nvPr/>
        </p:nvSpPr>
        <p:spPr>
          <a:xfrm>
            <a:off x="3316962" y="228000"/>
            <a:ext cx="2510100" cy="27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Yusei Magic"/>
                <a:ea typeface="Yusei Magic"/>
                <a:cs typeface="Yusei Magic"/>
                <a:sym typeface="Yusei Magic"/>
              </a:rPr>
              <a:t>MOHAMMAD AL KAYYALI</a:t>
            </a:r>
            <a:endParaRPr b="1" sz="1600">
              <a:solidFill>
                <a:schemeClr val="lt1"/>
              </a:solidFill>
              <a:latin typeface="Yusei Magic"/>
              <a:ea typeface="Yusei Magic"/>
              <a:cs typeface="Yusei Magic"/>
              <a:sym typeface="Yusei Magic"/>
            </a:endParaRPr>
          </a:p>
        </p:txBody>
      </p:sp>
      <p:sp>
        <p:nvSpPr>
          <p:cNvPr id="2392" name="Google Shape;2392;p65"/>
          <p:cNvSpPr txBox="1"/>
          <p:nvPr/>
        </p:nvSpPr>
        <p:spPr>
          <a:xfrm>
            <a:off x="3343250" y="517225"/>
            <a:ext cx="2510100" cy="7059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Yusei Magic"/>
              <a:buChar char="●"/>
            </a:pPr>
            <a:r>
              <a:rPr lang="en" sz="1200">
                <a:solidFill>
                  <a:schemeClr val="dk1"/>
                </a:solidFill>
                <a:latin typeface="Yusei Magic"/>
                <a:ea typeface="Yusei Magic"/>
                <a:cs typeface="Yusei Magic"/>
                <a:sym typeface="Yusei Magic"/>
              </a:rPr>
              <a:t>About Section</a:t>
            </a:r>
            <a:endParaRPr sz="1200">
              <a:solidFill>
                <a:schemeClr val="dk1"/>
              </a:solidFill>
              <a:latin typeface="Yusei Magic"/>
              <a:ea typeface="Yusei Magic"/>
              <a:cs typeface="Yusei Magic"/>
              <a:sym typeface="Yusei Magic"/>
            </a:endParaRPr>
          </a:p>
          <a:p>
            <a:pPr indent="-304800" lvl="0" marL="457200" rtl="0" algn="l">
              <a:spcBef>
                <a:spcPts val="0"/>
              </a:spcBef>
              <a:spcAft>
                <a:spcPts val="0"/>
              </a:spcAft>
              <a:buClr>
                <a:schemeClr val="dk1"/>
              </a:buClr>
              <a:buSzPts val="1200"/>
              <a:buFont typeface="Yusei Magic"/>
              <a:buChar char="●"/>
            </a:pPr>
            <a:r>
              <a:rPr lang="en" sz="1200">
                <a:solidFill>
                  <a:schemeClr val="dk1"/>
                </a:solidFill>
                <a:latin typeface="Yusei Magic"/>
                <a:ea typeface="Yusei Magic"/>
                <a:cs typeface="Yusei Magic"/>
                <a:sym typeface="Yusei Magic"/>
              </a:rPr>
              <a:t>Presentation </a:t>
            </a:r>
            <a:endParaRPr sz="1200">
              <a:solidFill>
                <a:schemeClr val="dk1"/>
              </a:solidFill>
              <a:latin typeface="Yusei Magic"/>
              <a:ea typeface="Yusei Magic"/>
              <a:cs typeface="Yusei Magic"/>
              <a:sym typeface="Yusei Magic"/>
            </a:endParaRPr>
          </a:p>
        </p:txBody>
      </p:sp>
      <p:sp>
        <p:nvSpPr>
          <p:cNvPr id="2393" name="Google Shape;2393;p65"/>
          <p:cNvSpPr txBox="1"/>
          <p:nvPr/>
        </p:nvSpPr>
        <p:spPr>
          <a:xfrm>
            <a:off x="363599" y="2879000"/>
            <a:ext cx="2326800" cy="27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Yusei Magic"/>
                <a:ea typeface="Yusei Magic"/>
                <a:cs typeface="Yusei Magic"/>
                <a:sym typeface="Yusei Magic"/>
              </a:rPr>
              <a:t>Haneen Abu Romman</a:t>
            </a:r>
            <a:endParaRPr b="1" sz="1600">
              <a:solidFill>
                <a:schemeClr val="lt1"/>
              </a:solidFill>
              <a:latin typeface="Yusei Magic"/>
              <a:ea typeface="Yusei Magic"/>
              <a:cs typeface="Yusei Magic"/>
              <a:sym typeface="Yusei Magic"/>
            </a:endParaRPr>
          </a:p>
        </p:txBody>
      </p:sp>
      <p:sp>
        <p:nvSpPr>
          <p:cNvPr id="2394" name="Google Shape;2394;p65"/>
          <p:cNvSpPr txBox="1"/>
          <p:nvPr/>
        </p:nvSpPr>
        <p:spPr>
          <a:xfrm>
            <a:off x="601875" y="3152000"/>
            <a:ext cx="2297400" cy="4713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Yusei Magic"/>
              <a:buChar char="●"/>
            </a:pPr>
            <a:r>
              <a:rPr lang="en" sz="1200">
                <a:solidFill>
                  <a:schemeClr val="dk1"/>
                </a:solidFill>
                <a:latin typeface="Yusei Magic"/>
                <a:ea typeface="Yusei Magic"/>
                <a:cs typeface="Yusei Magic"/>
                <a:sym typeface="Yusei Magic"/>
              </a:rPr>
              <a:t>Services</a:t>
            </a:r>
            <a:endParaRPr sz="1200">
              <a:solidFill>
                <a:schemeClr val="dk1"/>
              </a:solidFill>
              <a:latin typeface="Yusei Magic"/>
              <a:ea typeface="Yusei Magic"/>
              <a:cs typeface="Yusei Magic"/>
              <a:sym typeface="Yusei Magic"/>
            </a:endParaRPr>
          </a:p>
        </p:txBody>
      </p:sp>
      <p:sp>
        <p:nvSpPr>
          <p:cNvPr id="2395" name="Google Shape;2395;p65"/>
          <p:cNvSpPr txBox="1"/>
          <p:nvPr/>
        </p:nvSpPr>
        <p:spPr>
          <a:xfrm>
            <a:off x="6262550" y="920375"/>
            <a:ext cx="2510100" cy="27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Yusei Magic"/>
                <a:ea typeface="Yusei Magic"/>
                <a:cs typeface="Yusei Magic"/>
                <a:sym typeface="Yusei Magic"/>
              </a:rPr>
              <a:t>AbdulRahman Haroun</a:t>
            </a:r>
            <a:endParaRPr b="1" sz="1600">
              <a:solidFill>
                <a:schemeClr val="lt1"/>
              </a:solidFill>
              <a:latin typeface="Yusei Magic"/>
              <a:ea typeface="Yusei Magic"/>
              <a:cs typeface="Yusei Magic"/>
              <a:sym typeface="Yusei Magic"/>
            </a:endParaRPr>
          </a:p>
        </p:txBody>
      </p:sp>
      <p:sp>
        <p:nvSpPr>
          <p:cNvPr id="2396" name="Google Shape;2396;p65"/>
          <p:cNvSpPr txBox="1"/>
          <p:nvPr/>
        </p:nvSpPr>
        <p:spPr>
          <a:xfrm>
            <a:off x="6436325" y="1137363"/>
            <a:ext cx="2250000" cy="7746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Yusei Magic"/>
              <a:buChar char="●"/>
            </a:pPr>
            <a:r>
              <a:rPr lang="en" sz="1200">
                <a:solidFill>
                  <a:schemeClr val="dk1"/>
                </a:solidFill>
                <a:latin typeface="Yusei Magic"/>
                <a:ea typeface="Yusei Magic"/>
                <a:cs typeface="Yusei Magic"/>
                <a:sym typeface="Yusei Magic"/>
              </a:rPr>
              <a:t>Testimonials</a:t>
            </a:r>
            <a:endParaRPr sz="1200">
              <a:solidFill>
                <a:schemeClr val="dk1"/>
              </a:solidFill>
              <a:latin typeface="Yusei Magic"/>
              <a:ea typeface="Yusei Magic"/>
              <a:cs typeface="Yusei Magic"/>
              <a:sym typeface="Yusei Magic"/>
            </a:endParaRPr>
          </a:p>
        </p:txBody>
      </p:sp>
      <p:sp>
        <p:nvSpPr>
          <p:cNvPr id="2397" name="Google Shape;2397;p65"/>
          <p:cNvSpPr txBox="1"/>
          <p:nvPr/>
        </p:nvSpPr>
        <p:spPr>
          <a:xfrm>
            <a:off x="237875" y="918525"/>
            <a:ext cx="2510100" cy="27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600">
                <a:solidFill>
                  <a:schemeClr val="lt1"/>
                </a:solidFill>
                <a:latin typeface="Yusei Magic"/>
                <a:ea typeface="Yusei Magic"/>
                <a:cs typeface="Yusei Magic"/>
                <a:sym typeface="Yusei Magic"/>
              </a:rPr>
              <a:t>Abdul Raouf Mattur</a:t>
            </a:r>
            <a:endParaRPr b="1" sz="1600">
              <a:solidFill>
                <a:schemeClr val="lt1"/>
              </a:solidFill>
              <a:latin typeface="Yusei Magic"/>
              <a:ea typeface="Yusei Magic"/>
              <a:cs typeface="Yusei Magic"/>
              <a:sym typeface="Yusei Magic"/>
            </a:endParaRPr>
          </a:p>
        </p:txBody>
      </p:sp>
      <p:sp>
        <p:nvSpPr>
          <p:cNvPr id="2398" name="Google Shape;2398;p65"/>
          <p:cNvSpPr txBox="1"/>
          <p:nvPr/>
        </p:nvSpPr>
        <p:spPr>
          <a:xfrm>
            <a:off x="510275" y="1191525"/>
            <a:ext cx="2250000" cy="5547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Yusei Magic"/>
              <a:buChar char="●"/>
            </a:pPr>
            <a:r>
              <a:rPr lang="en" sz="1200">
                <a:solidFill>
                  <a:schemeClr val="dk1"/>
                </a:solidFill>
                <a:latin typeface="Yusei Magic"/>
                <a:ea typeface="Yusei Magic"/>
                <a:cs typeface="Yusei Magic"/>
                <a:sym typeface="Yusei Magic"/>
              </a:rPr>
              <a:t>Our Team section</a:t>
            </a:r>
            <a:endParaRPr sz="1200">
              <a:solidFill>
                <a:schemeClr val="dk1"/>
              </a:solidFill>
              <a:latin typeface="Yusei Magic"/>
              <a:ea typeface="Yusei Magic"/>
              <a:cs typeface="Yusei Magic"/>
              <a:sym typeface="Yusei Magic"/>
            </a:endParaRPr>
          </a:p>
        </p:txBody>
      </p:sp>
      <p:sp>
        <p:nvSpPr>
          <p:cNvPr id="2399" name="Google Shape;2399;p65"/>
          <p:cNvSpPr/>
          <p:nvPr/>
        </p:nvSpPr>
        <p:spPr>
          <a:xfrm>
            <a:off x="6436323" y="2720825"/>
            <a:ext cx="1913991" cy="1466874"/>
          </a:xfrm>
          <a:custGeom>
            <a:rect b="b" l="l" r="r" t="t"/>
            <a:pathLst>
              <a:path extrusionOk="0" h="10371" w="31245">
                <a:moveTo>
                  <a:pt x="273" y="1"/>
                </a:moveTo>
                <a:cubicBezTo>
                  <a:pt x="123" y="1"/>
                  <a:pt x="1" y="122"/>
                  <a:pt x="1" y="273"/>
                </a:cubicBezTo>
                <a:lnTo>
                  <a:pt x="1" y="10098"/>
                </a:lnTo>
                <a:cubicBezTo>
                  <a:pt x="1" y="10248"/>
                  <a:pt x="123" y="10370"/>
                  <a:pt x="273" y="10370"/>
                </a:cubicBezTo>
                <a:lnTo>
                  <a:pt x="30972" y="10370"/>
                </a:lnTo>
                <a:cubicBezTo>
                  <a:pt x="31123" y="10370"/>
                  <a:pt x="31245" y="10248"/>
                  <a:pt x="31245" y="10098"/>
                </a:cubicBezTo>
                <a:lnTo>
                  <a:pt x="31245" y="273"/>
                </a:lnTo>
                <a:cubicBezTo>
                  <a:pt x="31245" y="122"/>
                  <a:pt x="31123" y="1"/>
                  <a:pt x="309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65"/>
          <p:cNvSpPr txBox="1"/>
          <p:nvPr/>
        </p:nvSpPr>
        <p:spPr>
          <a:xfrm>
            <a:off x="6138275" y="2435250"/>
            <a:ext cx="2510100" cy="27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600">
                <a:solidFill>
                  <a:schemeClr val="lt1"/>
                </a:solidFill>
                <a:latin typeface="Yusei Magic"/>
                <a:ea typeface="Yusei Magic"/>
                <a:cs typeface="Yusei Magic"/>
                <a:sym typeface="Yusei Magic"/>
              </a:rPr>
              <a:t>Abdul Rahman Risk</a:t>
            </a:r>
            <a:endParaRPr b="1" sz="1600">
              <a:solidFill>
                <a:schemeClr val="lt1"/>
              </a:solidFill>
              <a:latin typeface="Yusei Magic"/>
              <a:ea typeface="Yusei Magic"/>
              <a:cs typeface="Yusei Magic"/>
              <a:sym typeface="Yusei Magic"/>
            </a:endParaRPr>
          </a:p>
        </p:txBody>
      </p:sp>
      <p:sp>
        <p:nvSpPr>
          <p:cNvPr id="2401" name="Google Shape;2401;p65"/>
          <p:cNvSpPr txBox="1"/>
          <p:nvPr/>
        </p:nvSpPr>
        <p:spPr>
          <a:xfrm>
            <a:off x="6410150" y="2851450"/>
            <a:ext cx="2297400" cy="9324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Yusei Magic"/>
              <a:buChar char="●"/>
            </a:pPr>
            <a:r>
              <a:rPr lang="en" sz="1200">
                <a:solidFill>
                  <a:schemeClr val="dk1"/>
                </a:solidFill>
                <a:latin typeface="Yusei Magic"/>
                <a:ea typeface="Yusei Magic"/>
                <a:cs typeface="Yusei Magic"/>
                <a:sym typeface="Yusei Magic"/>
              </a:rPr>
              <a:t>Hero Section</a:t>
            </a:r>
            <a:endParaRPr sz="1200">
              <a:solidFill>
                <a:schemeClr val="dk1"/>
              </a:solidFill>
              <a:latin typeface="Yusei Magic"/>
              <a:ea typeface="Yusei Magic"/>
              <a:cs typeface="Yusei Magic"/>
              <a:sym typeface="Yusei Magic"/>
            </a:endParaRPr>
          </a:p>
          <a:p>
            <a:pPr indent="-304800" lvl="0" marL="457200" rtl="0" algn="l">
              <a:spcBef>
                <a:spcPts val="0"/>
              </a:spcBef>
              <a:spcAft>
                <a:spcPts val="0"/>
              </a:spcAft>
              <a:buClr>
                <a:schemeClr val="dk1"/>
              </a:buClr>
              <a:buSzPts val="1200"/>
              <a:buFont typeface="Yusei Magic"/>
              <a:buChar char="●"/>
            </a:pPr>
            <a:r>
              <a:rPr lang="en" sz="1200">
                <a:solidFill>
                  <a:schemeClr val="dk1"/>
                </a:solidFill>
                <a:latin typeface="Yusei Magic"/>
                <a:ea typeface="Yusei Magic"/>
                <a:cs typeface="Yusei Magic"/>
                <a:sym typeface="Yusei Magic"/>
              </a:rPr>
              <a:t>Footer</a:t>
            </a:r>
            <a:endParaRPr sz="1200">
              <a:solidFill>
                <a:schemeClr val="dk1"/>
              </a:solidFill>
              <a:latin typeface="Yusei Magic"/>
              <a:ea typeface="Yusei Magic"/>
              <a:cs typeface="Yusei Magic"/>
              <a:sym typeface="Yusei Magic"/>
            </a:endParaRPr>
          </a:p>
          <a:p>
            <a:pPr indent="-304800" lvl="0" marL="457200" rtl="0" algn="l">
              <a:spcBef>
                <a:spcPts val="0"/>
              </a:spcBef>
              <a:spcAft>
                <a:spcPts val="0"/>
              </a:spcAft>
              <a:buClr>
                <a:schemeClr val="dk1"/>
              </a:buClr>
              <a:buSzPts val="1200"/>
              <a:buFont typeface="Yusei Magic"/>
              <a:buChar char="●"/>
            </a:pPr>
            <a:r>
              <a:rPr lang="en" sz="1200">
                <a:solidFill>
                  <a:schemeClr val="dk1"/>
                </a:solidFill>
                <a:latin typeface="Yusei Magic"/>
                <a:ea typeface="Yusei Magic"/>
                <a:cs typeface="Yusei Magic"/>
                <a:sym typeface="Yusei Magic"/>
              </a:rPr>
              <a:t>Contact Us</a:t>
            </a:r>
            <a:endParaRPr sz="1200">
              <a:solidFill>
                <a:schemeClr val="dk1"/>
              </a:solidFill>
              <a:latin typeface="Yusei Magic"/>
              <a:ea typeface="Yusei Magic"/>
              <a:cs typeface="Yusei Magic"/>
              <a:sym typeface="Yusei Magic"/>
            </a:endParaRPr>
          </a:p>
        </p:txBody>
      </p:sp>
      <p:sp>
        <p:nvSpPr>
          <p:cNvPr id="2402" name="Google Shape;2402;p65"/>
          <p:cNvSpPr/>
          <p:nvPr/>
        </p:nvSpPr>
        <p:spPr>
          <a:xfrm>
            <a:off x="3293600" y="1492849"/>
            <a:ext cx="2609400" cy="178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dk1"/>
                </a:solidFill>
                <a:latin typeface="Yusei Magic"/>
                <a:ea typeface="Yusei Magic"/>
                <a:cs typeface="Yusei Magic"/>
                <a:sym typeface="Yusei Magic"/>
              </a:rPr>
              <a:t>Our team</a:t>
            </a:r>
            <a:endParaRPr b="1" sz="2400">
              <a:solidFill>
                <a:schemeClr val="dk1"/>
              </a:solidFill>
              <a:latin typeface="Yusei Magic"/>
              <a:ea typeface="Yusei Magic"/>
              <a:cs typeface="Yusei Magic"/>
              <a:sym typeface="Yusei Magic"/>
            </a:endParaRPr>
          </a:p>
        </p:txBody>
      </p:sp>
      <p:sp>
        <p:nvSpPr>
          <p:cNvPr id="2403" name="Google Shape;2403;p65"/>
          <p:cNvSpPr/>
          <p:nvPr/>
        </p:nvSpPr>
        <p:spPr>
          <a:xfrm>
            <a:off x="3330175" y="3642173"/>
            <a:ext cx="2510067" cy="1298605"/>
          </a:xfrm>
          <a:custGeom>
            <a:rect b="b" l="l" r="r" t="t"/>
            <a:pathLst>
              <a:path extrusionOk="0" h="10371" w="31245">
                <a:moveTo>
                  <a:pt x="273" y="0"/>
                </a:moveTo>
                <a:cubicBezTo>
                  <a:pt x="123" y="0"/>
                  <a:pt x="1" y="123"/>
                  <a:pt x="1" y="273"/>
                </a:cubicBezTo>
                <a:lnTo>
                  <a:pt x="1" y="10097"/>
                </a:lnTo>
                <a:cubicBezTo>
                  <a:pt x="1" y="10248"/>
                  <a:pt x="123" y="10371"/>
                  <a:pt x="273" y="10371"/>
                </a:cubicBezTo>
                <a:lnTo>
                  <a:pt x="30972" y="10371"/>
                </a:lnTo>
                <a:cubicBezTo>
                  <a:pt x="31123" y="10371"/>
                  <a:pt x="31245" y="10248"/>
                  <a:pt x="31245" y="10097"/>
                </a:cubicBezTo>
                <a:lnTo>
                  <a:pt x="31245" y="273"/>
                </a:lnTo>
                <a:cubicBezTo>
                  <a:pt x="31245" y="123"/>
                  <a:pt x="31123" y="0"/>
                  <a:pt x="309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65"/>
          <p:cNvSpPr txBox="1"/>
          <p:nvPr/>
        </p:nvSpPr>
        <p:spPr>
          <a:xfrm>
            <a:off x="3399674" y="3547150"/>
            <a:ext cx="2510100" cy="27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Yusei Magic"/>
                <a:ea typeface="Yusei Magic"/>
                <a:cs typeface="Yusei Magic"/>
                <a:sym typeface="Yusei Magic"/>
              </a:rPr>
              <a:t>Together</a:t>
            </a:r>
            <a:endParaRPr b="1" sz="1600">
              <a:solidFill>
                <a:schemeClr val="lt1"/>
              </a:solidFill>
              <a:latin typeface="Yusei Magic"/>
              <a:ea typeface="Yusei Magic"/>
              <a:cs typeface="Yusei Magic"/>
              <a:sym typeface="Yusei Magic"/>
            </a:endParaRPr>
          </a:p>
        </p:txBody>
      </p:sp>
      <p:sp>
        <p:nvSpPr>
          <p:cNvPr id="2405" name="Google Shape;2405;p65"/>
          <p:cNvSpPr txBox="1"/>
          <p:nvPr/>
        </p:nvSpPr>
        <p:spPr>
          <a:xfrm>
            <a:off x="3612365" y="3894450"/>
            <a:ext cx="2297400" cy="9324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Yusei Magic"/>
              <a:buChar char="●"/>
            </a:pPr>
            <a:r>
              <a:rPr lang="en" sz="1200">
                <a:solidFill>
                  <a:schemeClr val="dk1"/>
                </a:solidFill>
                <a:latin typeface="Yusei Magic"/>
                <a:ea typeface="Yusei Magic"/>
                <a:cs typeface="Yusei Magic"/>
                <a:sym typeface="Yusei Magic"/>
              </a:rPr>
              <a:t>Navigation bar</a:t>
            </a:r>
            <a:endParaRPr sz="1200">
              <a:solidFill>
                <a:schemeClr val="dk1"/>
              </a:solidFill>
              <a:latin typeface="Yusei Magic"/>
              <a:ea typeface="Yusei Magic"/>
              <a:cs typeface="Yusei Magic"/>
              <a:sym typeface="Yusei Magic"/>
            </a:endParaRPr>
          </a:p>
          <a:p>
            <a:pPr indent="-304800" lvl="0" marL="457200" rtl="0" algn="l">
              <a:spcBef>
                <a:spcPts val="0"/>
              </a:spcBef>
              <a:spcAft>
                <a:spcPts val="0"/>
              </a:spcAft>
              <a:buClr>
                <a:schemeClr val="dk1"/>
              </a:buClr>
              <a:buSzPts val="1200"/>
              <a:buFont typeface="Yusei Magic"/>
              <a:buChar char="●"/>
            </a:pPr>
            <a:r>
              <a:rPr lang="en" sz="1200">
                <a:solidFill>
                  <a:schemeClr val="dk1"/>
                </a:solidFill>
                <a:latin typeface="Yusei Magic"/>
                <a:ea typeface="Yusei Magic"/>
                <a:cs typeface="Yusei Magic"/>
                <a:sym typeface="Yusei Magic"/>
              </a:rPr>
              <a:t>Code merge</a:t>
            </a:r>
            <a:endParaRPr sz="1200">
              <a:solidFill>
                <a:schemeClr val="dk1"/>
              </a:solidFill>
              <a:latin typeface="Yusei Magic"/>
              <a:ea typeface="Yusei Magic"/>
              <a:cs typeface="Yusei Magic"/>
              <a:sym typeface="Yusei Magic"/>
            </a:endParaRPr>
          </a:p>
        </p:txBody>
      </p:sp>
      <p:cxnSp>
        <p:nvCxnSpPr>
          <p:cNvPr id="2406" name="Google Shape;2406;p65"/>
          <p:cNvCxnSpPr>
            <a:stCxn id="2402" idx="2"/>
          </p:cNvCxnSpPr>
          <p:nvPr/>
        </p:nvCxnSpPr>
        <p:spPr>
          <a:xfrm rot="10800000">
            <a:off x="2394500" y="1603999"/>
            <a:ext cx="899100" cy="783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07" name="Google Shape;2407;p65"/>
          <p:cNvCxnSpPr>
            <a:stCxn id="2402" idx="3"/>
            <a:endCxn id="2393" idx="3"/>
          </p:cNvCxnSpPr>
          <p:nvPr/>
        </p:nvCxnSpPr>
        <p:spPr>
          <a:xfrm flipH="1" rot="5400000">
            <a:off x="3181038" y="2525071"/>
            <a:ext cx="4200" cy="985200"/>
          </a:xfrm>
          <a:prstGeom prst="curvedConnector4">
            <a:avLst>
              <a:gd fmla="val -11907222" name="adj1"/>
              <a:gd fmla="val 69401" name="adj2"/>
            </a:avLst>
          </a:prstGeom>
          <a:noFill/>
          <a:ln cap="flat" cmpd="sng" w="28575">
            <a:solidFill>
              <a:schemeClr val="accent2"/>
            </a:solidFill>
            <a:prstDash val="solid"/>
            <a:round/>
            <a:headEnd len="med" w="med" type="none"/>
            <a:tailEnd len="med" w="med" type="none"/>
          </a:ln>
        </p:spPr>
      </p:cxnSp>
      <p:cxnSp>
        <p:nvCxnSpPr>
          <p:cNvPr id="2408" name="Google Shape;2408;p65"/>
          <p:cNvCxnSpPr/>
          <p:nvPr/>
        </p:nvCxnSpPr>
        <p:spPr>
          <a:xfrm flipH="1" rot="-5400000">
            <a:off x="4295425" y="3174275"/>
            <a:ext cx="655800" cy="158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09" name="Google Shape;2409;p65"/>
          <p:cNvCxnSpPr>
            <a:endCxn id="2401" idx="1"/>
          </p:cNvCxnSpPr>
          <p:nvPr/>
        </p:nvCxnSpPr>
        <p:spPr>
          <a:xfrm>
            <a:off x="5451950" y="2447950"/>
            <a:ext cx="958200" cy="8697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10" name="Google Shape;2410;p65"/>
          <p:cNvCxnSpPr>
            <a:stCxn id="2402" idx="7"/>
            <a:endCxn id="2396" idx="1"/>
          </p:cNvCxnSpPr>
          <p:nvPr/>
        </p:nvCxnSpPr>
        <p:spPr>
          <a:xfrm rot="-5400000">
            <a:off x="5863612" y="1181978"/>
            <a:ext cx="230100" cy="915600"/>
          </a:xfrm>
          <a:prstGeom prst="curvedConnector2">
            <a:avLst/>
          </a:prstGeom>
          <a:noFill/>
          <a:ln cap="flat" cmpd="sng" w="28575">
            <a:solidFill>
              <a:schemeClr val="accent2"/>
            </a:solidFill>
            <a:prstDash val="solid"/>
            <a:round/>
            <a:headEnd len="med" w="med" type="none"/>
            <a:tailEnd len="med" w="med" type="none"/>
          </a:ln>
        </p:spPr>
      </p:cxnSp>
      <p:cxnSp>
        <p:nvCxnSpPr>
          <p:cNvPr id="2411" name="Google Shape;2411;p65"/>
          <p:cNvCxnSpPr/>
          <p:nvPr/>
        </p:nvCxnSpPr>
        <p:spPr>
          <a:xfrm flipH="1" rot="5400000">
            <a:off x="3987050" y="1126075"/>
            <a:ext cx="614400" cy="582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5" name="Shape 2415"/>
        <p:cNvGrpSpPr/>
        <p:nvPr/>
      </p:nvGrpSpPr>
      <p:grpSpPr>
        <a:xfrm>
          <a:off x="0" y="0"/>
          <a:ext cx="0" cy="0"/>
          <a:chOff x="0" y="0"/>
          <a:chExt cx="0" cy="0"/>
        </a:xfrm>
      </p:grpSpPr>
      <p:sp>
        <p:nvSpPr>
          <p:cNvPr id="2416" name="Google Shape;2416;p66"/>
          <p:cNvSpPr txBox="1"/>
          <p:nvPr>
            <p:ph type="title"/>
          </p:nvPr>
        </p:nvSpPr>
        <p:spPr>
          <a:xfrm>
            <a:off x="5073300" y="1740650"/>
            <a:ext cx="4070700" cy="62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Insight Clinic</a:t>
            </a:r>
            <a:endParaRPr/>
          </a:p>
        </p:txBody>
      </p:sp>
      <p:sp>
        <p:nvSpPr>
          <p:cNvPr id="2417" name="Google Shape;2417;p66"/>
          <p:cNvSpPr txBox="1"/>
          <p:nvPr>
            <p:ph idx="1" type="subTitle"/>
          </p:nvPr>
        </p:nvSpPr>
        <p:spPr>
          <a:xfrm>
            <a:off x="5229250" y="2487300"/>
            <a:ext cx="4070700" cy="1322400"/>
          </a:xfrm>
          <a:prstGeom prst="rect">
            <a:avLst/>
          </a:prstGeom>
        </p:spPr>
        <p:txBody>
          <a:bodyPr anchorCtr="0" anchor="t" bIns="91425" lIns="274300" spcFirstLastPara="1" rIns="274300" wrap="square" tIns="91425">
            <a:noAutofit/>
          </a:bodyPr>
          <a:lstStyle/>
          <a:p>
            <a:pPr indent="0" lvl="0" marL="0" rtl="0" algn="ctr">
              <a:spcBef>
                <a:spcPts val="0"/>
              </a:spcBef>
              <a:spcAft>
                <a:spcPts val="1600"/>
              </a:spcAft>
              <a:buNone/>
            </a:pPr>
            <a:r>
              <a:rPr lang="en"/>
              <a:t>provides personalized and evidence-based mental health services for individuals, couples, and families.</a:t>
            </a:r>
            <a:endParaRPr/>
          </a:p>
        </p:txBody>
      </p:sp>
      <p:grpSp>
        <p:nvGrpSpPr>
          <p:cNvPr id="2418" name="Google Shape;2418;p66"/>
          <p:cNvGrpSpPr/>
          <p:nvPr/>
        </p:nvGrpSpPr>
        <p:grpSpPr>
          <a:xfrm>
            <a:off x="1070277" y="812751"/>
            <a:ext cx="2642676" cy="3517987"/>
            <a:chOff x="7075926" y="587568"/>
            <a:chExt cx="1989068" cy="2647890"/>
          </a:xfrm>
        </p:grpSpPr>
        <p:sp>
          <p:nvSpPr>
            <p:cNvPr id="2419" name="Google Shape;2419;p66"/>
            <p:cNvSpPr/>
            <p:nvPr/>
          </p:nvSpPr>
          <p:spPr>
            <a:xfrm>
              <a:off x="7252746" y="1359124"/>
              <a:ext cx="1158657" cy="1261119"/>
            </a:xfrm>
            <a:custGeom>
              <a:rect b="b" l="l" r="r" t="t"/>
              <a:pathLst>
                <a:path extrusionOk="0" h="20013" w="18387">
                  <a:moveTo>
                    <a:pt x="16719" y="0"/>
                  </a:moveTo>
                  <a:lnTo>
                    <a:pt x="12895" y="407"/>
                  </a:lnTo>
                  <a:lnTo>
                    <a:pt x="1750" y="1668"/>
                  </a:lnTo>
                  <a:lnTo>
                    <a:pt x="1709" y="2034"/>
                  </a:lnTo>
                  <a:lnTo>
                    <a:pt x="1750" y="2400"/>
                  </a:lnTo>
                  <a:lnTo>
                    <a:pt x="1831" y="3132"/>
                  </a:lnTo>
                  <a:lnTo>
                    <a:pt x="1994" y="3864"/>
                  </a:lnTo>
                  <a:lnTo>
                    <a:pt x="2075" y="4597"/>
                  </a:lnTo>
                  <a:lnTo>
                    <a:pt x="2238" y="6183"/>
                  </a:lnTo>
                  <a:lnTo>
                    <a:pt x="2482" y="7769"/>
                  </a:lnTo>
                  <a:lnTo>
                    <a:pt x="1831" y="7973"/>
                  </a:lnTo>
                  <a:lnTo>
                    <a:pt x="1506" y="8095"/>
                  </a:lnTo>
                  <a:lnTo>
                    <a:pt x="1221" y="8217"/>
                  </a:lnTo>
                  <a:lnTo>
                    <a:pt x="936" y="8380"/>
                  </a:lnTo>
                  <a:lnTo>
                    <a:pt x="692" y="8583"/>
                  </a:lnTo>
                  <a:lnTo>
                    <a:pt x="448" y="8868"/>
                  </a:lnTo>
                  <a:lnTo>
                    <a:pt x="245" y="9152"/>
                  </a:lnTo>
                  <a:lnTo>
                    <a:pt x="123" y="9396"/>
                  </a:lnTo>
                  <a:lnTo>
                    <a:pt x="41" y="9681"/>
                  </a:lnTo>
                  <a:lnTo>
                    <a:pt x="1" y="9966"/>
                  </a:lnTo>
                  <a:lnTo>
                    <a:pt x="1" y="10251"/>
                  </a:lnTo>
                  <a:lnTo>
                    <a:pt x="1" y="10535"/>
                  </a:lnTo>
                  <a:lnTo>
                    <a:pt x="82" y="10820"/>
                  </a:lnTo>
                  <a:lnTo>
                    <a:pt x="204" y="11064"/>
                  </a:lnTo>
                  <a:lnTo>
                    <a:pt x="367" y="11308"/>
                  </a:lnTo>
                  <a:lnTo>
                    <a:pt x="611" y="11512"/>
                  </a:lnTo>
                  <a:lnTo>
                    <a:pt x="936" y="11674"/>
                  </a:lnTo>
                  <a:lnTo>
                    <a:pt x="1262" y="11796"/>
                  </a:lnTo>
                  <a:lnTo>
                    <a:pt x="1628" y="11837"/>
                  </a:lnTo>
                  <a:lnTo>
                    <a:pt x="2401" y="11878"/>
                  </a:lnTo>
                  <a:lnTo>
                    <a:pt x="3133" y="11918"/>
                  </a:lnTo>
                  <a:lnTo>
                    <a:pt x="3499" y="15661"/>
                  </a:lnTo>
                  <a:lnTo>
                    <a:pt x="3784" y="18304"/>
                  </a:lnTo>
                  <a:lnTo>
                    <a:pt x="3987" y="19769"/>
                  </a:lnTo>
                  <a:lnTo>
                    <a:pt x="6143" y="19932"/>
                  </a:lnTo>
                  <a:lnTo>
                    <a:pt x="8299" y="20013"/>
                  </a:lnTo>
                  <a:lnTo>
                    <a:pt x="10495" y="19972"/>
                  </a:lnTo>
                  <a:lnTo>
                    <a:pt x="12651" y="19850"/>
                  </a:lnTo>
                  <a:lnTo>
                    <a:pt x="12610" y="17288"/>
                  </a:lnTo>
                  <a:lnTo>
                    <a:pt x="12610" y="15701"/>
                  </a:lnTo>
                  <a:lnTo>
                    <a:pt x="12651" y="15010"/>
                  </a:lnTo>
                  <a:lnTo>
                    <a:pt x="13383" y="14847"/>
                  </a:lnTo>
                  <a:lnTo>
                    <a:pt x="14115" y="14725"/>
                  </a:lnTo>
                  <a:lnTo>
                    <a:pt x="14848" y="14522"/>
                  </a:lnTo>
                  <a:lnTo>
                    <a:pt x="15539" y="14278"/>
                  </a:lnTo>
                  <a:lnTo>
                    <a:pt x="16231" y="13952"/>
                  </a:lnTo>
                  <a:lnTo>
                    <a:pt x="16556" y="13749"/>
                  </a:lnTo>
                  <a:lnTo>
                    <a:pt x="16841" y="13545"/>
                  </a:lnTo>
                  <a:lnTo>
                    <a:pt x="17125" y="13301"/>
                  </a:lnTo>
                  <a:lnTo>
                    <a:pt x="17369" y="13017"/>
                  </a:lnTo>
                  <a:lnTo>
                    <a:pt x="17614" y="12732"/>
                  </a:lnTo>
                  <a:lnTo>
                    <a:pt x="17817" y="12447"/>
                  </a:lnTo>
                  <a:lnTo>
                    <a:pt x="17980" y="12162"/>
                  </a:lnTo>
                  <a:lnTo>
                    <a:pt x="18102" y="11837"/>
                  </a:lnTo>
                  <a:lnTo>
                    <a:pt x="18183" y="11512"/>
                  </a:lnTo>
                  <a:lnTo>
                    <a:pt x="18264" y="11186"/>
                  </a:lnTo>
                  <a:lnTo>
                    <a:pt x="18346" y="10535"/>
                  </a:lnTo>
                  <a:lnTo>
                    <a:pt x="18386" y="9844"/>
                  </a:lnTo>
                  <a:lnTo>
                    <a:pt x="18346" y="9152"/>
                  </a:lnTo>
                  <a:lnTo>
                    <a:pt x="18264" y="8461"/>
                  </a:lnTo>
                  <a:lnTo>
                    <a:pt x="18061" y="7159"/>
                  </a:lnTo>
                  <a:lnTo>
                    <a:pt x="17776" y="5207"/>
                  </a:lnTo>
                  <a:lnTo>
                    <a:pt x="17451" y="3254"/>
                  </a:lnTo>
                  <a:lnTo>
                    <a:pt x="17329" y="2481"/>
                  </a:lnTo>
                  <a:lnTo>
                    <a:pt x="17207" y="1587"/>
                  </a:lnTo>
                  <a:lnTo>
                    <a:pt x="17125" y="1180"/>
                  </a:lnTo>
                  <a:lnTo>
                    <a:pt x="17003" y="732"/>
                  </a:lnTo>
                  <a:lnTo>
                    <a:pt x="16881" y="366"/>
                  </a:lnTo>
                  <a:lnTo>
                    <a:pt x="167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66"/>
            <p:cNvSpPr/>
            <p:nvPr/>
          </p:nvSpPr>
          <p:spPr>
            <a:xfrm>
              <a:off x="7239954" y="1348852"/>
              <a:ext cx="1181720" cy="1281662"/>
            </a:xfrm>
            <a:custGeom>
              <a:rect b="b" l="l" r="r" t="t"/>
              <a:pathLst>
                <a:path extrusionOk="0" h="20339" w="18753">
                  <a:moveTo>
                    <a:pt x="16825" y="377"/>
                  </a:moveTo>
                  <a:lnTo>
                    <a:pt x="16922" y="570"/>
                  </a:lnTo>
                  <a:lnTo>
                    <a:pt x="17003" y="855"/>
                  </a:lnTo>
                  <a:lnTo>
                    <a:pt x="17206" y="1506"/>
                  </a:lnTo>
                  <a:lnTo>
                    <a:pt x="17288" y="2197"/>
                  </a:lnTo>
                  <a:lnTo>
                    <a:pt x="17369" y="2848"/>
                  </a:lnTo>
                  <a:lnTo>
                    <a:pt x="17613" y="4434"/>
                  </a:lnTo>
                  <a:lnTo>
                    <a:pt x="17898" y="6021"/>
                  </a:lnTo>
                  <a:lnTo>
                    <a:pt x="18101" y="7485"/>
                  </a:lnTo>
                  <a:lnTo>
                    <a:pt x="18305" y="8949"/>
                  </a:lnTo>
                  <a:lnTo>
                    <a:pt x="18386" y="9641"/>
                  </a:lnTo>
                  <a:lnTo>
                    <a:pt x="18386" y="10332"/>
                  </a:lnTo>
                  <a:lnTo>
                    <a:pt x="18345" y="11024"/>
                  </a:lnTo>
                  <a:lnTo>
                    <a:pt x="18305" y="11390"/>
                  </a:lnTo>
                  <a:lnTo>
                    <a:pt x="18223" y="11715"/>
                  </a:lnTo>
                  <a:lnTo>
                    <a:pt x="18061" y="12081"/>
                  </a:lnTo>
                  <a:lnTo>
                    <a:pt x="17898" y="12407"/>
                  </a:lnTo>
                  <a:lnTo>
                    <a:pt x="17735" y="12732"/>
                  </a:lnTo>
                  <a:lnTo>
                    <a:pt x="17491" y="13017"/>
                  </a:lnTo>
                  <a:lnTo>
                    <a:pt x="17247" y="13261"/>
                  </a:lnTo>
                  <a:lnTo>
                    <a:pt x="17003" y="13505"/>
                  </a:lnTo>
                  <a:lnTo>
                    <a:pt x="16678" y="13708"/>
                  </a:lnTo>
                  <a:lnTo>
                    <a:pt x="16393" y="13912"/>
                  </a:lnTo>
                  <a:lnTo>
                    <a:pt x="15742" y="14237"/>
                  </a:lnTo>
                  <a:lnTo>
                    <a:pt x="15051" y="14481"/>
                  </a:lnTo>
                  <a:lnTo>
                    <a:pt x="14318" y="14685"/>
                  </a:lnTo>
                  <a:lnTo>
                    <a:pt x="13627" y="14847"/>
                  </a:lnTo>
                  <a:lnTo>
                    <a:pt x="13220" y="14888"/>
                  </a:lnTo>
                  <a:lnTo>
                    <a:pt x="13017" y="14929"/>
                  </a:lnTo>
                  <a:lnTo>
                    <a:pt x="12813" y="14969"/>
                  </a:lnTo>
                  <a:lnTo>
                    <a:pt x="12732" y="15051"/>
                  </a:lnTo>
                  <a:lnTo>
                    <a:pt x="12691" y="15132"/>
                  </a:lnTo>
                  <a:lnTo>
                    <a:pt x="12651" y="15295"/>
                  </a:lnTo>
                  <a:lnTo>
                    <a:pt x="12651" y="15457"/>
                  </a:lnTo>
                  <a:lnTo>
                    <a:pt x="12651" y="16881"/>
                  </a:lnTo>
                  <a:lnTo>
                    <a:pt x="12651" y="19862"/>
                  </a:lnTo>
                  <a:lnTo>
                    <a:pt x="12651" y="19862"/>
                  </a:lnTo>
                  <a:lnTo>
                    <a:pt x="10698" y="19973"/>
                  </a:lnTo>
                  <a:lnTo>
                    <a:pt x="8502" y="19973"/>
                  </a:lnTo>
                  <a:lnTo>
                    <a:pt x="6346" y="19891"/>
                  </a:lnTo>
                  <a:lnTo>
                    <a:pt x="4333" y="19739"/>
                  </a:lnTo>
                  <a:lnTo>
                    <a:pt x="4333" y="19739"/>
                  </a:lnTo>
                  <a:lnTo>
                    <a:pt x="4231" y="18956"/>
                  </a:lnTo>
                  <a:lnTo>
                    <a:pt x="4027" y="17044"/>
                  </a:lnTo>
                  <a:lnTo>
                    <a:pt x="3621" y="13058"/>
                  </a:lnTo>
                  <a:lnTo>
                    <a:pt x="3539" y="12366"/>
                  </a:lnTo>
                  <a:lnTo>
                    <a:pt x="3539" y="12163"/>
                  </a:lnTo>
                  <a:lnTo>
                    <a:pt x="3539" y="12081"/>
                  </a:lnTo>
                  <a:lnTo>
                    <a:pt x="3498" y="12122"/>
                  </a:lnTo>
                  <a:lnTo>
                    <a:pt x="3498" y="12000"/>
                  </a:lnTo>
                  <a:lnTo>
                    <a:pt x="3458" y="11919"/>
                  </a:lnTo>
                  <a:lnTo>
                    <a:pt x="3336" y="11878"/>
                  </a:lnTo>
                  <a:lnTo>
                    <a:pt x="2400" y="11878"/>
                  </a:lnTo>
                  <a:lnTo>
                    <a:pt x="1953" y="11837"/>
                  </a:lnTo>
                  <a:lnTo>
                    <a:pt x="1465" y="11756"/>
                  </a:lnTo>
                  <a:lnTo>
                    <a:pt x="1261" y="11715"/>
                  </a:lnTo>
                  <a:lnTo>
                    <a:pt x="1058" y="11593"/>
                  </a:lnTo>
                  <a:lnTo>
                    <a:pt x="855" y="11471"/>
                  </a:lnTo>
                  <a:lnTo>
                    <a:pt x="692" y="11349"/>
                  </a:lnTo>
                  <a:lnTo>
                    <a:pt x="570" y="11146"/>
                  </a:lnTo>
                  <a:lnTo>
                    <a:pt x="488" y="10983"/>
                  </a:lnTo>
                  <a:lnTo>
                    <a:pt x="407" y="10739"/>
                  </a:lnTo>
                  <a:lnTo>
                    <a:pt x="366" y="10495"/>
                  </a:lnTo>
                  <a:lnTo>
                    <a:pt x="366" y="10292"/>
                  </a:lnTo>
                  <a:lnTo>
                    <a:pt x="407" y="10048"/>
                  </a:lnTo>
                  <a:lnTo>
                    <a:pt x="448" y="9803"/>
                  </a:lnTo>
                  <a:lnTo>
                    <a:pt x="529" y="9600"/>
                  </a:lnTo>
                  <a:lnTo>
                    <a:pt x="610" y="9397"/>
                  </a:lnTo>
                  <a:lnTo>
                    <a:pt x="773" y="9193"/>
                  </a:lnTo>
                  <a:lnTo>
                    <a:pt x="895" y="8990"/>
                  </a:lnTo>
                  <a:lnTo>
                    <a:pt x="1058" y="8827"/>
                  </a:lnTo>
                  <a:lnTo>
                    <a:pt x="1261" y="8705"/>
                  </a:lnTo>
                  <a:lnTo>
                    <a:pt x="1465" y="8583"/>
                  </a:lnTo>
                  <a:lnTo>
                    <a:pt x="1871" y="8380"/>
                  </a:lnTo>
                  <a:lnTo>
                    <a:pt x="2319" y="8258"/>
                  </a:lnTo>
                  <a:lnTo>
                    <a:pt x="2726" y="8136"/>
                  </a:lnTo>
                  <a:lnTo>
                    <a:pt x="2807" y="8095"/>
                  </a:lnTo>
                  <a:lnTo>
                    <a:pt x="2848" y="8054"/>
                  </a:lnTo>
                  <a:lnTo>
                    <a:pt x="2888" y="7892"/>
                  </a:lnTo>
                  <a:lnTo>
                    <a:pt x="2644" y="6305"/>
                  </a:lnTo>
                  <a:lnTo>
                    <a:pt x="2482" y="4719"/>
                  </a:lnTo>
                  <a:lnTo>
                    <a:pt x="2360" y="3987"/>
                  </a:lnTo>
                  <a:lnTo>
                    <a:pt x="2238" y="3255"/>
                  </a:lnTo>
                  <a:lnTo>
                    <a:pt x="2116" y="2563"/>
                  </a:lnTo>
                  <a:lnTo>
                    <a:pt x="2116" y="2197"/>
                  </a:lnTo>
                  <a:lnTo>
                    <a:pt x="2116" y="1976"/>
                  </a:lnTo>
                  <a:lnTo>
                    <a:pt x="2116" y="1976"/>
                  </a:lnTo>
                  <a:lnTo>
                    <a:pt x="13098" y="773"/>
                  </a:lnTo>
                  <a:lnTo>
                    <a:pt x="16825" y="377"/>
                  </a:lnTo>
                  <a:close/>
                  <a:moveTo>
                    <a:pt x="16922" y="1"/>
                  </a:moveTo>
                  <a:lnTo>
                    <a:pt x="13098" y="407"/>
                  </a:lnTo>
                  <a:lnTo>
                    <a:pt x="13057" y="407"/>
                  </a:lnTo>
                  <a:lnTo>
                    <a:pt x="13052" y="412"/>
                  </a:lnTo>
                  <a:lnTo>
                    <a:pt x="13052" y="412"/>
                  </a:lnTo>
                  <a:lnTo>
                    <a:pt x="1953" y="1628"/>
                  </a:lnTo>
                  <a:lnTo>
                    <a:pt x="1831" y="1668"/>
                  </a:lnTo>
                  <a:lnTo>
                    <a:pt x="1790" y="1750"/>
                  </a:lnTo>
                  <a:lnTo>
                    <a:pt x="1749" y="1831"/>
                  </a:lnTo>
                  <a:lnTo>
                    <a:pt x="1749" y="2197"/>
                  </a:lnTo>
                  <a:lnTo>
                    <a:pt x="1749" y="2563"/>
                  </a:lnTo>
                  <a:lnTo>
                    <a:pt x="1871" y="3295"/>
                  </a:lnTo>
                  <a:lnTo>
                    <a:pt x="1993" y="4027"/>
                  </a:lnTo>
                  <a:lnTo>
                    <a:pt x="2116" y="4800"/>
                  </a:lnTo>
                  <a:lnTo>
                    <a:pt x="2278" y="6387"/>
                  </a:lnTo>
                  <a:lnTo>
                    <a:pt x="2492" y="7815"/>
                  </a:lnTo>
                  <a:lnTo>
                    <a:pt x="2492" y="7815"/>
                  </a:lnTo>
                  <a:lnTo>
                    <a:pt x="2238" y="7892"/>
                  </a:lnTo>
                  <a:lnTo>
                    <a:pt x="1831" y="8014"/>
                  </a:lnTo>
                  <a:lnTo>
                    <a:pt x="1465" y="8176"/>
                  </a:lnTo>
                  <a:lnTo>
                    <a:pt x="1099" y="8380"/>
                  </a:lnTo>
                  <a:lnTo>
                    <a:pt x="814" y="8583"/>
                  </a:lnTo>
                  <a:lnTo>
                    <a:pt x="529" y="8868"/>
                  </a:lnTo>
                  <a:lnTo>
                    <a:pt x="285" y="9234"/>
                  </a:lnTo>
                  <a:lnTo>
                    <a:pt x="122" y="9600"/>
                  </a:lnTo>
                  <a:lnTo>
                    <a:pt x="0" y="10048"/>
                  </a:lnTo>
                  <a:lnTo>
                    <a:pt x="0" y="10454"/>
                  </a:lnTo>
                  <a:lnTo>
                    <a:pt x="41" y="10861"/>
                  </a:lnTo>
                  <a:lnTo>
                    <a:pt x="204" y="11268"/>
                  </a:lnTo>
                  <a:lnTo>
                    <a:pt x="326" y="11431"/>
                  </a:lnTo>
                  <a:lnTo>
                    <a:pt x="448" y="11593"/>
                  </a:lnTo>
                  <a:lnTo>
                    <a:pt x="570" y="11715"/>
                  </a:lnTo>
                  <a:lnTo>
                    <a:pt x="733" y="11837"/>
                  </a:lnTo>
                  <a:lnTo>
                    <a:pt x="1058" y="12041"/>
                  </a:lnTo>
                  <a:lnTo>
                    <a:pt x="1465" y="12122"/>
                  </a:lnTo>
                  <a:lnTo>
                    <a:pt x="1912" y="12203"/>
                  </a:lnTo>
                  <a:lnTo>
                    <a:pt x="2400" y="12244"/>
                  </a:lnTo>
                  <a:lnTo>
                    <a:pt x="3176" y="12278"/>
                  </a:lnTo>
                  <a:lnTo>
                    <a:pt x="3176" y="12278"/>
                  </a:lnTo>
                  <a:lnTo>
                    <a:pt x="3214" y="12773"/>
                  </a:lnTo>
                  <a:lnTo>
                    <a:pt x="3376" y="14522"/>
                  </a:lnTo>
                  <a:lnTo>
                    <a:pt x="3865" y="18752"/>
                  </a:lnTo>
                  <a:lnTo>
                    <a:pt x="3905" y="19362"/>
                  </a:lnTo>
                  <a:lnTo>
                    <a:pt x="3987" y="19973"/>
                  </a:lnTo>
                  <a:lnTo>
                    <a:pt x="4027" y="20013"/>
                  </a:lnTo>
                  <a:lnTo>
                    <a:pt x="4068" y="20054"/>
                  </a:lnTo>
                  <a:lnTo>
                    <a:pt x="4190" y="20095"/>
                  </a:lnTo>
                  <a:lnTo>
                    <a:pt x="6346" y="20257"/>
                  </a:lnTo>
                  <a:lnTo>
                    <a:pt x="8502" y="20339"/>
                  </a:lnTo>
                  <a:lnTo>
                    <a:pt x="10698" y="20339"/>
                  </a:lnTo>
                  <a:lnTo>
                    <a:pt x="12854" y="20217"/>
                  </a:lnTo>
                  <a:lnTo>
                    <a:pt x="12935" y="20217"/>
                  </a:lnTo>
                  <a:lnTo>
                    <a:pt x="12976" y="20176"/>
                  </a:lnTo>
                  <a:lnTo>
                    <a:pt x="13017" y="20095"/>
                  </a:lnTo>
                  <a:lnTo>
                    <a:pt x="13017" y="20013"/>
                  </a:lnTo>
                  <a:lnTo>
                    <a:pt x="13017" y="17247"/>
                  </a:lnTo>
                  <a:lnTo>
                    <a:pt x="13017" y="15702"/>
                  </a:lnTo>
                  <a:lnTo>
                    <a:pt x="13017" y="15335"/>
                  </a:lnTo>
                  <a:lnTo>
                    <a:pt x="13139" y="15335"/>
                  </a:lnTo>
                  <a:lnTo>
                    <a:pt x="13383" y="15254"/>
                  </a:lnTo>
                  <a:lnTo>
                    <a:pt x="13830" y="15173"/>
                  </a:lnTo>
                  <a:lnTo>
                    <a:pt x="14522" y="15010"/>
                  </a:lnTo>
                  <a:lnTo>
                    <a:pt x="15213" y="14807"/>
                  </a:lnTo>
                  <a:lnTo>
                    <a:pt x="15905" y="14563"/>
                  </a:lnTo>
                  <a:lnTo>
                    <a:pt x="16556" y="14237"/>
                  </a:lnTo>
                  <a:lnTo>
                    <a:pt x="16840" y="14074"/>
                  </a:lnTo>
                  <a:lnTo>
                    <a:pt x="17125" y="13871"/>
                  </a:lnTo>
                  <a:lnTo>
                    <a:pt x="17410" y="13627"/>
                  </a:lnTo>
                  <a:lnTo>
                    <a:pt x="17654" y="13383"/>
                  </a:lnTo>
                  <a:lnTo>
                    <a:pt x="17898" y="13139"/>
                  </a:lnTo>
                  <a:lnTo>
                    <a:pt x="18101" y="12814"/>
                  </a:lnTo>
                  <a:lnTo>
                    <a:pt x="18264" y="12529"/>
                  </a:lnTo>
                  <a:lnTo>
                    <a:pt x="18427" y="12163"/>
                  </a:lnTo>
                  <a:lnTo>
                    <a:pt x="18549" y="11837"/>
                  </a:lnTo>
                  <a:lnTo>
                    <a:pt x="18630" y="11512"/>
                  </a:lnTo>
                  <a:lnTo>
                    <a:pt x="18752" y="10820"/>
                  </a:lnTo>
                  <a:lnTo>
                    <a:pt x="18752" y="10129"/>
                  </a:lnTo>
                  <a:lnTo>
                    <a:pt x="18752" y="9437"/>
                  </a:lnTo>
                  <a:lnTo>
                    <a:pt x="18671" y="8746"/>
                  </a:lnTo>
                  <a:lnTo>
                    <a:pt x="18589" y="8014"/>
                  </a:lnTo>
                  <a:lnTo>
                    <a:pt x="18345" y="6631"/>
                  </a:lnTo>
                  <a:lnTo>
                    <a:pt x="18061" y="4800"/>
                  </a:lnTo>
                  <a:lnTo>
                    <a:pt x="17776" y="2929"/>
                  </a:lnTo>
                  <a:lnTo>
                    <a:pt x="17654" y="2197"/>
                  </a:lnTo>
                  <a:lnTo>
                    <a:pt x="17532" y="1465"/>
                  </a:lnTo>
                  <a:lnTo>
                    <a:pt x="17491" y="1099"/>
                  </a:lnTo>
                  <a:lnTo>
                    <a:pt x="17369" y="733"/>
                  </a:lnTo>
                  <a:lnTo>
                    <a:pt x="17247" y="407"/>
                  </a:lnTo>
                  <a:lnTo>
                    <a:pt x="17084" y="82"/>
                  </a:lnTo>
                  <a:lnTo>
                    <a:pt x="17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66"/>
            <p:cNvSpPr/>
            <p:nvPr/>
          </p:nvSpPr>
          <p:spPr>
            <a:xfrm>
              <a:off x="7288664" y="1438586"/>
              <a:ext cx="1148385" cy="948439"/>
            </a:xfrm>
            <a:custGeom>
              <a:rect b="b" l="l" r="r" t="t"/>
              <a:pathLst>
                <a:path extrusionOk="0" h="15051" w="18224">
                  <a:moveTo>
                    <a:pt x="3254" y="0"/>
                  </a:moveTo>
                  <a:lnTo>
                    <a:pt x="1749" y="244"/>
                  </a:lnTo>
                  <a:lnTo>
                    <a:pt x="976" y="326"/>
                  </a:lnTo>
                  <a:lnTo>
                    <a:pt x="204" y="366"/>
                  </a:lnTo>
                  <a:lnTo>
                    <a:pt x="122" y="366"/>
                  </a:lnTo>
                  <a:lnTo>
                    <a:pt x="82" y="407"/>
                  </a:lnTo>
                  <a:lnTo>
                    <a:pt x="41" y="488"/>
                  </a:lnTo>
                  <a:lnTo>
                    <a:pt x="0" y="570"/>
                  </a:lnTo>
                  <a:lnTo>
                    <a:pt x="122" y="1627"/>
                  </a:lnTo>
                  <a:lnTo>
                    <a:pt x="244" y="2726"/>
                  </a:lnTo>
                  <a:lnTo>
                    <a:pt x="448" y="3783"/>
                  </a:lnTo>
                  <a:lnTo>
                    <a:pt x="692" y="4841"/>
                  </a:lnTo>
                  <a:lnTo>
                    <a:pt x="692" y="5166"/>
                  </a:lnTo>
                  <a:lnTo>
                    <a:pt x="773" y="5532"/>
                  </a:lnTo>
                  <a:lnTo>
                    <a:pt x="895" y="5858"/>
                  </a:lnTo>
                  <a:lnTo>
                    <a:pt x="1017" y="6142"/>
                  </a:lnTo>
                  <a:lnTo>
                    <a:pt x="1383" y="6915"/>
                  </a:lnTo>
                  <a:lnTo>
                    <a:pt x="1749" y="7647"/>
                  </a:lnTo>
                  <a:lnTo>
                    <a:pt x="2237" y="8339"/>
                  </a:lnTo>
                  <a:lnTo>
                    <a:pt x="2725" y="9030"/>
                  </a:lnTo>
                  <a:lnTo>
                    <a:pt x="3295" y="9640"/>
                  </a:lnTo>
                  <a:lnTo>
                    <a:pt x="3864" y="10251"/>
                  </a:lnTo>
                  <a:lnTo>
                    <a:pt x="4515" y="10861"/>
                  </a:lnTo>
                  <a:lnTo>
                    <a:pt x="5207" y="11430"/>
                  </a:lnTo>
                  <a:lnTo>
                    <a:pt x="6427" y="12488"/>
                  </a:lnTo>
                  <a:lnTo>
                    <a:pt x="7159" y="13098"/>
                  </a:lnTo>
                  <a:lnTo>
                    <a:pt x="7891" y="13667"/>
                  </a:lnTo>
                  <a:lnTo>
                    <a:pt x="8705" y="14155"/>
                  </a:lnTo>
                  <a:lnTo>
                    <a:pt x="9112" y="14359"/>
                  </a:lnTo>
                  <a:lnTo>
                    <a:pt x="9559" y="14522"/>
                  </a:lnTo>
                  <a:lnTo>
                    <a:pt x="10373" y="14806"/>
                  </a:lnTo>
                  <a:lnTo>
                    <a:pt x="11227" y="14969"/>
                  </a:lnTo>
                  <a:lnTo>
                    <a:pt x="12081" y="15050"/>
                  </a:lnTo>
                  <a:lnTo>
                    <a:pt x="12528" y="15050"/>
                  </a:lnTo>
                  <a:lnTo>
                    <a:pt x="12976" y="15010"/>
                  </a:lnTo>
                  <a:lnTo>
                    <a:pt x="13383" y="14969"/>
                  </a:lnTo>
                  <a:lnTo>
                    <a:pt x="13789" y="14888"/>
                  </a:lnTo>
                  <a:lnTo>
                    <a:pt x="14237" y="14806"/>
                  </a:lnTo>
                  <a:lnTo>
                    <a:pt x="14644" y="14644"/>
                  </a:lnTo>
                  <a:lnTo>
                    <a:pt x="15010" y="14481"/>
                  </a:lnTo>
                  <a:lnTo>
                    <a:pt x="15416" y="14318"/>
                  </a:lnTo>
                  <a:lnTo>
                    <a:pt x="15783" y="14074"/>
                  </a:lnTo>
                  <a:lnTo>
                    <a:pt x="16149" y="13830"/>
                  </a:lnTo>
                  <a:lnTo>
                    <a:pt x="16433" y="13586"/>
                  </a:lnTo>
                  <a:lnTo>
                    <a:pt x="16718" y="13301"/>
                  </a:lnTo>
                  <a:lnTo>
                    <a:pt x="16962" y="13017"/>
                  </a:lnTo>
                  <a:lnTo>
                    <a:pt x="17206" y="12732"/>
                  </a:lnTo>
                  <a:lnTo>
                    <a:pt x="17450" y="12406"/>
                  </a:lnTo>
                  <a:lnTo>
                    <a:pt x="17654" y="12081"/>
                  </a:lnTo>
                  <a:lnTo>
                    <a:pt x="17816" y="11715"/>
                  </a:lnTo>
                  <a:lnTo>
                    <a:pt x="17938" y="11349"/>
                  </a:lnTo>
                  <a:lnTo>
                    <a:pt x="18060" y="11023"/>
                  </a:lnTo>
                  <a:lnTo>
                    <a:pt x="18142" y="10617"/>
                  </a:lnTo>
                  <a:lnTo>
                    <a:pt x="18182" y="10251"/>
                  </a:lnTo>
                  <a:lnTo>
                    <a:pt x="18223" y="9885"/>
                  </a:lnTo>
                  <a:lnTo>
                    <a:pt x="18182" y="9478"/>
                  </a:lnTo>
                  <a:lnTo>
                    <a:pt x="18142" y="9112"/>
                  </a:lnTo>
                  <a:lnTo>
                    <a:pt x="18020" y="8746"/>
                  </a:lnTo>
                  <a:lnTo>
                    <a:pt x="17857" y="8420"/>
                  </a:lnTo>
                  <a:lnTo>
                    <a:pt x="17735" y="8217"/>
                  </a:lnTo>
                  <a:lnTo>
                    <a:pt x="17613" y="8095"/>
                  </a:lnTo>
                  <a:lnTo>
                    <a:pt x="17288" y="7851"/>
                  </a:lnTo>
                  <a:lnTo>
                    <a:pt x="16962" y="7647"/>
                  </a:lnTo>
                  <a:lnTo>
                    <a:pt x="16555" y="7566"/>
                  </a:lnTo>
                  <a:lnTo>
                    <a:pt x="16189" y="7485"/>
                  </a:lnTo>
                  <a:lnTo>
                    <a:pt x="15742" y="7485"/>
                  </a:lnTo>
                  <a:lnTo>
                    <a:pt x="14969" y="7525"/>
                  </a:lnTo>
                  <a:lnTo>
                    <a:pt x="14115" y="7607"/>
                  </a:lnTo>
                  <a:lnTo>
                    <a:pt x="13261" y="7810"/>
                  </a:lnTo>
                  <a:lnTo>
                    <a:pt x="12447" y="8054"/>
                  </a:lnTo>
                  <a:lnTo>
                    <a:pt x="11674" y="8379"/>
                  </a:lnTo>
                  <a:lnTo>
                    <a:pt x="10901" y="8746"/>
                  </a:lnTo>
                  <a:lnTo>
                    <a:pt x="10169" y="9193"/>
                  </a:lnTo>
                  <a:lnTo>
                    <a:pt x="9478" y="9722"/>
                  </a:lnTo>
                  <a:lnTo>
                    <a:pt x="8868" y="10291"/>
                  </a:lnTo>
                  <a:lnTo>
                    <a:pt x="8542" y="10576"/>
                  </a:lnTo>
                  <a:lnTo>
                    <a:pt x="8339" y="10698"/>
                  </a:lnTo>
                  <a:lnTo>
                    <a:pt x="8176" y="10820"/>
                  </a:lnTo>
                  <a:lnTo>
                    <a:pt x="7973" y="10901"/>
                  </a:lnTo>
                  <a:lnTo>
                    <a:pt x="7769" y="10942"/>
                  </a:lnTo>
                  <a:lnTo>
                    <a:pt x="7566" y="10942"/>
                  </a:lnTo>
                  <a:lnTo>
                    <a:pt x="7322" y="10861"/>
                  </a:lnTo>
                  <a:lnTo>
                    <a:pt x="7119" y="10779"/>
                  </a:lnTo>
                  <a:lnTo>
                    <a:pt x="6956" y="10698"/>
                  </a:lnTo>
                  <a:lnTo>
                    <a:pt x="6590" y="10413"/>
                  </a:lnTo>
                  <a:lnTo>
                    <a:pt x="6305" y="10088"/>
                  </a:lnTo>
                  <a:lnTo>
                    <a:pt x="6020" y="9762"/>
                  </a:lnTo>
                  <a:lnTo>
                    <a:pt x="5410" y="8868"/>
                  </a:lnTo>
                  <a:lnTo>
                    <a:pt x="4881" y="7973"/>
                  </a:lnTo>
                  <a:lnTo>
                    <a:pt x="4393" y="6997"/>
                  </a:lnTo>
                  <a:lnTo>
                    <a:pt x="3986" y="5980"/>
                  </a:lnTo>
                  <a:lnTo>
                    <a:pt x="3661" y="5044"/>
                  </a:lnTo>
                  <a:lnTo>
                    <a:pt x="3498" y="4515"/>
                  </a:lnTo>
                  <a:lnTo>
                    <a:pt x="3417" y="4027"/>
                  </a:lnTo>
                  <a:lnTo>
                    <a:pt x="3376" y="3661"/>
                  </a:lnTo>
                  <a:lnTo>
                    <a:pt x="3295" y="3254"/>
                  </a:lnTo>
                  <a:lnTo>
                    <a:pt x="3417" y="2481"/>
                  </a:lnTo>
                  <a:lnTo>
                    <a:pt x="3498" y="1709"/>
                  </a:lnTo>
                  <a:lnTo>
                    <a:pt x="3539" y="936"/>
                  </a:lnTo>
                  <a:lnTo>
                    <a:pt x="3539" y="529"/>
                  </a:lnTo>
                  <a:lnTo>
                    <a:pt x="3458" y="122"/>
                  </a:lnTo>
                  <a:lnTo>
                    <a:pt x="3458" y="82"/>
                  </a:lnTo>
                  <a:lnTo>
                    <a:pt x="33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66"/>
            <p:cNvSpPr/>
            <p:nvPr/>
          </p:nvSpPr>
          <p:spPr>
            <a:xfrm>
              <a:off x="7075926" y="2533030"/>
              <a:ext cx="1427731" cy="702428"/>
            </a:xfrm>
            <a:custGeom>
              <a:rect b="b" l="l" r="r" t="t"/>
              <a:pathLst>
                <a:path extrusionOk="0" h="11147" w="22657">
                  <a:moveTo>
                    <a:pt x="13627" y="1"/>
                  </a:moveTo>
                  <a:lnTo>
                    <a:pt x="12691" y="42"/>
                  </a:lnTo>
                  <a:lnTo>
                    <a:pt x="11755" y="82"/>
                  </a:lnTo>
                  <a:lnTo>
                    <a:pt x="9844" y="204"/>
                  </a:lnTo>
                  <a:lnTo>
                    <a:pt x="7932" y="245"/>
                  </a:lnTo>
                  <a:lnTo>
                    <a:pt x="7078" y="326"/>
                  </a:lnTo>
                  <a:lnTo>
                    <a:pt x="6224" y="408"/>
                  </a:lnTo>
                  <a:lnTo>
                    <a:pt x="5817" y="489"/>
                  </a:lnTo>
                  <a:lnTo>
                    <a:pt x="5369" y="611"/>
                  </a:lnTo>
                  <a:lnTo>
                    <a:pt x="4963" y="733"/>
                  </a:lnTo>
                  <a:lnTo>
                    <a:pt x="4556" y="936"/>
                  </a:lnTo>
                  <a:lnTo>
                    <a:pt x="4230" y="1099"/>
                  </a:lnTo>
                  <a:lnTo>
                    <a:pt x="3946" y="1303"/>
                  </a:lnTo>
                  <a:lnTo>
                    <a:pt x="3336" y="1750"/>
                  </a:lnTo>
                  <a:lnTo>
                    <a:pt x="2807" y="2279"/>
                  </a:lnTo>
                  <a:lnTo>
                    <a:pt x="2319" y="2848"/>
                  </a:lnTo>
                  <a:lnTo>
                    <a:pt x="2075" y="3214"/>
                  </a:lnTo>
                  <a:lnTo>
                    <a:pt x="1830" y="3621"/>
                  </a:lnTo>
                  <a:lnTo>
                    <a:pt x="1424" y="4435"/>
                  </a:lnTo>
                  <a:lnTo>
                    <a:pt x="1098" y="5248"/>
                  </a:lnTo>
                  <a:lnTo>
                    <a:pt x="814" y="6143"/>
                  </a:lnTo>
                  <a:lnTo>
                    <a:pt x="570" y="7160"/>
                  </a:lnTo>
                  <a:lnTo>
                    <a:pt x="325" y="8217"/>
                  </a:lnTo>
                  <a:lnTo>
                    <a:pt x="163" y="9275"/>
                  </a:lnTo>
                  <a:lnTo>
                    <a:pt x="0" y="10333"/>
                  </a:lnTo>
                  <a:lnTo>
                    <a:pt x="0" y="10414"/>
                  </a:lnTo>
                  <a:lnTo>
                    <a:pt x="41" y="10455"/>
                  </a:lnTo>
                  <a:lnTo>
                    <a:pt x="122" y="10536"/>
                  </a:lnTo>
                  <a:lnTo>
                    <a:pt x="244" y="10577"/>
                  </a:lnTo>
                  <a:lnTo>
                    <a:pt x="285" y="10536"/>
                  </a:lnTo>
                  <a:lnTo>
                    <a:pt x="325" y="10495"/>
                  </a:lnTo>
                  <a:lnTo>
                    <a:pt x="448" y="10455"/>
                  </a:lnTo>
                  <a:lnTo>
                    <a:pt x="2237" y="10455"/>
                  </a:lnTo>
                  <a:lnTo>
                    <a:pt x="4230" y="10577"/>
                  </a:lnTo>
                  <a:lnTo>
                    <a:pt x="6224" y="10699"/>
                  </a:lnTo>
                  <a:lnTo>
                    <a:pt x="9722" y="11024"/>
                  </a:lnTo>
                  <a:lnTo>
                    <a:pt x="10861" y="11105"/>
                  </a:lnTo>
                  <a:lnTo>
                    <a:pt x="12000" y="11146"/>
                  </a:lnTo>
                  <a:lnTo>
                    <a:pt x="13138" y="11146"/>
                  </a:lnTo>
                  <a:lnTo>
                    <a:pt x="14277" y="11065"/>
                  </a:lnTo>
                  <a:lnTo>
                    <a:pt x="16311" y="10902"/>
                  </a:lnTo>
                  <a:lnTo>
                    <a:pt x="18386" y="10658"/>
                  </a:lnTo>
                  <a:lnTo>
                    <a:pt x="20420" y="10414"/>
                  </a:lnTo>
                  <a:lnTo>
                    <a:pt x="22453" y="10251"/>
                  </a:lnTo>
                  <a:lnTo>
                    <a:pt x="22494" y="10251"/>
                  </a:lnTo>
                  <a:lnTo>
                    <a:pt x="22616" y="10170"/>
                  </a:lnTo>
                  <a:lnTo>
                    <a:pt x="22616" y="10129"/>
                  </a:lnTo>
                  <a:lnTo>
                    <a:pt x="22657" y="10048"/>
                  </a:lnTo>
                  <a:lnTo>
                    <a:pt x="22413" y="8299"/>
                  </a:lnTo>
                  <a:lnTo>
                    <a:pt x="22291" y="7404"/>
                  </a:lnTo>
                  <a:lnTo>
                    <a:pt x="22128" y="6550"/>
                  </a:lnTo>
                  <a:lnTo>
                    <a:pt x="21925" y="5696"/>
                  </a:lnTo>
                  <a:lnTo>
                    <a:pt x="21640" y="4841"/>
                  </a:lnTo>
                  <a:lnTo>
                    <a:pt x="21274" y="4028"/>
                  </a:lnTo>
                  <a:lnTo>
                    <a:pt x="21070" y="3621"/>
                  </a:lnTo>
                  <a:lnTo>
                    <a:pt x="20826" y="3255"/>
                  </a:lnTo>
                  <a:lnTo>
                    <a:pt x="20379" y="2604"/>
                  </a:lnTo>
                  <a:lnTo>
                    <a:pt x="19850" y="2035"/>
                  </a:lnTo>
                  <a:lnTo>
                    <a:pt x="19565" y="1750"/>
                  </a:lnTo>
                  <a:lnTo>
                    <a:pt x="19281" y="1506"/>
                  </a:lnTo>
                  <a:lnTo>
                    <a:pt x="18955" y="1262"/>
                  </a:lnTo>
                  <a:lnTo>
                    <a:pt x="18630" y="1058"/>
                  </a:lnTo>
                  <a:lnTo>
                    <a:pt x="18264" y="855"/>
                  </a:lnTo>
                  <a:lnTo>
                    <a:pt x="17898" y="692"/>
                  </a:lnTo>
                  <a:lnTo>
                    <a:pt x="17125" y="408"/>
                  </a:lnTo>
                  <a:lnTo>
                    <a:pt x="16311" y="204"/>
                  </a:lnTo>
                  <a:lnTo>
                    <a:pt x="15498" y="82"/>
                  </a:lnTo>
                  <a:lnTo>
                    <a:pt x="145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66"/>
            <p:cNvSpPr/>
            <p:nvPr/>
          </p:nvSpPr>
          <p:spPr>
            <a:xfrm>
              <a:off x="8055053" y="1733307"/>
              <a:ext cx="125652" cy="194905"/>
            </a:xfrm>
            <a:custGeom>
              <a:rect b="b" l="l" r="r" t="t"/>
              <a:pathLst>
                <a:path extrusionOk="0" h="3093" w="1994">
                  <a:moveTo>
                    <a:pt x="611" y="1"/>
                  </a:moveTo>
                  <a:lnTo>
                    <a:pt x="529" y="42"/>
                  </a:lnTo>
                  <a:lnTo>
                    <a:pt x="488" y="82"/>
                  </a:lnTo>
                  <a:lnTo>
                    <a:pt x="448" y="164"/>
                  </a:lnTo>
                  <a:lnTo>
                    <a:pt x="448" y="204"/>
                  </a:lnTo>
                  <a:lnTo>
                    <a:pt x="488" y="286"/>
                  </a:lnTo>
                  <a:lnTo>
                    <a:pt x="1099" y="1384"/>
                  </a:lnTo>
                  <a:lnTo>
                    <a:pt x="1424" y="1872"/>
                  </a:lnTo>
                  <a:lnTo>
                    <a:pt x="1546" y="2116"/>
                  </a:lnTo>
                  <a:lnTo>
                    <a:pt x="1587" y="2279"/>
                  </a:lnTo>
                  <a:lnTo>
                    <a:pt x="1627" y="2401"/>
                  </a:lnTo>
                  <a:lnTo>
                    <a:pt x="1587" y="2482"/>
                  </a:lnTo>
                  <a:lnTo>
                    <a:pt x="1546" y="2564"/>
                  </a:lnTo>
                  <a:lnTo>
                    <a:pt x="1424" y="2645"/>
                  </a:lnTo>
                  <a:lnTo>
                    <a:pt x="1261" y="2726"/>
                  </a:lnTo>
                  <a:lnTo>
                    <a:pt x="1058" y="2726"/>
                  </a:lnTo>
                  <a:lnTo>
                    <a:pt x="855" y="2604"/>
                  </a:lnTo>
                  <a:lnTo>
                    <a:pt x="651" y="2482"/>
                  </a:lnTo>
                  <a:lnTo>
                    <a:pt x="285" y="2116"/>
                  </a:lnTo>
                  <a:lnTo>
                    <a:pt x="244" y="2075"/>
                  </a:lnTo>
                  <a:lnTo>
                    <a:pt x="122" y="2075"/>
                  </a:lnTo>
                  <a:lnTo>
                    <a:pt x="41" y="2116"/>
                  </a:lnTo>
                  <a:lnTo>
                    <a:pt x="0" y="2197"/>
                  </a:lnTo>
                  <a:lnTo>
                    <a:pt x="0" y="2238"/>
                  </a:lnTo>
                  <a:lnTo>
                    <a:pt x="0" y="2320"/>
                  </a:lnTo>
                  <a:lnTo>
                    <a:pt x="41" y="2401"/>
                  </a:lnTo>
                  <a:lnTo>
                    <a:pt x="244" y="2604"/>
                  </a:lnTo>
                  <a:lnTo>
                    <a:pt x="488" y="2808"/>
                  </a:lnTo>
                  <a:lnTo>
                    <a:pt x="733" y="2970"/>
                  </a:lnTo>
                  <a:lnTo>
                    <a:pt x="1017" y="3052"/>
                  </a:lnTo>
                  <a:lnTo>
                    <a:pt x="1261" y="3092"/>
                  </a:lnTo>
                  <a:lnTo>
                    <a:pt x="1546" y="3011"/>
                  </a:lnTo>
                  <a:lnTo>
                    <a:pt x="1749" y="2889"/>
                  </a:lnTo>
                  <a:lnTo>
                    <a:pt x="1831" y="2808"/>
                  </a:lnTo>
                  <a:lnTo>
                    <a:pt x="1912" y="2686"/>
                  </a:lnTo>
                  <a:lnTo>
                    <a:pt x="1993" y="2523"/>
                  </a:lnTo>
                  <a:lnTo>
                    <a:pt x="1993" y="2360"/>
                  </a:lnTo>
                  <a:lnTo>
                    <a:pt x="1953" y="2197"/>
                  </a:lnTo>
                  <a:lnTo>
                    <a:pt x="1912" y="2035"/>
                  </a:lnTo>
                  <a:lnTo>
                    <a:pt x="1749" y="1709"/>
                  </a:lnTo>
                  <a:lnTo>
                    <a:pt x="1587" y="1425"/>
                  </a:lnTo>
                  <a:lnTo>
                    <a:pt x="814" y="123"/>
                  </a:lnTo>
                  <a:lnTo>
                    <a:pt x="733" y="42"/>
                  </a:lnTo>
                  <a:lnTo>
                    <a:pt x="6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66"/>
            <p:cNvSpPr/>
            <p:nvPr/>
          </p:nvSpPr>
          <p:spPr>
            <a:xfrm>
              <a:off x="7337375" y="587568"/>
              <a:ext cx="820266" cy="730596"/>
            </a:xfrm>
            <a:custGeom>
              <a:rect b="b" l="l" r="r" t="t"/>
              <a:pathLst>
                <a:path extrusionOk="0" h="11594" w="13017">
                  <a:moveTo>
                    <a:pt x="3783" y="1628"/>
                  </a:moveTo>
                  <a:lnTo>
                    <a:pt x="3905" y="1668"/>
                  </a:lnTo>
                  <a:lnTo>
                    <a:pt x="4149" y="1791"/>
                  </a:lnTo>
                  <a:lnTo>
                    <a:pt x="4393" y="1953"/>
                  </a:lnTo>
                  <a:lnTo>
                    <a:pt x="3864" y="2645"/>
                  </a:lnTo>
                  <a:lnTo>
                    <a:pt x="3417" y="3336"/>
                  </a:lnTo>
                  <a:lnTo>
                    <a:pt x="3376" y="3133"/>
                  </a:lnTo>
                  <a:lnTo>
                    <a:pt x="3213" y="2645"/>
                  </a:lnTo>
                  <a:lnTo>
                    <a:pt x="3173" y="2401"/>
                  </a:lnTo>
                  <a:lnTo>
                    <a:pt x="3213" y="2116"/>
                  </a:lnTo>
                  <a:lnTo>
                    <a:pt x="3213" y="1994"/>
                  </a:lnTo>
                  <a:lnTo>
                    <a:pt x="3295" y="1872"/>
                  </a:lnTo>
                  <a:lnTo>
                    <a:pt x="3335" y="1791"/>
                  </a:lnTo>
                  <a:lnTo>
                    <a:pt x="3417" y="1709"/>
                  </a:lnTo>
                  <a:lnTo>
                    <a:pt x="3539" y="1668"/>
                  </a:lnTo>
                  <a:lnTo>
                    <a:pt x="3661" y="1628"/>
                  </a:lnTo>
                  <a:close/>
                  <a:moveTo>
                    <a:pt x="7078" y="367"/>
                  </a:moveTo>
                  <a:lnTo>
                    <a:pt x="7200" y="408"/>
                  </a:lnTo>
                  <a:lnTo>
                    <a:pt x="7322" y="448"/>
                  </a:lnTo>
                  <a:lnTo>
                    <a:pt x="7403" y="530"/>
                  </a:lnTo>
                  <a:lnTo>
                    <a:pt x="7484" y="652"/>
                  </a:lnTo>
                  <a:lnTo>
                    <a:pt x="7525" y="814"/>
                  </a:lnTo>
                  <a:lnTo>
                    <a:pt x="7525" y="1140"/>
                  </a:lnTo>
                  <a:lnTo>
                    <a:pt x="7484" y="1424"/>
                  </a:lnTo>
                  <a:lnTo>
                    <a:pt x="7362" y="1994"/>
                  </a:lnTo>
                  <a:lnTo>
                    <a:pt x="7037" y="3418"/>
                  </a:lnTo>
                  <a:lnTo>
                    <a:pt x="6874" y="4272"/>
                  </a:lnTo>
                  <a:lnTo>
                    <a:pt x="6834" y="4231"/>
                  </a:lnTo>
                  <a:lnTo>
                    <a:pt x="5735" y="2929"/>
                  </a:lnTo>
                  <a:lnTo>
                    <a:pt x="5329" y="2401"/>
                  </a:lnTo>
                  <a:lnTo>
                    <a:pt x="4881" y="1913"/>
                  </a:lnTo>
                  <a:lnTo>
                    <a:pt x="5247" y="1506"/>
                  </a:lnTo>
                  <a:lnTo>
                    <a:pt x="5613" y="1140"/>
                  </a:lnTo>
                  <a:lnTo>
                    <a:pt x="6061" y="814"/>
                  </a:lnTo>
                  <a:lnTo>
                    <a:pt x="6346" y="611"/>
                  </a:lnTo>
                  <a:lnTo>
                    <a:pt x="6630" y="448"/>
                  </a:lnTo>
                  <a:lnTo>
                    <a:pt x="6915" y="367"/>
                  </a:lnTo>
                  <a:close/>
                  <a:moveTo>
                    <a:pt x="4637" y="2197"/>
                  </a:moveTo>
                  <a:lnTo>
                    <a:pt x="4840" y="2401"/>
                  </a:lnTo>
                  <a:lnTo>
                    <a:pt x="6590" y="4516"/>
                  </a:lnTo>
                  <a:lnTo>
                    <a:pt x="5817" y="4923"/>
                  </a:lnTo>
                  <a:lnTo>
                    <a:pt x="5288" y="4719"/>
                  </a:lnTo>
                  <a:lnTo>
                    <a:pt x="3783" y="4272"/>
                  </a:lnTo>
                  <a:lnTo>
                    <a:pt x="3702" y="4150"/>
                  </a:lnTo>
                  <a:lnTo>
                    <a:pt x="3580" y="3824"/>
                  </a:lnTo>
                  <a:lnTo>
                    <a:pt x="4027" y="3092"/>
                  </a:lnTo>
                  <a:lnTo>
                    <a:pt x="4312" y="2645"/>
                  </a:lnTo>
                  <a:lnTo>
                    <a:pt x="4637" y="2197"/>
                  </a:lnTo>
                  <a:close/>
                  <a:moveTo>
                    <a:pt x="6712" y="4841"/>
                  </a:moveTo>
                  <a:lnTo>
                    <a:pt x="6671" y="5207"/>
                  </a:lnTo>
                  <a:lnTo>
                    <a:pt x="6305" y="5085"/>
                  </a:lnTo>
                  <a:lnTo>
                    <a:pt x="6712" y="4841"/>
                  </a:lnTo>
                  <a:close/>
                  <a:moveTo>
                    <a:pt x="7078" y="5085"/>
                  </a:moveTo>
                  <a:lnTo>
                    <a:pt x="7362" y="5451"/>
                  </a:lnTo>
                  <a:lnTo>
                    <a:pt x="6996" y="5329"/>
                  </a:lnTo>
                  <a:lnTo>
                    <a:pt x="7078" y="5085"/>
                  </a:lnTo>
                  <a:close/>
                  <a:moveTo>
                    <a:pt x="3946" y="4719"/>
                  </a:moveTo>
                  <a:lnTo>
                    <a:pt x="5369" y="5167"/>
                  </a:lnTo>
                  <a:lnTo>
                    <a:pt x="4474" y="5655"/>
                  </a:lnTo>
                  <a:lnTo>
                    <a:pt x="4190" y="5207"/>
                  </a:lnTo>
                  <a:lnTo>
                    <a:pt x="3946" y="4719"/>
                  </a:lnTo>
                  <a:close/>
                  <a:moveTo>
                    <a:pt x="936" y="3987"/>
                  </a:moveTo>
                  <a:lnTo>
                    <a:pt x="1302" y="4109"/>
                  </a:lnTo>
                  <a:lnTo>
                    <a:pt x="2685" y="4394"/>
                  </a:lnTo>
                  <a:lnTo>
                    <a:pt x="2888" y="4434"/>
                  </a:lnTo>
                  <a:lnTo>
                    <a:pt x="2725" y="4841"/>
                  </a:lnTo>
                  <a:lnTo>
                    <a:pt x="2603" y="5207"/>
                  </a:lnTo>
                  <a:lnTo>
                    <a:pt x="2481" y="5695"/>
                  </a:lnTo>
                  <a:lnTo>
                    <a:pt x="2400" y="6224"/>
                  </a:lnTo>
                  <a:lnTo>
                    <a:pt x="2115" y="6102"/>
                  </a:lnTo>
                  <a:lnTo>
                    <a:pt x="1586" y="5817"/>
                  </a:lnTo>
                  <a:lnTo>
                    <a:pt x="1139" y="5451"/>
                  </a:lnTo>
                  <a:lnTo>
                    <a:pt x="895" y="5248"/>
                  </a:lnTo>
                  <a:lnTo>
                    <a:pt x="692" y="5045"/>
                  </a:lnTo>
                  <a:lnTo>
                    <a:pt x="529" y="4801"/>
                  </a:lnTo>
                  <a:lnTo>
                    <a:pt x="407" y="4516"/>
                  </a:lnTo>
                  <a:lnTo>
                    <a:pt x="366" y="4394"/>
                  </a:lnTo>
                  <a:lnTo>
                    <a:pt x="407" y="4272"/>
                  </a:lnTo>
                  <a:lnTo>
                    <a:pt x="447" y="4109"/>
                  </a:lnTo>
                  <a:lnTo>
                    <a:pt x="529" y="4028"/>
                  </a:lnTo>
                  <a:lnTo>
                    <a:pt x="732" y="3987"/>
                  </a:lnTo>
                  <a:close/>
                  <a:moveTo>
                    <a:pt x="3254" y="4556"/>
                  </a:moveTo>
                  <a:lnTo>
                    <a:pt x="3498" y="4597"/>
                  </a:lnTo>
                  <a:lnTo>
                    <a:pt x="3783" y="5248"/>
                  </a:lnTo>
                  <a:lnTo>
                    <a:pt x="3986" y="5533"/>
                  </a:lnTo>
                  <a:lnTo>
                    <a:pt x="4190" y="5817"/>
                  </a:lnTo>
                  <a:lnTo>
                    <a:pt x="3173" y="6468"/>
                  </a:lnTo>
                  <a:lnTo>
                    <a:pt x="2725" y="6346"/>
                  </a:lnTo>
                  <a:lnTo>
                    <a:pt x="2807" y="5899"/>
                  </a:lnTo>
                  <a:lnTo>
                    <a:pt x="2929" y="5451"/>
                  </a:lnTo>
                  <a:lnTo>
                    <a:pt x="3051" y="4963"/>
                  </a:lnTo>
                  <a:lnTo>
                    <a:pt x="3254" y="4556"/>
                  </a:lnTo>
                  <a:close/>
                  <a:moveTo>
                    <a:pt x="11064" y="3214"/>
                  </a:moveTo>
                  <a:lnTo>
                    <a:pt x="11389" y="3255"/>
                  </a:lnTo>
                  <a:lnTo>
                    <a:pt x="11674" y="3336"/>
                  </a:lnTo>
                  <a:lnTo>
                    <a:pt x="11918" y="3458"/>
                  </a:lnTo>
                  <a:lnTo>
                    <a:pt x="12162" y="3621"/>
                  </a:lnTo>
                  <a:lnTo>
                    <a:pt x="12406" y="3865"/>
                  </a:lnTo>
                  <a:lnTo>
                    <a:pt x="12528" y="4109"/>
                  </a:lnTo>
                  <a:lnTo>
                    <a:pt x="12650" y="4353"/>
                  </a:lnTo>
                  <a:lnTo>
                    <a:pt x="12650" y="4597"/>
                  </a:lnTo>
                  <a:lnTo>
                    <a:pt x="12650" y="4882"/>
                  </a:lnTo>
                  <a:lnTo>
                    <a:pt x="12528" y="5126"/>
                  </a:lnTo>
                  <a:lnTo>
                    <a:pt x="12366" y="5329"/>
                  </a:lnTo>
                  <a:lnTo>
                    <a:pt x="12162" y="5533"/>
                  </a:lnTo>
                  <a:lnTo>
                    <a:pt x="11918" y="5695"/>
                  </a:lnTo>
                  <a:lnTo>
                    <a:pt x="11430" y="5939"/>
                  </a:lnTo>
                  <a:lnTo>
                    <a:pt x="10901" y="6184"/>
                  </a:lnTo>
                  <a:lnTo>
                    <a:pt x="10372" y="6346"/>
                  </a:lnTo>
                  <a:lnTo>
                    <a:pt x="9803" y="6509"/>
                  </a:lnTo>
                  <a:lnTo>
                    <a:pt x="9437" y="6306"/>
                  </a:lnTo>
                  <a:lnTo>
                    <a:pt x="9071" y="6102"/>
                  </a:lnTo>
                  <a:lnTo>
                    <a:pt x="8298" y="5817"/>
                  </a:lnTo>
                  <a:lnTo>
                    <a:pt x="8054" y="5695"/>
                  </a:lnTo>
                  <a:lnTo>
                    <a:pt x="7159" y="4638"/>
                  </a:lnTo>
                  <a:lnTo>
                    <a:pt x="7606" y="4394"/>
                  </a:lnTo>
                  <a:lnTo>
                    <a:pt x="8867" y="3784"/>
                  </a:lnTo>
                  <a:lnTo>
                    <a:pt x="9518" y="3540"/>
                  </a:lnTo>
                  <a:lnTo>
                    <a:pt x="10169" y="3296"/>
                  </a:lnTo>
                  <a:lnTo>
                    <a:pt x="10454" y="3255"/>
                  </a:lnTo>
                  <a:lnTo>
                    <a:pt x="10779" y="3214"/>
                  </a:lnTo>
                  <a:close/>
                  <a:moveTo>
                    <a:pt x="8542" y="6306"/>
                  </a:moveTo>
                  <a:lnTo>
                    <a:pt x="9315" y="6631"/>
                  </a:lnTo>
                  <a:lnTo>
                    <a:pt x="8908" y="6712"/>
                  </a:lnTo>
                  <a:lnTo>
                    <a:pt x="8542" y="6306"/>
                  </a:lnTo>
                  <a:close/>
                  <a:moveTo>
                    <a:pt x="4434" y="6143"/>
                  </a:moveTo>
                  <a:lnTo>
                    <a:pt x="4434" y="6184"/>
                  </a:lnTo>
                  <a:lnTo>
                    <a:pt x="4800" y="6509"/>
                  </a:lnTo>
                  <a:lnTo>
                    <a:pt x="5166" y="6753"/>
                  </a:lnTo>
                  <a:lnTo>
                    <a:pt x="4393" y="6712"/>
                  </a:lnTo>
                  <a:lnTo>
                    <a:pt x="3661" y="6590"/>
                  </a:lnTo>
                  <a:lnTo>
                    <a:pt x="4434" y="6143"/>
                  </a:lnTo>
                  <a:close/>
                  <a:moveTo>
                    <a:pt x="5857" y="5329"/>
                  </a:moveTo>
                  <a:lnTo>
                    <a:pt x="6590" y="5533"/>
                  </a:lnTo>
                  <a:lnTo>
                    <a:pt x="6427" y="6265"/>
                  </a:lnTo>
                  <a:lnTo>
                    <a:pt x="6305" y="6753"/>
                  </a:lnTo>
                  <a:lnTo>
                    <a:pt x="6183" y="6753"/>
                  </a:lnTo>
                  <a:lnTo>
                    <a:pt x="6142" y="6712"/>
                  </a:lnTo>
                  <a:lnTo>
                    <a:pt x="6061" y="6672"/>
                  </a:lnTo>
                  <a:lnTo>
                    <a:pt x="5939" y="6712"/>
                  </a:lnTo>
                  <a:lnTo>
                    <a:pt x="5613" y="6590"/>
                  </a:lnTo>
                  <a:lnTo>
                    <a:pt x="5329" y="6428"/>
                  </a:lnTo>
                  <a:lnTo>
                    <a:pt x="5044" y="6224"/>
                  </a:lnTo>
                  <a:lnTo>
                    <a:pt x="4759" y="5980"/>
                  </a:lnTo>
                  <a:lnTo>
                    <a:pt x="4759" y="5939"/>
                  </a:lnTo>
                  <a:lnTo>
                    <a:pt x="5207" y="5655"/>
                  </a:lnTo>
                  <a:lnTo>
                    <a:pt x="5857" y="5329"/>
                  </a:lnTo>
                  <a:close/>
                  <a:moveTo>
                    <a:pt x="2766" y="6753"/>
                  </a:moveTo>
                  <a:lnTo>
                    <a:pt x="2725" y="6794"/>
                  </a:lnTo>
                  <a:lnTo>
                    <a:pt x="2725" y="6753"/>
                  </a:lnTo>
                  <a:close/>
                  <a:moveTo>
                    <a:pt x="6915" y="5695"/>
                  </a:moveTo>
                  <a:lnTo>
                    <a:pt x="7851" y="6021"/>
                  </a:lnTo>
                  <a:lnTo>
                    <a:pt x="8501" y="6794"/>
                  </a:lnTo>
                  <a:lnTo>
                    <a:pt x="7606" y="6875"/>
                  </a:lnTo>
                  <a:lnTo>
                    <a:pt x="7606" y="6834"/>
                  </a:lnTo>
                  <a:lnTo>
                    <a:pt x="7606" y="6753"/>
                  </a:lnTo>
                  <a:lnTo>
                    <a:pt x="7525" y="6712"/>
                  </a:lnTo>
                  <a:lnTo>
                    <a:pt x="7444" y="6672"/>
                  </a:lnTo>
                  <a:lnTo>
                    <a:pt x="6712" y="6712"/>
                  </a:lnTo>
                  <a:lnTo>
                    <a:pt x="6712" y="6712"/>
                  </a:lnTo>
                  <a:lnTo>
                    <a:pt x="6752" y="6509"/>
                  </a:lnTo>
                  <a:lnTo>
                    <a:pt x="6915" y="5695"/>
                  </a:lnTo>
                  <a:close/>
                  <a:moveTo>
                    <a:pt x="9762" y="6916"/>
                  </a:moveTo>
                  <a:lnTo>
                    <a:pt x="10088" y="7160"/>
                  </a:lnTo>
                  <a:lnTo>
                    <a:pt x="10250" y="7322"/>
                  </a:lnTo>
                  <a:lnTo>
                    <a:pt x="10372" y="7485"/>
                  </a:lnTo>
                  <a:lnTo>
                    <a:pt x="10454" y="7648"/>
                  </a:lnTo>
                  <a:lnTo>
                    <a:pt x="10535" y="7851"/>
                  </a:lnTo>
                  <a:lnTo>
                    <a:pt x="10576" y="8014"/>
                  </a:lnTo>
                  <a:lnTo>
                    <a:pt x="10576" y="8217"/>
                  </a:lnTo>
                  <a:lnTo>
                    <a:pt x="10535" y="8421"/>
                  </a:lnTo>
                  <a:lnTo>
                    <a:pt x="10454" y="8583"/>
                  </a:lnTo>
                  <a:lnTo>
                    <a:pt x="9152" y="7038"/>
                  </a:lnTo>
                  <a:lnTo>
                    <a:pt x="9640" y="6916"/>
                  </a:lnTo>
                  <a:close/>
                  <a:moveTo>
                    <a:pt x="8745" y="7119"/>
                  </a:moveTo>
                  <a:lnTo>
                    <a:pt x="10250" y="8909"/>
                  </a:lnTo>
                  <a:lnTo>
                    <a:pt x="10047" y="9072"/>
                  </a:lnTo>
                  <a:lnTo>
                    <a:pt x="9844" y="9234"/>
                  </a:lnTo>
                  <a:lnTo>
                    <a:pt x="9356" y="9478"/>
                  </a:lnTo>
                  <a:lnTo>
                    <a:pt x="8867" y="9682"/>
                  </a:lnTo>
                  <a:lnTo>
                    <a:pt x="8379" y="9844"/>
                  </a:lnTo>
                  <a:lnTo>
                    <a:pt x="8176" y="9926"/>
                  </a:lnTo>
                  <a:lnTo>
                    <a:pt x="7606" y="9356"/>
                  </a:lnTo>
                  <a:lnTo>
                    <a:pt x="7159" y="8746"/>
                  </a:lnTo>
                  <a:lnTo>
                    <a:pt x="6793" y="8177"/>
                  </a:lnTo>
                  <a:lnTo>
                    <a:pt x="6468" y="7567"/>
                  </a:lnTo>
                  <a:lnTo>
                    <a:pt x="6590" y="7241"/>
                  </a:lnTo>
                  <a:lnTo>
                    <a:pt x="7118" y="7282"/>
                  </a:lnTo>
                  <a:lnTo>
                    <a:pt x="7647" y="7241"/>
                  </a:lnTo>
                  <a:lnTo>
                    <a:pt x="8217" y="7200"/>
                  </a:lnTo>
                  <a:lnTo>
                    <a:pt x="8745" y="7119"/>
                  </a:lnTo>
                  <a:close/>
                  <a:moveTo>
                    <a:pt x="3254" y="6875"/>
                  </a:moveTo>
                  <a:lnTo>
                    <a:pt x="3742" y="6997"/>
                  </a:lnTo>
                  <a:lnTo>
                    <a:pt x="4230" y="7078"/>
                  </a:lnTo>
                  <a:lnTo>
                    <a:pt x="5085" y="7119"/>
                  </a:lnTo>
                  <a:lnTo>
                    <a:pt x="5939" y="7119"/>
                  </a:lnTo>
                  <a:lnTo>
                    <a:pt x="6101" y="7567"/>
                  </a:lnTo>
                  <a:lnTo>
                    <a:pt x="5857" y="8258"/>
                  </a:lnTo>
                  <a:lnTo>
                    <a:pt x="5573" y="8909"/>
                  </a:lnTo>
                  <a:lnTo>
                    <a:pt x="5410" y="9234"/>
                  </a:lnTo>
                  <a:lnTo>
                    <a:pt x="5207" y="9519"/>
                  </a:lnTo>
                  <a:lnTo>
                    <a:pt x="5003" y="9804"/>
                  </a:lnTo>
                  <a:lnTo>
                    <a:pt x="4759" y="10048"/>
                  </a:lnTo>
                  <a:lnTo>
                    <a:pt x="4312" y="9844"/>
                  </a:lnTo>
                  <a:lnTo>
                    <a:pt x="4108" y="9722"/>
                  </a:lnTo>
                  <a:lnTo>
                    <a:pt x="3905" y="9600"/>
                  </a:lnTo>
                  <a:lnTo>
                    <a:pt x="3702" y="9397"/>
                  </a:lnTo>
                  <a:lnTo>
                    <a:pt x="3498" y="9194"/>
                  </a:lnTo>
                  <a:lnTo>
                    <a:pt x="3213" y="8746"/>
                  </a:lnTo>
                  <a:lnTo>
                    <a:pt x="2969" y="8258"/>
                  </a:lnTo>
                  <a:lnTo>
                    <a:pt x="2807" y="7729"/>
                  </a:lnTo>
                  <a:lnTo>
                    <a:pt x="2725" y="7241"/>
                  </a:lnTo>
                  <a:lnTo>
                    <a:pt x="2929" y="7119"/>
                  </a:lnTo>
                  <a:lnTo>
                    <a:pt x="3254" y="6875"/>
                  </a:lnTo>
                  <a:close/>
                  <a:moveTo>
                    <a:pt x="6305" y="8095"/>
                  </a:moveTo>
                  <a:lnTo>
                    <a:pt x="6630" y="8624"/>
                  </a:lnTo>
                  <a:lnTo>
                    <a:pt x="6956" y="9112"/>
                  </a:lnTo>
                  <a:lnTo>
                    <a:pt x="7322" y="9600"/>
                  </a:lnTo>
                  <a:lnTo>
                    <a:pt x="7729" y="10007"/>
                  </a:lnTo>
                  <a:lnTo>
                    <a:pt x="7322" y="10129"/>
                  </a:lnTo>
                  <a:lnTo>
                    <a:pt x="6915" y="10210"/>
                  </a:lnTo>
                  <a:lnTo>
                    <a:pt x="6468" y="10251"/>
                  </a:lnTo>
                  <a:lnTo>
                    <a:pt x="6061" y="10292"/>
                  </a:lnTo>
                  <a:lnTo>
                    <a:pt x="5613" y="10251"/>
                  </a:lnTo>
                  <a:lnTo>
                    <a:pt x="5166" y="10170"/>
                  </a:lnTo>
                  <a:lnTo>
                    <a:pt x="5532" y="9722"/>
                  </a:lnTo>
                  <a:lnTo>
                    <a:pt x="5817" y="9234"/>
                  </a:lnTo>
                  <a:lnTo>
                    <a:pt x="6101" y="8665"/>
                  </a:lnTo>
                  <a:lnTo>
                    <a:pt x="6305" y="8095"/>
                  </a:lnTo>
                  <a:close/>
                  <a:moveTo>
                    <a:pt x="2400" y="7526"/>
                  </a:moveTo>
                  <a:lnTo>
                    <a:pt x="2481" y="7851"/>
                  </a:lnTo>
                  <a:lnTo>
                    <a:pt x="2563" y="8177"/>
                  </a:lnTo>
                  <a:lnTo>
                    <a:pt x="2685" y="8502"/>
                  </a:lnTo>
                  <a:lnTo>
                    <a:pt x="2807" y="8827"/>
                  </a:lnTo>
                  <a:lnTo>
                    <a:pt x="2969" y="9112"/>
                  </a:lnTo>
                  <a:lnTo>
                    <a:pt x="3173" y="9397"/>
                  </a:lnTo>
                  <a:lnTo>
                    <a:pt x="3417" y="9641"/>
                  </a:lnTo>
                  <a:lnTo>
                    <a:pt x="3702" y="9885"/>
                  </a:lnTo>
                  <a:lnTo>
                    <a:pt x="4068" y="10129"/>
                  </a:lnTo>
                  <a:lnTo>
                    <a:pt x="4434" y="10332"/>
                  </a:lnTo>
                  <a:lnTo>
                    <a:pt x="4149" y="10536"/>
                  </a:lnTo>
                  <a:lnTo>
                    <a:pt x="3905" y="10658"/>
                  </a:lnTo>
                  <a:lnTo>
                    <a:pt x="3661" y="10780"/>
                  </a:lnTo>
                  <a:lnTo>
                    <a:pt x="3376" y="10821"/>
                  </a:lnTo>
                  <a:lnTo>
                    <a:pt x="3132" y="10861"/>
                  </a:lnTo>
                  <a:lnTo>
                    <a:pt x="2847" y="10861"/>
                  </a:lnTo>
                  <a:lnTo>
                    <a:pt x="2603" y="10821"/>
                  </a:lnTo>
                  <a:lnTo>
                    <a:pt x="2319" y="10780"/>
                  </a:lnTo>
                  <a:lnTo>
                    <a:pt x="2075" y="10658"/>
                  </a:lnTo>
                  <a:lnTo>
                    <a:pt x="1830" y="10495"/>
                  </a:lnTo>
                  <a:lnTo>
                    <a:pt x="1668" y="10332"/>
                  </a:lnTo>
                  <a:lnTo>
                    <a:pt x="1505" y="10088"/>
                  </a:lnTo>
                  <a:lnTo>
                    <a:pt x="1383" y="9885"/>
                  </a:lnTo>
                  <a:lnTo>
                    <a:pt x="1302" y="9641"/>
                  </a:lnTo>
                  <a:lnTo>
                    <a:pt x="1302" y="9397"/>
                  </a:lnTo>
                  <a:lnTo>
                    <a:pt x="1302" y="9112"/>
                  </a:lnTo>
                  <a:lnTo>
                    <a:pt x="1383" y="8868"/>
                  </a:lnTo>
                  <a:lnTo>
                    <a:pt x="1546" y="8461"/>
                  </a:lnTo>
                  <a:lnTo>
                    <a:pt x="1790" y="8136"/>
                  </a:lnTo>
                  <a:lnTo>
                    <a:pt x="2075" y="7811"/>
                  </a:lnTo>
                  <a:lnTo>
                    <a:pt x="2400" y="7526"/>
                  </a:lnTo>
                  <a:close/>
                  <a:moveTo>
                    <a:pt x="10494" y="9194"/>
                  </a:moveTo>
                  <a:lnTo>
                    <a:pt x="10942" y="9722"/>
                  </a:lnTo>
                  <a:lnTo>
                    <a:pt x="11145" y="10007"/>
                  </a:lnTo>
                  <a:lnTo>
                    <a:pt x="11349" y="10292"/>
                  </a:lnTo>
                  <a:lnTo>
                    <a:pt x="11430" y="10414"/>
                  </a:lnTo>
                  <a:lnTo>
                    <a:pt x="11430" y="10577"/>
                  </a:lnTo>
                  <a:lnTo>
                    <a:pt x="11430" y="10699"/>
                  </a:lnTo>
                  <a:lnTo>
                    <a:pt x="11389" y="10861"/>
                  </a:lnTo>
                  <a:lnTo>
                    <a:pt x="11308" y="10943"/>
                  </a:lnTo>
                  <a:lnTo>
                    <a:pt x="11186" y="11065"/>
                  </a:lnTo>
                  <a:lnTo>
                    <a:pt x="11064" y="11146"/>
                  </a:lnTo>
                  <a:lnTo>
                    <a:pt x="10901" y="11187"/>
                  </a:lnTo>
                  <a:lnTo>
                    <a:pt x="10739" y="11227"/>
                  </a:lnTo>
                  <a:lnTo>
                    <a:pt x="10576" y="11227"/>
                  </a:lnTo>
                  <a:lnTo>
                    <a:pt x="10291" y="11146"/>
                  </a:lnTo>
                  <a:lnTo>
                    <a:pt x="9966" y="11065"/>
                  </a:lnTo>
                  <a:lnTo>
                    <a:pt x="9681" y="10902"/>
                  </a:lnTo>
                  <a:lnTo>
                    <a:pt x="9193" y="10658"/>
                  </a:lnTo>
                  <a:lnTo>
                    <a:pt x="8705" y="10373"/>
                  </a:lnTo>
                  <a:lnTo>
                    <a:pt x="8501" y="10210"/>
                  </a:lnTo>
                  <a:lnTo>
                    <a:pt x="8664" y="10129"/>
                  </a:lnTo>
                  <a:lnTo>
                    <a:pt x="9152" y="9966"/>
                  </a:lnTo>
                  <a:lnTo>
                    <a:pt x="9640" y="9763"/>
                  </a:lnTo>
                  <a:lnTo>
                    <a:pt x="10088" y="9519"/>
                  </a:lnTo>
                  <a:lnTo>
                    <a:pt x="10291" y="9356"/>
                  </a:lnTo>
                  <a:lnTo>
                    <a:pt x="10494" y="9194"/>
                  </a:lnTo>
                  <a:close/>
                  <a:moveTo>
                    <a:pt x="7118" y="1"/>
                  </a:moveTo>
                  <a:lnTo>
                    <a:pt x="6834" y="41"/>
                  </a:lnTo>
                  <a:lnTo>
                    <a:pt x="6549" y="123"/>
                  </a:lnTo>
                  <a:lnTo>
                    <a:pt x="6264" y="245"/>
                  </a:lnTo>
                  <a:lnTo>
                    <a:pt x="5979" y="367"/>
                  </a:lnTo>
                  <a:lnTo>
                    <a:pt x="5735" y="530"/>
                  </a:lnTo>
                  <a:lnTo>
                    <a:pt x="5451" y="774"/>
                  </a:lnTo>
                  <a:lnTo>
                    <a:pt x="5125" y="1058"/>
                  </a:lnTo>
                  <a:lnTo>
                    <a:pt x="4596" y="1628"/>
                  </a:lnTo>
                  <a:lnTo>
                    <a:pt x="4393" y="1506"/>
                  </a:lnTo>
                  <a:lnTo>
                    <a:pt x="4149" y="1343"/>
                  </a:lnTo>
                  <a:lnTo>
                    <a:pt x="3905" y="1262"/>
                  </a:lnTo>
                  <a:lnTo>
                    <a:pt x="3620" y="1262"/>
                  </a:lnTo>
                  <a:lnTo>
                    <a:pt x="3376" y="1302"/>
                  </a:lnTo>
                  <a:lnTo>
                    <a:pt x="3173" y="1424"/>
                  </a:lnTo>
                  <a:lnTo>
                    <a:pt x="3010" y="1628"/>
                  </a:lnTo>
                  <a:lnTo>
                    <a:pt x="2888" y="1831"/>
                  </a:lnTo>
                  <a:lnTo>
                    <a:pt x="2847" y="2116"/>
                  </a:lnTo>
                  <a:lnTo>
                    <a:pt x="2807" y="2360"/>
                  </a:lnTo>
                  <a:lnTo>
                    <a:pt x="2847" y="2645"/>
                  </a:lnTo>
                  <a:lnTo>
                    <a:pt x="2929" y="2929"/>
                  </a:lnTo>
                  <a:lnTo>
                    <a:pt x="3051" y="3377"/>
                  </a:lnTo>
                  <a:lnTo>
                    <a:pt x="3173" y="3784"/>
                  </a:lnTo>
                  <a:lnTo>
                    <a:pt x="3010" y="4109"/>
                  </a:lnTo>
                  <a:lnTo>
                    <a:pt x="2156" y="3906"/>
                  </a:lnTo>
                  <a:lnTo>
                    <a:pt x="1383" y="3743"/>
                  </a:lnTo>
                  <a:lnTo>
                    <a:pt x="1017" y="3662"/>
                  </a:lnTo>
                  <a:lnTo>
                    <a:pt x="814" y="3621"/>
                  </a:lnTo>
                  <a:lnTo>
                    <a:pt x="610" y="3621"/>
                  </a:lnTo>
                  <a:lnTo>
                    <a:pt x="488" y="3662"/>
                  </a:lnTo>
                  <a:lnTo>
                    <a:pt x="366" y="3702"/>
                  </a:lnTo>
                  <a:lnTo>
                    <a:pt x="244" y="3784"/>
                  </a:lnTo>
                  <a:lnTo>
                    <a:pt x="163" y="3906"/>
                  </a:lnTo>
                  <a:lnTo>
                    <a:pt x="41" y="4150"/>
                  </a:lnTo>
                  <a:lnTo>
                    <a:pt x="0" y="4394"/>
                  </a:lnTo>
                  <a:lnTo>
                    <a:pt x="41" y="4556"/>
                  </a:lnTo>
                  <a:lnTo>
                    <a:pt x="81" y="4719"/>
                  </a:lnTo>
                  <a:lnTo>
                    <a:pt x="203" y="4963"/>
                  </a:lnTo>
                  <a:lnTo>
                    <a:pt x="366" y="5207"/>
                  </a:lnTo>
                  <a:lnTo>
                    <a:pt x="570" y="5451"/>
                  </a:lnTo>
                  <a:lnTo>
                    <a:pt x="814" y="5695"/>
                  </a:lnTo>
                  <a:lnTo>
                    <a:pt x="1058" y="5899"/>
                  </a:lnTo>
                  <a:lnTo>
                    <a:pt x="1627" y="6265"/>
                  </a:lnTo>
                  <a:lnTo>
                    <a:pt x="1993" y="6428"/>
                  </a:lnTo>
                  <a:lnTo>
                    <a:pt x="2359" y="6590"/>
                  </a:lnTo>
                  <a:lnTo>
                    <a:pt x="2359" y="7078"/>
                  </a:lnTo>
                  <a:lnTo>
                    <a:pt x="1912" y="7444"/>
                  </a:lnTo>
                  <a:lnTo>
                    <a:pt x="1505" y="7892"/>
                  </a:lnTo>
                  <a:lnTo>
                    <a:pt x="1342" y="8136"/>
                  </a:lnTo>
                  <a:lnTo>
                    <a:pt x="1180" y="8380"/>
                  </a:lnTo>
                  <a:lnTo>
                    <a:pt x="1058" y="8665"/>
                  </a:lnTo>
                  <a:lnTo>
                    <a:pt x="976" y="8909"/>
                  </a:lnTo>
                  <a:lnTo>
                    <a:pt x="936" y="9234"/>
                  </a:lnTo>
                  <a:lnTo>
                    <a:pt x="936" y="9519"/>
                  </a:lnTo>
                  <a:lnTo>
                    <a:pt x="976" y="9763"/>
                  </a:lnTo>
                  <a:lnTo>
                    <a:pt x="1058" y="10048"/>
                  </a:lnTo>
                  <a:lnTo>
                    <a:pt x="1180" y="10292"/>
                  </a:lnTo>
                  <a:lnTo>
                    <a:pt x="1342" y="10536"/>
                  </a:lnTo>
                  <a:lnTo>
                    <a:pt x="1546" y="10739"/>
                  </a:lnTo>
                  <a:lnTo>
                    <a:pt x="1790" y="10902"/>
                  </a:lnTo>
                  <a:lnTo>
                    <a:pt x="2034" y="11065"/>
                  </a:lnTo>
                  <a:lnTo>
                    <a:pt x="2319" y="11146"/>
                  </a:lnTo>
                  <a:lnTo>
                    <a:pt x="2603" y="11227"/>
                  </a:lnTo>
                  <a:lnTo>
                    <a:pt x="2888" y="11268"/>
                  </a:lnTo>
                  <a:lnTo>
                    <a:pt x="3173" y="11227"/>
                  </a:lnTo>
                  <a:lnTo>
                    <a:pt x="3458" y="11227"/>
                  </a:lnTo>
                  <a:lnTo>
                    <a:pt x="3742" y="11146"/>
                  </a:lnTo>
                  <a:lnTo>
                    <a:pt x="3986" y="11024"/>
                  </a:lnTo>
                  <a:lnTo>
                    <a:pt x="4434" y="10780"/>
                  </a:lnTo>
                  <a:lnTo>
                    <a:pt x="4840" y="10495"/>
                  </a:lnTo>
                  <a:lnTo>
                    <a:pt x="5247" y="10577"/>
                  </a:lnTo>
                  <a:lnTo>
                    <a:pt x="5654" y="10617"/>
                  </a:lnTo>
                  <a:lnTo>
                    <a:pt x="6061" y="10658"/>
                  </a:lnTo>
                  <a:lnTo>
                    <a:pt x="6468" y="10617"/>
                  </a:lnTo>
                  <a:lnTo>
                    <a:pt x="6874" y="10577"/>
                  </a:lnTo>
                  <a:lnTo>
                    <a:pt x="7281" y="10495"/>
                  </a:lnTo>
                  <a:lnTo>
                    <a:pt x="8054" y="10332"/>
                  </a:lnTo>
                  <a:lnTo>
                    <a:pt x="8420" y="10617"/>
                  </a:lnTo>
                  <a:lnTo>
                    <a:pt x="8827" y="10861"/>
                  </a:lnTo>
                  <a:lnTo>
                    <a:pt x="9356" y="11187"/>
                  </a:lnTo>
                  <a:lnTo>
                    <a:pt x="9681" y="11349"/>
                  </a:lnTo>
                  <a:lnTo>
                    <a:pt x="9966" y="11471"/>
                  </a:lnTo>
                  <a:lnTo>
                    <a:pt x="10291" y="11553"/>
                  </a:lnTo>
                  <a:lnTo>
                    <a:pt x="10617" y="11593"/>
                  </a:lnTo>
                  <a:lnTo>
                    <a:pt x="10942" y="11553"/>
                  </a:lnTo>
                  <a:lnTo>
                    <a:pt x="11227" y="11471"/>
                  </a:lnTo>
                  <a:lnTo>
                    <a:pt x="11471" y="11309"/>
                  </a:lnTo>
                  <a:lnTo>
                    <a:pt x="11674" y="11105"/>
                  </a:lnTo>
                  <a:lnTo>
                    <a:pt x="11796" y="10861"/>
                  </a:lnTo>
                  <a:lnTo>
                    <a:pt x="11796" y="10699"/>
                  </a:lnTo>
                  <a:lnTo>
                    <a:pt x="11837" y="10577"/>
                  </a:lnTo>
                  <a:lnTo>
                    <a:pt x="11796" y="10414"/>
                  </a:lnTo>
                  <a:lnTo>
                    <a:pt x="11755" y="10251"/>
                  </a:lnTo>
                  <a:lnTo>
                    <a:pt x="11593" y="9966"/>
                  </a:lnTo>
                  <a:lnTo>
                    <a:pt x="11389" y="9682"/>
                  </a:lnTo>
                  <a:lnTo>
                    <a:pt x="11186" y="9438"/>
                  </a:lnTo>
                  <a:lnTo>
                    <a:pt x="10739" y="8909"/>
                  </a:lnTo>
                  <a:lnTo>
                    <a:pt x="10861" y="8665"/>
                  </a:lnTo>
                  <a:lnTo>
                    <a:pt x="10942" y="8421"/>
                  </a:lnTo>
                  <a:lnTo>
                    <a:pt x="10942" y="8177"/>
                  </a:lnTo>
                  <a:lnTo>
                    <a:pt x="10942" y="7933"/>
                  </a:lnTo>
                  <a:lnTo>
                    <a:pt x="10901" y="7689"/>
                  </a:lnTo>
                  <a:lnTo>
                    <a:pt x="10779" y="7444"/>
                  </a:lnTo>
                  <a:lnTo>
                    <a:pt x="10657" y="7241"/>
                  </a:lnTo>
                  <a:lnTo>
                    <a:pt x="10494" y="7038"/>
                  </a:lnTo>
                  <a:lnTo>
                    <a:pt x="10210" y="6794"/>
                  </a:lnTo>
                  <a:lnTo>
                    <a:pt x="11145" y="6468"/>
                  </a:lnTo>
                  <a:lnTo>
                    <a:pt x="11755" y="6224"/>
                  </a:lnTo>
                  <a:lnTo>
                    <a:pt x="12040" y="6061"/>
                  </a:lnTo>
                  <a:lnTo>
                    <a:pt x="12325" y="5858"/>
                  </a:lnTo>
                  <a:lnTo>
                    <a:pt x="12528" y="5695"/>
                  </a:lnTo>
                  <a:lnTo>
                    <a:pt x="12732" y="5451"/>
                  </a:lnTo>
                  <a:lnTo>
                    <a:pt x="12854" y="5248"/>
                  </a:lnTo>
                  <a:lnTo>
                    <a:pt x="12976" y="5004"/>
                  </a:lnTo>
                  <a:lnTo>
                    <a:pt x="13016" y="4719"/>
                  </a:lnTo>
                  <a:lnTo>
                    <a:pt x="13016" y="4475"/>
                  </a:lnTo>
                  <a:lnTo>
                    <a:pt x="12976" y="4190"/>
                  </a:lnTo>
                  <a:lnTo>
                    <a:pt x="12854" y="3906"/>
                  </a:lnTo>
                  <a:lnTo>
                    <a:pt x="12691" y="3621"/>
                  </a:lnTo>
                  <a:lnTo>
                    <a:pt x="12488" y="3418"/>
                  </a:lnTo>
                  <a:lnTo>
                    <a:pt x="12244" y="3214"/>
                  </a:lnTo>
                  <a:lnTo>
                    <a:pt x="12000" y="3051"/>
                  </a:lnTo>
                  <a:lnTo>
                    <a:pt x="11715" y="2929"/>
                  </a:lnTo>
                  <a:lnTo>
                    <a:pt x="11389" y="2889"/>
                  </a:lnTo>
                  <a:lnTo>
                    <a:pt x="11105" y="2848"/>
                  </a:lnTo>
                  <a:lnTo>
                    <a:pt x="10779" y="2848"/>
                  </a:lnTo>
                  <a:lnTo>
                    <a:pt x="10413" y="2889"/>
                  </a:lnTo>
                  <a:lnTo>
                    <a:pt x="10047" y="2970"/>
                  </a:lnTo>
                  <a:lnTo>
                    <a:pt x="9640" y="3051"/>
                  </a:lnTo>
                  <a:lnTo>
                    <a:pt x="9315" y="3214"/>
                  </a:lnTo>
                  <a:lnTo>
                    <a:pt x="8583" y="3540"/>
                  </a:lnTo>
                  <a:lnTo>
                    <a:pt x="7891" y="3865"/>
                  </a:lnTo>
                  <a:lnTo>
                    <a:pt x="7281" y="4190"/>
                  </a:lnTo>
                  <a:lnTo>
                    <a:pt x="7484" y="3214"/>
                  </a:lnTo>
                  <a:lnTo>
                    <a:pt x="7851" y="1587"/>
                  </a:lnTo>
                  <a:lnTo>
                    <a:pt x="7891" y="1343"/>
                  </a:lnTo>
                  <a:lnTo>
                    <a:pt x="7891" y="1058"/>
                  </a:lnTo>
                  <a:lnTo>
                    <a:pt x="7891" y="774"/>
                  </a:lnTo>
                  <a:lnTo>
                    <a:pt x="7810" y="489"/>
                  </a:lnTo>
                  <a:lnTo>
                    <a:pt x="7729" y="367"/>
                  </a:lnTo>
                  <a:lnTo>
                    <a:pt x="7606" y="245"/>
                  </a:lnTo>
                  <a:lnTo>
                    <a:pt x="7525" y="123"/>
                  </a:lnTo>
                  <a:lnTo>
                    <a:pt x="7403" y="82"/>
                  </a:lnTo>
                  <a:lnTo>
                    <a:pt x="7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66"/>
            <p:cNvSpPr/>
            <p:nvPr/>
          </p:nvSpPr>
          <p:spPr>
            <a:xfrm>
              <a:off x="7483444" y="2502279"/>
              <a:ext cx="576776" cy="258992"/>
            </a:xfrm>
            <a:custGeom>
              <a:rect b="b" l="l" r="r" t="t"/>
              <a:pathLst>
                <a:path extrusionOk="0" h="4110" w="9153">
                  <a:moveTo>
                    <a:pt x="8868" y="1"/>
                  </a:moveTo>
                  <a:lnTo>
                    <a:pt x="8827" y="41"/>
                  </a:lnTo>
                  <a:lnTo>
                    <a:pt x="8746" y="82"/>
                  </a:lnTo>
                  <a:lnTo>
                    <a:pt x="8746" y="163"/>
                  </a:lnTo>
                  <a:lnTo>
                    <a:pt x="8746" y="2993"/>
                  </a:lnTo>
                  <a:lnTo>
                    <a:pt x="6997" y="1587"/>
                  </a:lnTo>
                  <a:lnTo>
                    <a:pt x="6590" y="1262"/>
                  </a:lnTo>
                  <a:lnTo>
                    <a:pt x="6346" y="1058"/>
                  </a:lnTo>
                  <a:lnTo>
                    <a:pt x="6102" y="896"/>
                  </a:lnTo>
                  <a:lnTo>
                    <a:pt x="5858" y="814"/>
                  </a:lnTo>
                  <a:lnTo>
                    <a:pt x="5614" y="733"/>
                  </a:lnTo>
                  <a:lnTo>
                    <a:pt x="5370" y="733"/>
                  </a:lnTo>
                  <a:lnTo>
                    <a:pt x="5085" y="814"/>
                  </a:lnTo>
                  <a:lnTo>
                    <a:pt x="4841" y="936"/>
                  </a:lnTo>
                  <a:lnTo>
                    <a:pt x="4597" y="1099"/>
                  </a:lnTo>
                  <a:lnTo>
                    <a:pt x="4190" y="1465"/>
                  </a:lnTo>
                  <a:lnTo>
                    <a:pt x="3173" y="2319"/>
                  </a:lnTo>
                  <a:lnTo>
                    <a:pt x="2156" y="3174"/>
                  </a:lnTo>
                  <a:lnTo>
                    <a:pt x="1953" y="3336"/>
                  </a:lnTo>
                  <a:lnTo>
                    <a:pt x="1668" y="3580"/>
                  </a:lnTo>
                  <a:lnTo>
                    <a:pt x="1546" y="3662"/>
                  </a:lnTo>
                  <a:lnTo>
                    <a:pt x="1384" y="3702"/>
                  </a:lnTo>
                  <a:lnTo>
                    <a:pt x="1221" y="3702"/>
                  </a:lnTo>
                  <a:lnTo>
                    <a:pt x="1099" y="3662"/>
                  </a:lnTo>
                  <a:lnTo>
                    <a:pt x="1017" y="3540"/>
                  </a:lnTo>
                  <a:lnTo>
                    <a:pt x="977" y="3418"/>
                  </a:lnTo>
                  <a:lnTo>
                    <a:pt x="895" y="3133"/>
                  </a:lnTo>
                  <a:lnTo>
                    <a:pt x="733" y="2441"/>
                  </a:lnTo>
                  <a:lnTo>
                    <a:pt x="367" y="936"/>
                  </a:lnTo>
                  <a:lnTo>
                    <a:pt x="326" y="855"/>
                  </a:lnTo>
                  <a:lnTo>
                    <a:pt x="245" y="814"/>
                  </a:lnTo>
                  <a:lnTo>
                    <a:pt x="123" y="814"/>
                  </a:lnTo>
                  <a:lnTo>
                    <a:pt x="82" y="855"/>
                  </a:lnTo>
                  <a:lnTo>
                    <a:pt x="1" y="896"/>
                  </a:lnTo>
                  <a:lnTo>
                    <a:pt x="1" y="936"/>
                  </a:lnTo>
                  <a:lnTo>
                    <a:pt x="1" y="1018"/>
                  </a:lnTo>
                  <a:lnTo>
                    <a:pt x="326" y="2360"/>
                  </a:lnTo>
                  <a:lnTo>
                    <a:pt x="489" y="2970"/>
                  </a:lnTo>
                  <a:lnTo>
                    <a:pt x="651" y="3580"/>
                  </a:lnTo>
                  <a:lnTo>
                    <a:pt x="733" y="3784"/>
                  </a:lnTo>
                  <a:lnTo>
                    <a:pt x="895" y="3946"/>
                  </a:lnTo>
                  <a:lnTo>
                    <a:pt x="1058" y="4068"/>
                  </a:lnTo>
                  <a:lnTo>
                    <a:pt x="1262" y="4109"/>
                  </a:lnTo>
                  <a:lnTo>
                    <a:pt x="1506" y="4068"/>
                  </a:lnTo>
                  <a:lnTo>
                    <a:pt x="1750" y="3946"/>
                  </a:lnTo>
                  <a:lnTo>
                    <a:pt x="1953" y="3824"/>
                  </a:lnTo>
                  <a:lnTo>
                    <a:pt x="2156" y="3662"/>
                  </a:lnTo>
                  <a:lnTo>
                    <a:pt x="4231" y="1913"/>
                  </a:lnTo>
                  <a:lnTo>
                    <a:pt x="4719" y="1465"/>
                  </a:lnTo>
                  <a:lnTo>
                    <a:pt x="4963" y="1262"/>
                  </a:lnTo>
                  <a:lnTo>
                    <a:pt x="5248" y="1140"/>
                  </a:lnTo>
                  <a:lnTo>
                    <a:pt x="5411" y="1099"/>
                  </a:lnTo>
                  <a:lnTo>
                    <a:pt x="5573" y="1099"/>
                  </a:lnTo>
                  <a:lnTo>
                    <a:pt x="5736" y="1140"/>
                  </a:lnTo>
                  <a:lnTo>
                    <a:pt x="5858" y="1180"/>
                  </a:lnTo>
                  <a:lnTo>
                    <a:pt x="6143" y="1384"/>
                  </a:lnTo>
                  <a:lnTo>
                    <a:pt x="6387" y="1587"/>
                  </a:lnTo>
                  <a:lnTo>
                    <a:pt x="8827" y="3499"/>
                  </a:lnTo>
                  <a:lnTo>
                    <a:pt x="8909" y="3540"/>
                  </a:lnTo>
                  <a:lnTo>
                    <a:pt x="9031" y="3540"/>
                  </a:lnTo>
                  <a:lnTo>
                    <a:pt x="9112" y="3458"/>
                  </a:lnTo>
                  <a:lnTo>
                    <a:pt x="9153" y="3377"/>
                  </a:lnTo>
                  <a:lnTo>
                    <a:pt x="9112" y="163"/>
                  </a:lnTo>
                  <a:lnTo>
                    <a:pt x="9112" y="82"/>
                  </a:lnTo>
                  <a:lnTo>
                    <a:pt x="9071" y="41"/>
                  </a:lnTo>
                  <a:lnTo>
                    <a:pt x="89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66"/>
            <p:cNvSpPr/>
            <p:nvPr/>
          </p:nvSpPr>
          <p:spPr>
            <a:xfrm>
              <a:off x="7819250" y="2550989"/>
              <a:ext cx="138444" cy="661405"/>
            </a:xfrm>
            <a:custGeom>
              <a:rect b="b" l="l" r="r" t="t"/>
              <a:pathLst>
                <a:path extrusionOk="0" h="10496" w="2197">
                  <a:moveTo>
                    <a:pt x="122" y="1"/>
                  </a:moveTo>
                  <a:lnTo>
                    <a:pt x="41" y="41"/>
                  </a:lnTo>
                  <a:lnTo>
                    <a:pt x="0" y="82"/>
                  </a:lnTo>
                  <a:lnTo>
                    <a:pt x="0" y="163"/>
                  </a:lnTo>
                  <a:lnTo>
                    <a:pt x="0" y="245"/>
                  </a:lnTo>
                  <a:lnTo>
                    <a:pt x="407" y="1465"/>
                  </a:lnTo>
                  <a:lnTo>
                    <a:pt x="773" y="2685"/>
                  </a:lnTo>
                  <a:lnTo>
                    <a:pt x="1058" y="3946"/>
                  </a:lnTo>
                  <a:lnTo>
                    <a:pt x="1342" y="5207"/>
                  </a:lnTo>
                  <a:lnTo>
                    <a:pt x="1546" y="6468"/>
                  </a:lnTo>
                  <a:lnTo>
                    <a:pt x="1668" y="7770"/>
                  </a:lnTo>
                  <a:lnTo>
                    <a:pt x="1790" y="9031"/>
                  </a:lnTo>
                  <a:lnTo>
                    <a:pt x="1831" y="10332"/>
                  </a:lnTo>
                  <a:lnTo>
                    <a:pt x="1831" y="10414"/>
                  </a:lnTo>
                  <a:lnTo>
                    <a:pt x="1871" y="10454"/>
                  </a:lnTo>
                  <a:lnTo>
                    <a:pt x="1912" y="10495"/>
                  </a:lnTo>
                  <a:lnTo>
                    <a:pt x="2075" y="10495"/>
                  </a:lnTo>
                  <a:lnTo>
                    <a:pt x="2115" y="10454"/>
                  </a:lnTo>
                  <a:lnTo>
                    <a:pt x="2156" y="10414"/>
                  </a:lnTo>
                  <a:lnTo>
                    <a:pt x="2197" y="10332"/>
                  </a:lnTo>
                  <a:lnTo>
                    <a:pt x="2156" y="9031"/>
                  </a:lnTo>
                  <a:lnTo>
                    <a:pt x="2034" y="7729"/>
                  </a:lnTo>
                  <a:lnTo>
                    <a:pt x="1912" y="6427"/>
                  </a:lnTo>
                  <a:lnTo>
                    <a:pt x="1709" y="5167"/>
                  </a:lnTo>
                  <a:lnTo>
                    <a:pt x="1424" y="3865"/>
                  </a:lnTo>
                  <a:lnTo>
                    <a:pt x="1139" y="2604"/>
                  </a:lnTo>
                  <a:lnTo>
                    <a:pt x="773" y="1384"/>
                  </a:lnTo>
                  <a:lnTo>
                    <a:pt x="366" y="123"/>
                  </a:lnTo>
                  <a:lnTo>
                    <a:pt x="326" y="82"/>
                  </a:lnTo>
                  <a:lnTo>
                    <a:pt x="244" y="41"/>
                  </a:lnTo>
                  <a:lnTo>
                    <a:pt x="1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66"/>
            <p:cNvSpPr/>
            <p:nvPr/>
          </p:nvSpPr>
          <p:spPr>
            <a:xfrm>
              <a:off x="8588223" y="2120408"/>
              <a:ext cx="430645" cy="586985"/>
            </a:xfrm>
            <a:custGeom>
              <a:rect b="b" l="l" r="r" t="t"/>
              <a:pathLst>
                <a:path extrusionOk="0" h="9315" w="6834">
                  <a:moveTo>
                    <a:pt x="1871" y="0"/>
                  </a:moveTo>
                  <a:lnTo>
                    <a:pt x="1749" y="81"/>
                  </a:lnTo>
                  <a:lnTo>
                    <a:pt x="1668" y="244"/>
                  </a:lnTo>
                  <a:lnTo>
                    <a:pt x="1586" y="366"/>
                  </a:lnTo>
                  <a:lnTo>
                    <a:pt x="1546" y="529"/>
                  </a:lnTo>
                  <a:lnTo>
                    <a:pt x="1424" y="1383"/>
                  </a:lnTo>
                  <a:lnTo>
                    <a:pt x="1383" y="2278"/>
                  </a:lnTo>
                  <a:lnTo>
                    <a:pt x="1424" y="3132"/>
                  </a:lnTo>
                  <a:lnTo>
                    <a:pt x="1546" y="3986"/>
                  </a:lnTo>
                  <a:lnTo>
                    <a:pt x="1098" y="1790"/>
                  </a:lnTo>
                  <a:lnTo>
                    <a:pt x="1058" y="1383"/>
                  </a:lnTo>
                  <a:lnTo>
                    <a:pt x="976" y="854"/>
                  </a:lnTo>
                  <a:lnTo>
                    <a:pt x="895" y="570"/>
                  </a:lnTo>
                  <a:lnTo>
                    <a:pt x="773" y="366"/>
                  </a:lnTo>
                  <a:lnTo>
                    <a:pt x="610" y="244"/>
                  </a:lnTo>
                  <a:lnTo>
                    <a:pt x="529" y="203"/>
                  </a:lnTo>
                  <a:lnTo>
                    <a:pt x="407" y="203"/>
                  </a:lnTo>
                  <a:lnTo>
                    <a:pt x="285" y="244"/>
                  </a:lnTo>
                  <a:lnTo>
                    <a:pt x="163" y="325"/>
                  </a:lnTo>
                  <a:lnTo>
                    <a:pt x="81" y="407"/>
                  </a:lnTo>
                  <a:lnTo>
                    <a:pt x="41" y="529"/>
                  </a:lnTo>
                  <a:lnTo>
                    <a:pt x="0" y="814"/>
                  </a:lnTo>
                  <a:lnTo>
                    <a:pt x="0" y="1098"/>
                  </a:lnTo>
                  <a:lnTo>
                    <a:pt x="122" y="3132"/>
                  </a:lnTo>
                  <a:lnTo>
                    <a:pt x="203" y="4149"/>
                  </a:lnTo>
                  <a:lnTo>
                    <a:pt x="366" y="5125"/>
                  </a:lnTo>
                  <a:lnTo>
                    <a:pt x="569" y="6183"/>
                  </a:lnTo>
                  <a:lnTo>
                    <a:pt x="773" y="7200"/>
                  </a:lnTo>
                  <a:lnTo>
                    <a:pt x="1261" y="9234"/>
                  </a:lnTo>
                  <a:lnTo>
                    <a:pt x="1383" y="9274"/>
                  </a:lnTo>
                  <a:lnTo>
                    <a:pt x="1668" y="9315"/>
                  </a:lnTo>
                  <a:lnTo>
                    <a:pt x="4759" y="9315"/>
                  </a:lnTo>
                  <a:lnTo>
                    <a:pt x="5491" y="9193"/>
                  </a:lnTo>
                  <a:lnTo>
                    <a:pt x="6183" y="8989"/>
                  </a:lnTo>
                  <a:lnTo>
                    <a:pt x="6834" y="8705"/>
                  </a:lnTo>
                  <a:lnTo>
                    <a:pt x="6793" y="7688"/>
                  </a:lnTo>
                  <a:lnTo>
                    <a:pt x="6752" y="6630"/>
                  </a:lnTo>
                  <a:lnTo>
                    <a:pt x="6630" y="5573"/>
                  </a:lnTo>
                  <a:lnTo>
                    <a:pt x="6468" y="4556"/>
                  </a:lnTo>
                  <a:lnTo>
                    <a:pt x="6264" y="3498"/>
                  </a:lnTo>
                  <a:lnTo>
                    <a:pt x="5979" y="2481"/>
                  </a:lnTo>
                  <a:lnTo>
                    <a:pt x="5695" y="1505"/>
                  </a:lnTo>
                  <a:lnTo>
                    <a:pt x="5369" y="488"/>
                  </a:lnTo>
                  <a:lnTo>
                    <a:pt x="5288" y="366"/>
                  </a:lnTo>
                  <a:lnTo>
                    <a:pt x="5207" y="244"/>
                  </a:lnTo>
                  <a:lnTo>
                    <a:pt x="5125" y="163"/>
                  </a:lnTo>
                  <a:lnTo>
                    <a:pt x="5003" y="163"/>
                  </a:lnTo>
                  <a:lnTo>
                    <a:pt x="4881" y="203"/>
                  </a:lnTo>
                  <a:lnTo>
                    <a:pt x="4840" y="285"/>
                  </a:lnTo>
                  <a:lnTo>
                    <a:pt x="4759" y="488"/>
                  </a:lnTo>
                  <a:lnTo>
                    <a:pt x="4637" y="1342"/>
                  </a:lnTo>
                  <a:lnTo>
                    <a:pt x="4515" y="2156"/>
                  </a:lnTo>
                  <a:lnTo>
                    <a:pt x="4474" y="3010"/>
                  </a:lnTo>
                  <a:lnTo>
                    <a:pt x="4515" y="3824"/>
                  </a:lnTo>
                  <a:lnTo>
                    <a:pt x="4515" y="3824"/>
                  </a:lnTo>
                  <a:lnTo>
                    <a:pt x="4149" y="854"/>
                  </a:lnTo>
                  <a:lnTo>
                    <a:pt x="4108" y="651"/>
                  </a:lnTo>
                  <a:lnTo>
                    <a:pt x="4027" y="447"/>
                  </a:lnTo>
                  <a:lnTo>
                    <a:pt x="3946" y="366"/>
                  </a:lnTo>
                  <a:lnTo>
                    <a:pt x="3864" y="285"/>
                  </a:lnTo>
                  <a:lnTo>
                    <a:pt x="3742" y="244"/>
                  </a:lnTo>
                  <a:lnTo>
                    <a:pt x="3620" y="285"/>
                  </a:lnTo>
                  <a:lnTo>
                    <a:pt x="3539" y="325"/>
                  </a:lnTo>
                  <a:lnTo>
                    <a:pt x="3498" y="407"/>
                  </a:lnTo>
                  <a:lnTo>
                    <a:pt x="3376" y="610"/>
                  </a:lnTo>
                  <a:lnTo>
                    <a:pt x="3254" y="1017"/>
                  </a:lnTo>
                  <a:lnTo>
                    <a:pt x="3132" y="1464"/>
                  </a:lnTo>
                  <a:lnTo>
                    <a:pt x="3051" y="1912"/>
                  </a:lnTo>
                  <a:lnTo>
                    <a:pt x="3010" y="2359"/>
                  </a:lnTo>
                  <a:lnTo>
                    <a:pt x="2969" y="2807"/>
                  </a:lnTo>
                  <a:lnTo>
                    <a:pt x="2969" y="3254"/>
                  </a:lnTo>
                  <a:lnTo>
                    <a:pt x="2969" y="3702"/>
                  </a:lnTo>
                  <a:lnTo>
                    <a:pt x="3010" y="4149"/>
                  </a:lnTo>
                  <a:lnTo>
                    <a:pt x="2522" y="773"/>
                  </a:lnTo>
                  <a:lnTo>
                    <a:pt x="2481" y="488"/>
                  </a:lnTo>
                  <a:lnTo>
                    <a:pt x="2441" y="325"/>
                  </a:lnTo>
                  <a:lnTo>
                    <a:pt x="2359" y="203"/>
                  </a:lnTo>
                  <a:lnTo>
                    <a:pt x="2278" y="122"/>
                  </a:lnTo>
                  <a:lnTo>
                    <a:pt x="2156" y="41"/>
                  </a:lnTo>
                  <a:lnTo>
                    <a:pt x="20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66"/>
            <p:cNvSpPr/>
            <p:nvPr/>
          </p:nvSpPr>
          <p:spPr>
            <a:xfrm>
              <a:off x="8575367" y="2107553"/>
              <a:ext cx="456292" cy="612695"/>
            </a:xfrm>
            <a:custGeom>
              <a:rect b="b" l="l" r="r" t="t"/>
              <a:pathLst>
                <a:path extrusionOk="0" h="9723" w="7241">
                  <a:moveTo>
                    <a:pt x="2238" y="407"/>
                  </a:moveTo>
                  <a:lnTo>
                    <a:pt x="2360" y="448"/>
                  </a:lnTo>
                  <a:lnTo>
                    <a:pt x="2441" y="529"/>
                  </a:lnTo>
                  <a:lnTo>
                    <a:pt x="2523" y="774"/>
                  </a:lnTo>
                  <a:lnTo>
                    <a:pt x="2563" y="1018"/>
                  </a:lnTo>
                  <a:lnTo>
                    <a:pt x="2563" y="1221"/>
                  </a:lnTo>
                  <a:lnTo>
                    <a:pt x="2726" y="2279"/>
                  </a:lnTo>
                  <a:lnTo>
                    <a:pt x="3051" y="4394"/>
                  </a:lnTo>
                  <a:lnTo>
                    <a:pt x="3051" y="4434"/>
                  </a:lnTo>
                  <a:lnTo>
                    <a:pt x="3133" y="4516"/>
                  </a:lnTo>
                  <a:lnTo>
                    <a:pt x="3255" y="4516"/>
                  </a:lnTo>
                  <a:lnTo>
                    <a:pt x="3377" y="4475"/>
                  </a:lnTo>
                  <a:lnTo>
                    <a:pt x="3377" y="4394"/>
                  </a:lnTo>
                  <a:lnTo>
                    <a:pt x="3417" y="4353"/>
                  </a:lnTo>
                  <a:lnTo>
                    <a:pt x="3410" y="4273"/>
                  </a:lnTo>
                  <a:lnTo>
                    <a:pt x="3410" y="4273"/>
                  </a:lnTo>
                  <a:lnTo>
                    <a:pt x="3417" y="4272"/>
                  </a:lnTo>
                  <a:lnTo>
                    <a:pt x="3399" y="4154"/>
                  </a:lnTo>
                  <a:lnTo>
                    <a:pt x="3336" y="3458"/>
                  </a:lnTo>
                  <a:lnTo>
                    <a:pt x="3336" y="3011"/>
                  </a:lnTo>
                  <a:lnTo>
                    <a:pt x="3377" y="2563"/>
                  </a:lnTo>
                  <a:lnTo>
                    <a:pt x="3417" y="2116"/>
                  </a:lnTo>
                  <a:lnTo>
                    <a:pt x="3499" y="1668"/>
                  </a:lnTo>
                  <a:lnTo>
                    <a:pt x="3621" y="1221"/>
                  </a:lnTo>
                  <a:lnTo>
                    <a:pt x="3784" y="814"/>
                  </a:lnTo>
                  <a:lnTo>
                    <a:pt x="3824" y="733"/>
                  </a:lnTo>
                  <a:lnTo>
                    <a:pt x="3906" y="651"/>
                  </a:lnTo>
                  <a:lnTo>
                    <a:pt x="3987" y="692"/>
                  </a:lnTo>
                  <a:lnTo>
                    <a:pt x="4068" y="774"/>
                  </a:lnTo>
                  <a:lnTo>
                    <a:pt x="4150" y="977"/>
                  </a:lnTo>
                  <a:lnTo>
                    <a:pt x="4190" y="1221"/>
                  </a:lnTo>
                  <a:lnTo>
                    <a:pt x="4312" y="2157"/>
                  </a:lnTo>
                  <a:lnTo>
                    <a:pt x="4516" y="4028"/>
                  </a:lnTo>
                  <a:lnTo>
                    <a:pt x="4556" y="4109"/>
                  </a:lnTo>
                  <a:lnTo>
                    <a:pt x="4597" y="4150"/>
                  </a:lnTo>
                  <a:lnTo>
                    <a:pt x="4719" y="4231"/>
                  </a:lnTo>
                  <a:lnTo>
                    <a:pt x="4800" y="4190"/>
                  </a:lnTo>
                  <a:lnTo>
                    <a:pt x="4841" y="4150"/>
                  </a:lnTo>
                  <a:lnTo>
                    <a:pt x="4882" y="4109"/>
                  </a:lnTo>
                  <a:lnTo>
                    <a:pt x="4882" y="4028"/>
                  </a:lnTo>
                  <a:lnTo>
                    <a:pt x="4882" y="3417"/>
                  </a:lnTo>
                  <a:lnTo>
                    <a:pt x="4882" y="2807"/>
                  </a:lnTo>
                  <a:lnTo>
                    <a:pt x="4922" y="2197"/>
                  </a:lnTo>
                  <a:lnTo>
                    <a:pt x="5004" y="1587"/>
                  </a:lnTo>
                  <a:lnTo>
                    <a:pt x="5085" y="1018"/>
                  </a:lnTo>
                  <a:lnTo>
                    <a:pt x="5166" y="692"/>
                  </a:lnTo>
                  <a:lnTo>
                    <a:pt x="5207" y="611"/>
                  </a:lnTo>
                  <a:lnTo>
                    <a:pt x="5248" y="570"/>
                  </a:lnTo>
                  <a:lnTo>
                    <a:pt x="5329" y="651"/>
                  </a:lnTo>
                  <a:lnTo>
                    <a:pt x="5411" y="774"/>
                  </a:lnTo>
                  <a:lnTo>
                    <a:pt x="5492" y="1018"/>
                  </a:lnTo>
                  <a:lnTo>
                    <a:pt x="5695" y="1628"/>
                  </a:lnTo>
                  <a:lnTo>
                    <a:pt x="6021" y="2767"/>
                  </a:lnTo>
                  <a:lnTo>
                    <a:pt x="6305" y="3906"/>
                  </a:lnTo>
                  <a:lnTo>
                    <a:pt x="6549" y="5085"/>
                  </a:lnTo>
                  <a:lnTo>
                    <a:pt x="6712" y="6265"/>
                  </a:lnTo>
                  <a:lnTo>
                    <a:pt x="6834" y="7566"/>
                  </a:lnTo>
                  <a:lnTo>
                    <a:pt x="6834" y="8830"/>
                  </a:lnTo>
                  <a:lnTo>
                    <a:pt x="6834" y="8830"/>
                  </a:lnTo>
                  <a:lnTo>
                    <a:pt x="6387" y="8990"/>
                  </a:lnTo>
                  <a:lnTo>
                    <a:pt x="5817" y="9153"/>
                  </a:lnTo>
                  <a:lnTo>
                    <a:pt x="5248" y="9275"/>
                  </a:lnTo>
                  <a:lnTo>
                    <a:pt x="4678" y="9356"/>
                  </a:lnTo>
                  <a:lnTo>
                    <a:pt x="2360" y="9356"/>
                  </a:lnTo>
                  <a:lnTo>
                    <a:pt x="1790" y="9315"/>
                  </a:lnTo>
                  <a:lnTo>
                    <a:pt x="1668" y="9315"/>
                  </a:lnTo>
                  <a:lnTo>
                    <a:pt x="1628" y="9302"/>
                  </a:lnTo>
                  <a:lnTo>
                    <a:pt x="1628" y="9275"/>
                  </a:lnTo>
                  <a:lnTo>
                    <a:pt x="1587" y="9112"/>
                  </a:lnTo>
                  <a:lnTo>
                    <a:pt x="1506" y="8827"/>
                  </a:lnTo>
                  <a:lnTo>
                    <a:pt x="1384" y="8217"/>
                  </a:lnTo>
                  <a:lnTo>
                    <a:pt x="1099" y="7038"/>
                  </a:lnTo>
                  <a:lnTo>
                    <a:pt x="855" y="5858"/>
                  </a:lnTo>
                  <a:lnTo>
                    <a:pt x="733" y="5248"/>
                  </a:lnTo>
                  <a:lnTo>
                    <a:pt x="651" y="4638"/>
                  </a:lnTo>
                  <a:lnTo>
                    <a:pt x="529" y="3458"/>
                  </a:lnTo>
                  <a:lnTo>
                    <a:pt x="448" y="2279"/>
                  </a:lnTo>
                  <a:lnTo>
                    <a:pt x="407" y="1668"/>
                  </a:lnTo>
                  <a:lnTo>
                    <a:pt x="367" y="1099"/>
                  </a:lnTo>
                  <a:lnTo>
                    <a:pt x="407" y="936"/>
                  </a:lnTo>
                  <a:lnTo>
                    <a:pt x="489" y="733"/>
                  </a:lnTo>
                  <a:lnTo>
                    <a:pt x="529" y="651"/>
                  </a:lnTo>
                  <a:lnTo>
                    <a:pt x="611" y="570"/>
                  </a:lnTo>
                  <a:lnTo>
                    <a:pt x="692" y="570"/>
                  </a:lnTo>
                  <a:lnTo>
                    <a:pt x="773" y="611"/>
                  </a:lnTo>
                  <a:lnTo>
                    <a:pt x="855" y="733"/>
                  </a:lnTo>
                  <a:lnTo>
                    <a:pt x="936" y="896"/>
                  </a:lnTo>
                  <a:lnTo>
                    <a:pt x="1018" y="1221"/>
                  </a:lnTo>
                  <a:lnTo>
                    <a:pt x="1099" y="1872"/>
                  </a:lnTo>
                  <a:lnTo>
                    <a:pt x="1180" y="2441"/>
                  </a:lnTo>
                  <a:lnTo>
                    <a:pt x="1302" y="3051"/>
                  </a:lnTo>
                  <a:lnTo>
                    <a:pt x="1546" y="4231"/>
                  </a:lnTo>
                  <a:lnTo>
                    <a:pt x="1587" y="4312"/>
                  </a:lnTo>
                  <a:lnTo>
                    <a:pt x="1628" y="4353"/>
                  </a:lnTo>
                  <a:lnTo>
                    <a:pt x="1709" y="4394"/>
                  </a:lnTo>
                  <a:lnTo>
                    <a:pt x="1790" y="4353"/>
                  </a:lnTo>
                  <a:lnTo>
                    <a:pt x="1872" y="4312"/>
                  </a:lnTo>
                  <a:lnTo>
                    <a:pt x="1912" y="4231"/>
                  </a:lnTo>
                  <a:lnTo>
                    <a:pt x="1912" y="4150"/>
                  </a:lnTo>
                  <a:lnTo>
                    <a:pt x="1831" y="3621"/>
                  </a:lnTo>
                  <a:lnTo>
                    <a:pt x="1790" y="3133"/>
                  </a:lnTo>
                  <a:lnTo>
                    <a:pt x="1750" y="2604"/>
                  </a:lnTo>
                  <a:lnTo>
                    <a:pt x="1790" y="2075"/>
                  </a:lnTo>
                  <a:lnTo>
                    <a:pt x="1790" y="1709"/>
                  </a:lnTo>
                  <a:lnTo>
                    <a:pt x="1872" y="1099"/>
                  </a:lnTo>
                  <a:lnTo>
                    <a:pt x="1912" y="814"/>
                  </a:lnTo>
                  <a:lnTo>
                    <a:pt x="1994" y="570"/>
                  </a:lnTo>
                  <a:lnTo>
                    <a:pt x="2116" y="448"/>
                  </a:lnTo>
                  <a:lnTo>
                    <a:pt x="2197" y="407"/>
                  </a:lnTo>
                  <a:close/>
                  <a:moveTo>
                    <a:pt x="2278" y="1"/>
                  </a:moveTo>
                  <a:lnTo>
                    <a:pt x="2116" y="41"/>
                  </a:lnTo>
                  <a:lnTo>
                    <a:pt x="1912" y="82"/>
                  </a:lnTo>
                  <a:lnTo>
                    <a:pt x="1790" y="204"/>
                  </a:lnTo>
                  <a:lnTo>
                    <a:pt x="1668" y="407"/>
                  </a:lnTo>
                  <a:lnTo>
                    <a:pt x="1587" y="570"/>
                  </a:lnTo>
                  <a:lnTo>
                    <a:pt x="1506" y="1140"/>
                  </a:lnTo>
                  <a:lnTo>
                    <a:pt x="1441" y="1590"/>
                  </a:lnTo>
                  <a:lnTo>
                    <a:pt x="1384" y="1099"/>
                  </a:lnTo>
                  <a:lnTo>
                    <a:pt x="1262" y="774"/>
                  </a:lnTo>
                  <a:lnTo>
                    <a:pt x="1140" y="489"/>
                  </a:lnTo>
                  <a:lnTo>
                    <a:pt x="977" y="326"/>
                  </a:lnTo>
                  <a:lnTo>
                    <a:pt x="814" y="245"/>
                  </a:lnTo>
                  <a:lnTo>
                    <a:pt x="651" y="204"/>
                  </a:lnTo>
                  <a:lnTo>
                    <a:pt x="489" y="245"/>
                  </a:lnTo>
                  <a:lnTo>
                    <a:pt x="326" y="326"/>
                  </a:lnTo>
                  <a:lnTo>
                    <a:pt x="204" y="448"/>
                  </a:lnTo>
                  <a:lnTo>
                    <a:pt x="123" y="611"/>
                  </a:lnTo>
                  <a:lnTo>
                    <a:pt x="41" y="774"/>
                  </a:lnTo>
                  <a:lnTo>
                    <a:pt x="1" y="1099"/>
                  </a:lnTo>
                  <a:lnTo>
                    <a:pt x="1" y="1424"/>
                  </a:lnTo>
                  <a:lnTo>
                    <a:pt x="82" y="2034"/>
                  </a:lnTo>
                  <a:lnTo>
                    <a:pt x="163" y="3417"/>
                  </a:lnTo>
                  <a:lnTo>
                    <a:pt x="285" y="4760"/>
                  </a:lnTo>
                  <a:lnTo>
                    <a:pt x="367" y="5411"/>
                  </a:lnTo>
                  <a:lnTo>
                    <a:pt x="489" y="6061"/>
                  </a:lnTo>
                  <a:lnTo>
                    <a:pt x="814" y="7404"/>
                  </a:lnTo>
                  <a:lnTo>
                    <a:pt x="1140" y="8746"/>
                  </a:lnTo>
                  <a:lnTo>
                    <a:pt x="1262" y="9438"/>
                  </a:lnTo>
                  <a:lnTo>
                    <a:pt x="1302" y="9560"/>
                  </a:lnTo>
                  <a:lnTo>
                    <a:pt x="1424" y="9641"/>
                  </a:lnTo>
                  <a:lnTo>
                    <a:pt x="1587" y="9682"/>
                  </a:lnTo>
                  <a:lnTo>
                    <a:pt x="1750" y="9682"/>
                  </a:lnTo>
                  <a:lnTo>
                    <a:pt x="2441" y="9722"/>
                  </a:lnTo>
                  <a:lnTo>
                    <a:pt x="4353" y="9722"/>
                  </a:lnTo>
                  <a:lnTo>
                    <a:pt x="5044" y="9682"/>
                  </a:lnTo>
                  <a:lnTo>
                    <a:pt x="5777" y="9560"/>
                  </a:lnTo>
                  <a:lnTo>
                    <a:pt x="6468" y="9356"/>
                  </a:lnTo>
                  <a:lnTo>
                    <a:pt x="7026" y="9112"/>
                  </a:lnTo>
                  <a:lnTo>
                    <a:pt x="7119" y="9112"/>
                  </a:lnTo>
                  <a:lnTo>
                    <a:pt x="7160" y="9071"/>
                  </a:lnTo>
                  <a:lnTo>
                    <a:pt x="7173" y="9044"/>
                  </a:lnTo>
                  <a:lnTo>
                    <a:pt x="7173" y="9044"/>
                  </a:lnTo>
                  <a:lnTo>
                    <a:pt x="7200" y="9031"/>
                  </a:lnTo>
                  <a:lnTo>
                    <a:pt x="7241" y="8990"/>
                  </a:lnTo>
                  <a:lnTo>
                    <a:pt x="7241" y="8909"/>
                  </a:lnTo>
                  <a:lnTo>
                    <a:pt x="7200" y="7566"/>
                  </a:lnTo>
                  <a:lnTo>
                    <a:pt x="7078" y="6183"/>
                  </a:lnTo>
                  <a:lnTo>
                    <a:pt x="6875" y="4841"/>
                  </a:lnTo>
                  <a:lnTo>
                    <a:pt x="6590" y="3499"/>
                  </a:lnTo>
                  <a:lnTo>
                    <a:pt x="6265" y="2197"/>
                  </a:lnTo>
                  <a:lnTo>
                    <a:pt x="5817" y="896"/>
                  </a:lnTo>
                  <a:lnTo>
                    <a:pt x="5736" y="692"/>
                  </a:lnTo>
                  <a:lnTo>
                    <a:pt x="5614" y="448"/>
                  </a:lnTo>
                  <a:lnTo>
                    <a:pt x="5573" y="326"/>
                  </a:lnTo>
                  <a:lnTo>
                    <a:pt x="5492" y="245"/>
                  </a:lnTo>
                  <a:lnTo>
                    <a:pt x="5370" y="204"/>
                  </a:lnTo>
                  <a:lnTo>
                    <a:pt x="5126" y="204"/>
                  </a:lnTo>
                  <a:lnTo>
                    <a:pt x="5004" y="245"/>
                  </a:lnTo>
                  <a:lnTo>
                    <a:pt x="4922" y="326"/>
                  </a:lnTo>
                  <a:lnTo>
                    <a:pt x="4882" y="448"/>
                  </a:lnTo>
                  <a:lnTo>
                    <a:pt x="4800" y="692"/>
                  </a:lnTo>
                  <a:lnTo>
                    <a:pt x="4760" y="896"/>
                  </a:lnTo>
                  <a:lnTo>
                    <a:pt x="4638" y="1668"/>
                  </a:lnTo>
                  <a:lnTo>
                    <a:pt x="4621" y="1832"/>
                  </a:lnTo>
                  <a:lnTo>
                    <a:pt x="4597" y="1628"/>
                  </a:lnTo>
                  <a:lnTo>
                    <a:pt x="4556" y="1099"/>
                  </a:lnTo>
                  <a:lnTo>
                    <a:pt x="4516" y="855"/>
                  </a:lnTo>
                  <a:lnTo>
                    <a:pt x="4434" y="611"/>
                  </a:lnTo>
                  <a:lnTo>
                    <a:pt x="4312" y="448"/>
                  </a:lnTo>
                  <a:lnTo>
                    <a:pt x="4150" y="326"/>
                  </a:lnTo>
                  <a:lnTo>
                    <a:pt x="3987" y="285"/>
                  </a:lnTo>
                  <a:lnTo>
                    <a:pt x="3784" y="326"/>
                  </a:lnTo>
                  <a:lnTo>
                    <a:pt x="3661" y="367"/>
                  </a:lnTo>
                  <a:lnTo>
                    <a:pt x="3580" y="407"/>
                  </a:lnTo>
                  <a:lnTo>
                    <a:pt x="3458" y="611"/>
                  </a:lnTo>
                  <a:lnTo>
                    <a:pt x="3377" y="814"/>
                  </a:lnTo>
                  <a:lnTo>
                    <a:pt x="3336" y="1018"/>
                  </a:lnTo>
                  <a:lnTo>
                    <a:pt x="3173" y="1546"/>
                  </a:lnTo>
                  <a:lnTo>
                    <a:pt x="3092" y="2075"/>
                  </a:lnTo>
                  <a:lnTo>
                    <a:pt x="3086" y="2117"/>
                  </a:lnTo>
                  <a:lnTo>
                    <a:pt x="3011" y="1628"/>
                  </a:lnTo>
                  <a:lnTo>
                    <a:pt x="2970" y="1140"/>
                  </a:lnTo>
                  <a:lnTo>
                    <a:pt x="2889" y="896"/>
                  </a:lnTo>
                  <a:lnTo>
                    <a:pt x="2848" y="611"/>
                  </a:lnTo>
                  <a:lnTo>
                    <a:pt x="2726" y="367"/>
                  </a:lnTo>
                  <a:lnTo>
                    <a:pt x="2604" y="163"/>
                  </a:lnTo>
                  <a:lnTo>
                    <a:pt x="2482" y="82"/>
                  </a:lnTo>
                  <a:lnTo>
                    <a:pt x="2401" y="41"/>
                  </a:lnTo>
                  <a:lnTo>
                    <a:pt x="22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66"/>
            <p:cNvSpPr/>
            <p:nvPr/>
          </p:nvSpPr>
          <p:spPr>
            <a:xfrm>
              <a:off x="9036763" y="3171309"/>
              <a:ext cx="2647" cy="63"/>
            </a:xfrm>
            <a:custGeom>
              <a:rect b="b" l="l" r="r" t="t"/>
              <a:pathLst>
                <a:path extrusionOk="0" h="1" w="42">
                  <a:moveTo>
                    <a:pt x="0" y="0"/>
                  </a:moveTo>
                  <a:lnTo>
                    <a:pt x="0" y="0"/>
                  </a:lnTo>
                  <a:lnTo>
                    <a:pt x="41" y="0"/>
                  </a:lnTo>
                  <a:lnTo>
                    <a:pt x="41" y="0"/>
                  </a:lnTo>
                  <a:lnTo>
                    <a:pt x="0" y="0"/>
                  </a:lnTo>
                  <a:lnTo>
                    <a:pt x="0" y="0"/>
                  </a:lnTo>
                  <a:lnTo>
                    <a:pt x="0"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66"/>
            <p:cNvSpPr/>
            <p:nvPr/>
          </p:nvSpPr>
          <p:spPr>
            <a:xfrm>
              <a:off x="8647142" y="2625347"/>
              <a:ext cx="417852" cy="556233"/>
            </a:xfrm>
            <a:custGeom>
              <a:rect b="b" l="l" r="r" t="t"/>
              <a:pathLst>
                <a:path extrusionOk="0" h="8827" w="6631">
                  <a:moveTo>
                    <a:pt x="5939" y="0"/>
                  </a:moveTo>
                  <a:lnTo>
                    <a:pt x="4475" y="163"/>
                  </a:lnTo>
                  <a:lnTo>
                    <a:pt x="3051" y="326"/>
                  </a:lnTo>
                  <a:lnTo>
                    <a:pt x="1628" y="448"/>
                  </a:lnTo>
                  <a:lnTo>
                    <a:pt x="163" y="529"/>
                  </a:lnTo>
                  <a:lnTo>
                    <a:pt x="82" y="570"/>
                  </a:lnTo>
                  <a:lnTo>
                    <a:pt x="1" y="651"/>
                  </a:lnTo>
                  <a:lnTo>
                    <a:pt x="1" y="732"/>
                  </a:lnTo>
                  <a:lnTo>
                    <a:pt x="41" y="854"/>
                  </a:lnTo>
                  <a:lnTo>
                    <a:pt x="82" y="1017"/>
                  </a:lnTo>
                  <a:lnTo>
                    <a:pt x="123" y="1424"/>
                  </a:lnTo>
                  <a:lnTo>
                    <a:pt x="245" y="2848"/>
                  </a:lnTo>
                  <a:lnTo>
                    <a:pt x="367" y="6468"/>
                  </a:lnTo>
                  <a:lnTo>
                    <a:pt x="448" y="7891"/>
                  </a:lnTo>
                  <a:lnTo>
                    <a:pt x="448" y="8339"/>
                  </a:lnTo>
                  <a:lnTo>
                    <a:pt x="489" y="8502"/>
                  </a:lnTo>
                  <a:lnTo>
                    <a:pt x="529" y="8664"/>
                  </a:lnTo>
                  <a:lnTo>
                    <a:pt x="611" y="8746"/>
                  </a:lnTo>
                  <a:lnTo>
                    <a:pt x="692" y="8786"/>
                  </a:lnTo>
                  <a:lnTo>
                    <a:pt x="895" y="8827"/>
                  </a:lnTo>
                  <a:lnTo>
                    <a:pt x="3417" y="8827"/>
                  </a:lnTo>
                  <a:lnTo>
                    <a:pt x="4027" y="8786"/>
                  </a:lnTo>
                  <a:lnTo>
                    <a:pt x="4597" y="8746"/>
                  </a:lnTo>
                  <a:lnTo>
                    <a:pt x="5533" y="8664"/>
                  </a:lnTo>
                  <a:lnTo>
                    <a:pt x="6224" y="8664"/>
                  </a:lnTo>
                  <a:lnTo>
                    <a:pt x="6305" y="8705"/>
                  </a:lnTo>
                  <a:lnTo>
                    <a:pt x="6387" y="8705"/>
                  </a:lnTo>
                  <a:lnTo>
                    <a:pt x="6468" y="8664"/>
                  </a:lnTo>
                  <a:lnTo>
                    <a:pt x="6549" y="8542"/>
                  </a:lnTo>
                  <a:lnTo>
                    <a:pt x="6590" y="7688"/>
                  </a:lnTo>
                  <a:lnTo>
                    <a:pt x="6631" y="6752"/>
                  </a:lnTo>
                  <a:lnTo>
                    <a:pt x="6631" y="5817"/>
                  </a:lnTo>
                  <a:lnTo>
                    <a:pt x="6590" y="4841"/>
                  </a:lnTo>
                  <a:lnTo>
                    <a:pt x="6509" y="3905"/>
                  </a:lnTo>
                  <a:lnTo>
                    <a:pt x="6346" y="2034"/>
                  </a:lnTo>
                  <a:lnTo>
                    <a:pt x="6102" y="122"/>
                  </a:lnTo>
                  <a:lnTo>
                    <a:pt x="6021" y="41"/>
                  </a:lnTo>
                  <a:lnTo>
                    <a:pt x="59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66"/>
            <p:cNvSpPr/>
            <p:nvPr/>
          </p:nvSpPr>
          <p:spPr>
            <a:xfrm>
              <a:off x="8649725" y="2679162"/>
              <a:ext cx="63" cy="63"/>
            </a:xfrm>
            <a:custGeom>
              <a:rect b="b" l="l" r="r" t="t"/>
              <a:pathLst>
                <a:path extrusionOk="0" h="1" w="1">
                  <a:moveTo>
                    <a:pt x="0" y="0"/>
                  </a:moveTo>
                  <a:lnTo>
                    <a:pt x="0" y="0"/>
                  </a:lnTo>
                  <a:lnTo>
                    <a:pt x="0" y="0"/>
                  </a:lnTo>
                  <a:lnTo>
                    <a:pt x="0" y="0"/>
                  </a:lnTo>
                  <a:lnTo>
                    <a:pt x="0" y="0"/>
                  </a:lnTo>
                  <a:lnTo>
                    <a:pt x="0" y="0"/>
                  </a:lnTo>
                  <a:lnTo>
                    <a:pt x="0"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66"/>
            <p:cNvSpPr/>
            <p:nvPr/>
          </p:nvSpPr>
          <p:spPr>
            <a:xfrm>
              <a:off x="8654829" y="2694538"/>
              <a:ext cx="387101" cy="84629"/>
            </a:xfrm>
            <a:custGeom>
              <a:rect b="b" l="l" r="r" t="t"/>
              <a:pathLst>
                <a:path extrusionOk="0" h="1343" w="6143">
                  <a:moveTo>
                    <a:pt x="5939" y="0"/>
                  </a:moveTo>
                  <a:lnTo>
                    <a:pt x="4475" y="326"/>
                  </a:lnTo>
                  <a:lnTo>
                    <a:pt x="3051" y="611"/>
                  </a:lnTo>
                  <a:lnTo>
                    <a:pt x="1628" y="814"/>
                  </a:lnTo>
                  <a:lnTo>
                    <a:pt x="163" y="977"/>
                  </a:lnTo>
                  <a:lnTo>
                    <a:pt x="82" y="977"/>
                  </a:lnTo>
                  <a:lnTo>
                    <a:pt x="41" y="1058"/>
                  </a:lnTo>
                  <a:lnTo>
                    <a:pt x="1" y="1180"/>
                  </a:lnTo>
                  <a:lnTo>
                    <a:pt x="1" y="1221"/>
                  </a:lnTo>
                  <a:lnTo>
                    <a:pt x="41" y="1302"/>
                  </a:lnTo>
                  <a:lnTo>
                    <a:pt x="82" y="1343"/>
                  </a:lnTo>
                  <a:lnTo>
                    <a:pt x="163" y="1343"/>
                  </a:lnTo>
                  <a:lnTo>
                    <a:pt x="1628" y="1180"/>
                  </a:lnTo>
                  <a:lnTo>
                    <a:pt x="3092" y="977"/>
                  </a:lnTo>
                  <a:lnTo>
                    <a:pt x="4556" y="692"/>
                  </a:lnTo>
                  <a:lnTo>
                    <a:pt x="6021" y="367"/>
                  </a:lnTo>
                  <a:lnTo>
                    <a:pt x="6102" y="326"/>
                  </a:lnTo>
                  <a:lnTo>
                    <a:pt x="6143" y="285"/>
                  </a:lnTo>
                  <a:lnTo>
                    <a:pt x="6143" y="204"/>
                  </a:lnTo>
                  <a:lnTo>
                    <a:pt x="6143" y="163"/>
                  </a:lnTo>
                  <a:lnTo>
                    <a:pt x="6102" y="82"/>
                  </a:lnTo>
                  <a:lnTo>
                    <a:pt x="6061" y="41"/>
                  </a:lnTo>
                  <a:lnTo>
                    <a:pt x="59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66"/>
            <p:cNvSpPr/>
            <p:nvPr/>
          </p:nvSpPr>
          <p:spPr>
            <a:xfrm>
              <a:off x="8062740" y="2035779"/>
              <a:ext cx="215385" cy="77004"/>
            </a:xfrm>
            <a:custGeom>
              <a:rect b="b" l="l" r="r" t="t"/>
              <a:pathLst>
                <a:path extrusionOk="0" h="1222" w="3418">
                  <a:moveTo>
                    <a:pt x="1994" y="1"/>
                  </a:moveTo>
                  <a:lnTo>
                    <a:pt x="1546" y="82"/>
                  </a:lnTo>
                  <a:lnTo>
                    <a:pt x="1139" y="204"/>
                  </a:lnTo>
                  <a:lnTo>
                    <a:pt x="733" y="408"/>
                  </a:lnTo>
                  <a:lnTo>
                    <a:pt x="366" y="611"/>
                  </a:lnTo>
                  <a:lnTo>
                    <a:pt x="41" y="936"/>
                  </a:lnTo>
                  <a:lnTo>
                    <a:pt x="0" y="977"/>
                  </a:lnTo>
                  <a:lnTo>
                    <a:pt x="0" y="1058"/>
                  </a:lnTo>
                  <a:lnTo>
                    <a:pt x="0" y="1140"/>
                  </a:lnTo>
                  <a:lnTo>
                    <a:pt x="41" y="1180"/>
                  </a:lnTo>
                  <a:lnTo>
                    <a:pt x="122" y="1221"/>
                  </a:lnTo>
                  <a:lnTo>
                    <a:pt x="244" y="1221"/>
                  </a:lnTo>
                  <a:lnTo>
                    <a:pt x="285" y="1180"/>
                  </a:lnTo>
                  <a:lnTo>
                    <a:pt x="611" y="936"/>
                  </a:lnTo>
                  <a:lnTo>
                    <a:pt x="936" y="692"/>
                  </a:lnTo>
                  <a:lnTo>
                    <a:pt x="1302" y="570"/>
                  </a:lnTo>
                  <a:lnTo>
                    <a:pt x="1668" y="448"/>
                  </a:lnTo>
                  <a:lnTo>
                    <a:pt x="2034" y="408"/>
                  </a:lnTo>
                  <a:lnTo>
                    <a:pt x="2441" y="408"/>
                  </a:lnTo>
                  <a:lnTo>
                    <a:pt x="2807" y="448"/>
                  </a:lnTo>
                  <a:lnTo>
                    <a:pt x="3214" y="570"/>
                  </a:lnTo>
                  <a:lnTo>
                    <a:pt x="3295" y="570"/>
                  </a:lnTo>
                  <a:lnTo>
                    <a:pt x="3336" y="530"/>
                  </a:lnTo>
                  <a:lnTo>
                    <a:pt x="3377" y="489"/>
                  </a:lnTo>
                  <a:lnTo>
                    <a:pt x="3417" y="448"/>
                  </a:lnTo>
                  <a:lnTo>
                    <a:pt x="3417" y="285"/>
                  </a:lnTo>
                  <a:lnTo>
                    <a:pt x="3377" y="245"/>
                  </a:lnTo>
                  <a:lnTo>
                    <a:pt x="3295" y="204"/>
                  </a:lnTo>
                  <a:lnTo>
                    <a:pt x="2888" y="82"/>
                  </a:lnTo>
                  <a:lnTo>
                    <a:pt x="24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66"/>
            <p:cNvSpPr/>
            <p:nvPr/>
          </p:nvSpPr>
          <p:spPr>
            <a:xfrm>
              <a:off x="7867961" y="1594926"/>
              <a:ext cx="30814" cy="33398"/>
            </a:xfrm>
            <a:custGeom>
              <a:rect b="b" l="l" r="r" t="t"/>
              <a:pathLst>
                <a:path extrusionOk="0" h="530" w="489">
                  <a:moveTo>
                    <a:pt x="203" y="0"/>
                  </a:moveTo>
                  <a:lnTo>
                    <a:pt x="81" y="41"/>
                  </a:lnTo>
                  <a:lnTo>
                    <a:pt x="41" y="122"/>
                  </a:lnTo>
                  <a:lnTo>
                    <a:pt x="0" y="245"/>
                  </a:lnTo>
                  <a:lnTo>
                    <a:pt x="0" y="285"/>
                  </a:lnTo>
                  <a:lnTo>
                    <a:pt x="41" y="407"/>
                  </a:lnTo>
                  <a:lnTo>
                    <a:pt x="81" y="489"/>
                  </a:lnTo>
                  <a:lnTo>
                    <a:pt x="163" y="529"/>
                  </a:lnTo>
                  <a:lnTo>
                    <a:pt x="325" y="529"/>
                  </a:lnTo>
                  <a:lnTo>
                    <a:pt x="447" y="489"/>
                  </a:lnTo>
                  <a:lnTo>
                    <a:pt x="488" y="407"/>
                  </a:lnTo>
                  <a:lnTo>
                    <a:pt x="488" y="285"/>
                  </a:lnTo>
                  <a:lnTo>
                    <a:pt x="488" y="245"/>
                  </a:lnTo>
                  <a:lnTo>
                    <a:pt x="488" y="122"/>
                  </a:lnTo>
                  <a:lnTo>
                    <a:pt x="447" y="41"/>
                  </a:lnTo>
                  <a:lnTo>
                    <a:pt x="3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66"/>
            <p:cNvSpPr/>
            <p:nvPr/>
          </p:nvSpPr>
          <p:spPr>
            <a:xfrm>
              <a:off x="8180641" y="1556487"/>
              <a:ext cx="28231" cy="30814"/>
            </a:xfrm>
            <a:custGeom>
              <a:rect b="b" l="l" r="r" t="t"/>
              <a:pathLst>
                <a:path extrusionOk="0" h="489" w="448">
                  <a:moveTo>
                    <a:pt x="123" y="0"/>
                  </a:moveTo>
                  <a:lnTo>
                    <a:pt x="41" y="82"/>
                  </a:lnTo>
                  <a:lnTo>
                    <a:pt x="0" y="122"/>
                  </a:lnTo>
                  <a:lnTo>
                    <a:pt x="0" y="244"/>
                  </a:lnTo>
                  <a:lnTo>
                    <a:pt x="0" y="326"/>
                  </a:lnTo>
                  <a:lnTo>
                    <a:pt x="41" y="407"/>
                  </a:lnTo>
                  <a:lnTo>
                    <a:pt x="123" y="448"/>
                  </a:lnTo>
                  <a:lnTo>
                    <a:pt x="204" y="488"/>
                  </a:lnTo>
                  <a:lnTo>
                    <a:pt x="326" y="448"/>
                  </a:lnTo>
                  <a:lnTo>
                    <a:pt x="407" y="407"/>
                  </a:lnTo>
                  <a:lnTo>
                    <a:pt x="448" y="326"/>
                  </a:lnTo>
                  <a:lnTo>
                    <a:pt x="448" y="244"/>
                  </a:lnTo>
                  <a:lnTo>
                    <a:pt x="448" y="122"/>
                  </a:lnTo>
                  <a:lnTo>
                    <a:pt x="407" y="82"/>
                  </a:lnTo>
                  <a:lnTo>
                    <a:pt x="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66"/>
            <p:cNvSpPr/>
            <p:nvPr/>
          </p:nvSpPr>
          <p:spPr>
            <a:xfrm>
              <a:off x="7867961" y="1700035"/>
              <a:ext cx="74358" cy="74358"/>
            </a:xfrm>
            <a:custGeom>
              <a:rect b="b" l="l" r="r" t="t"/>
              <a:pathLst>
                <a:path extrusionOk="0" h="1180" w="1180">
                  <a:moveTo>
                    <a:pt x="936" y="0"/>
                  </a:moveTo>
                  <a:lnTo>
                    <a:pt x="895" y="41"/>
                  </a:lnTo>
                  <a:lnTo>
                    <a:pt x="814" y="82"/>
                  </a:lnTo>
                  <a:lnTo>
                    <a:pt x="691" y="326"/>
                  </a:lnTo>
                  <a:lnTo>
                    <a:pt x="651" y="366"/>
                  </a:lnTo>
                  <a:lnTo>
                    <a:pt x="610" y="407"/>
                  </a:lnTo>
                  <a:lnTo>
                    <a:pt x="529" y="529"/>
                  </a:lnTo>
                  <a:lnTo>
                    <a:pt x="407" y="610"/>
                  </a:lnTo>
                  <a:lnTo>
                    <a:pt x="366" y="651"/>
                  </a:lnTo>
                  <a:lnTo>
                    <a:pt x="325" y="692"/>
                  </a:lnTo>
                  <a:lnTo>
                    <a:pt x="81" y="854"/>
                  </a:lnTo>
                  <a:lnTo>
                    <a:pt x="41" y="895"/>
                  </a:lnTo>
                  <a:lnTo>
                    <a:pt x="0" y="936"/>
                  </a:lnTo>
                  <a:lnTo>
                    <a:pt x="0" y="1017"/>
                  </a:lnTo>
                  <a:lnTo>
                    <a:pt x="41" y="1098"/>
                  </a:lnTo>
                  <a:lnTo>
                    <a:pt x="81" y="1139"/>
                  </a:lnTo>
                  <a:lnTo>
                    <a:pt x="163" y="1180"/>
                  </a:lnTo>
                  <a:lnTo>
                    <a:pt x="203" y="1180"/>
                  </a:lnTo>
                  <a:lnTo>
                    <a:pt x="285" y="1139"/>
                  </a:lnTo>
                  <a:lnTo>
                    <a:pt x="569" y="976"/>
                  </a:lnTo>
                  <a:lnTo>
                    <a:pt x="773" y="773"/>
                  </a:lnTo>
                  <a:lnTo>
                    <a:pt x="976" y="529"/>
                  </a:lnTo>
                  <a:lnTo>
                    <a:pt x="1139" y="285"/>
                  </a:lnTo>
                  <a:lnTo>
                    <a:pt x="1180" y="204"/>
                  </a:lnTo>
                  <a:lnTo>
                    <a:pt x="1180" y="122"/>
                  </a:lnTo>
                  <a:lnTo>
                    <a:pt x="1139" y="82"/>
                  </a:lnTo>
                  <a:lnTo>
                    <a:pt x="10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66"/>
            <p:cNvSpPr/>
            <p:nvPr/>
          </p:nvSpPr>
          <p:spPr>
            <a:xfrm>
              <a:off x="8178058" y="1661596"/>
              <a:ext cx="82109" cy="46190"/>
            </a:xfrm>
            <a:custGeom>
              <a:rect b="b" l="l" r="r" t="t"/>
              <a:pathLst>
                <a:path extrusionOk="0" h="733" w="1303">
                  <a:moveTo>
                    <a:pt x="164" y="0"/>
                  </a:moveTo>
                  <a:lnTo>
                    <a:pt x="82" y="41"/>
                  </a:lnTo>
                  <a:lnTo>
                    <a:pt x="1" y="122"/>
                  </a:lnTo>
                  <a:lnTo>
                    <a:pt x="1" y="203"/>
                  </a:lnTo>
                  <a:lnTo>
                    <a:pt x="41" y="285"/>
                  </a:lnTo>
                  <a:lnTo>
                    <a:pt x="123" y="407"/>
                  </a:lnTo>
                  <a:lnTo>
                    <a:pt x="245" y="529"/>
                  </a:lnTo>
                  <a:lnTo>
                    <a:pt x="530" y="651"/>
                  </a:lnTo>
                  <a:lnTo>
                    <a:pt x="692" y="692"/>
                  </a:lnTo>
                  <a:lnTo>
                    <a:pt x="855" y="732"/>
                  </a:lnTo>
                  <a:lnTo>
                    <a:pt x="1018" y="732"/>
                  </a:lnTo>
                  <a:lnTo>
                    <a:pt x="1180" y="692"/>
                  </a:lnTo>
                  <a:lnTo>
                    <a:pt x="1262" y="651"/>
                  </a:lnTo>
                  <a:lnTo>
                    <a:pt x="1302" y="610"/>
                  </a:lnTo>
                  <a:lnTo>
                    <a:pt x="1302" y="529"/>
                  </a:lnTo>
                  <a:lnTo>
                    <a:pt x="1302" y="447"/>
                  </a:lnTo>
                  <a:lnTo>
                    <a:pt x="1262" y="407"/>
                  </a:lnTo>
                  <a:lnTo>
                    <a:pt x="1221" y="366"/>
                  </a:lnTo>
                  <a:lnTo>
                    <a:pt x="1140" y="325"/>
                  </a:lnTo>
                  <a:lnTo>
                    <a:pt x="1099" y="325"/>
                  </a:lnTo>
                  <a:lnTo>
                    <a:pt x="1018" y="366"/>
                  </a:lnTo>
                  <a:lnTo>
                    <a:pt x="774" y="366"/>
                  </a:lnTo>
                  <a:lnTo>
                    <a:pt x="652" y="325"/>
                  </a:lnTo>
                  <a:lnTo>
                    <a:pt x="611" y="285"/>
                  </a:lnTo>
                  <a:lnTo>
                    <a:pt x="570" y="285"/>
                  </a:lnTo>
                  <a:lnTo>
                    <a:pt x="489" y="203"/>
                  </a:lnTo>
                  <a:lnTo>
                    <a:pt x="448" y="203"/>
                  </a:lnTo>
                  <a:lnTo>
                    <a:pt x="408" y="163"/>
                  </a:lnTo>
                  <a:lnTo>
                    <a:pt x="367" y="122"/>
                  </a:lnTo>
                  <a:lnTo>
                    <a:pt x="367" y="81"/>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67"/>
          <p:cNvSpPr txBox="1"/>
          <p:nvPr>
            <p:ph type="title"/>
          </p:nvPr>
        </p:nvSpPr>
        <p:spPr>
          <a:xfrm>
            <a:off x="720000" y="1763625"/>
            <a:ext cx="3739200" cy="191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About</a:t>
            </a:r>
            <a:r>
              <a:rPr lang="en"/>
              <a:t> Us</a:t>
            </a:r>
            <a:endParaRPr/>
          </a:p>
        </p:txBody>
      </p:sp>
      <p:sp>
        <p:nvSpPr>
          <p:cNvPr id="2443" name="Google Shape;2443;p67"/>
          <p:cNvSpPr txBox="1"/>
          <p:nvPr>
            <p:ph idx="2" type="title"/>
          </p:nvPr>
        </p:nvSpPr>
        <p:spPr>
          <a:xfrm>
            <a:off x="720000" y="674750"/>
            <a:ext cx="1056900" cy="106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2444" name="Google Shape;2444;p67"/>
          <p:cNvGrpSpPr/>
          <p:nvPr/>
        </p:nvGrpSpPr>
        <p:grpSpPr>
          <a:xfrm>
            <a:off x="5469915" y="2259353"/>
            <a:ext cx="1926484" cy="2038554"/>
            <a:chOff x="7478040" y="2048903"/>
            <a:chExt cx="1926484" cy="2038554"/>
          </a:xfrm>
        </p:grpSpPr>
        <p:sp>
          <p:nvSpPr>
            <p:cNvPr id="2445" name="Google Shape;2445;p67"/>
            <p:cNvSpPr/>
            <p:nvPr/>
          </p:nvSpPr>
          <p:spPr>
            <a:xfrm>
              <a:off x="7641639" y="2142803"/>
              <a:ext cx="1060233" cy="1375220"/>
            </a:xfrm>
            <a:custGeom>
              <a:rect b="b" l="l" r="r" t="t"/>
              <a:pathLst>
                <a:path extrusionOk="0" h="18468" w="14238">
                  <a:moveTo>
                    <a:pt x="7037" y="0"/>
                  </a:moveTo>
                  <a:lnTo>
                    <a:pt x="6305" y="82"/>
                  </a:lnTo>
                  <a:lnTo>
                    <a:pt x="5573" y="285"/>
                  </a:lnTo>
                  <a:lnTo>
                    <a:pt x="4882" y="529"/>
                  </a:lnTo>
                  <a:lnTo>
                    <a:pt x="4231" y="854"/>
                  </a:lnTo>
                  <a:lnTo>
                    <a:pt x="3580" y="1261"/>
                  </a:lnTo>
                  <a:lnTo>
                    <a:pt x="3010" y="1709"/>
                  </a:lnTo>
                  <a:lnTo>
                    <a:pt x="2482" y="2237"/>
                  </a:lnTo>
                  <a:lnTo>
                    <a:pt x="2034" y="2807"/>
                  </a:lnTo>
                  <a:lnTo>
                    <a:pt x="1627" y="3417"/>
                  </a:lnTo>
                  <a:lnTo>
                    <a:pt x="1505" y="3742"/>
                  </a:lnTo>
                  <a:lnTo>
                    <a:pt x="1383" y="4027"/>
                  </a:lnTo>
                  <a:lnTo>
                    <a:pt x="1302" y="4312"/>
                  </a:lnTo>
                  <a:lnTo>
                    <a:pt x="1302" y="4637"/>
                  </a:lnTo>
                  <a:lnTo>
                    <a:pt x="1302" y="4963"/>
                  </a:lnTo>
                  <a:lnTo>
                    <a:pt x="1383" y="5329"/>
                  </a:lnTo>
                  <a:lnTo>
                    <a:pt x="1505" y="5776"/>
                  </a:lnTo>
                  <a:lnTo>
                    <a:pt x="1587" y="6264"/>
                  </a:lnTo>
                  <a:lnTo>
                    <a:pt x="1709" y="7159"/>
                  </a:lnTo>
                  <a:lnTo>
                    <a:pt x="1831" y="8095"/>
                  </a:lnTo>
                  <a:lnTo>
                    <a:pt x="1953" y="9030"/>
                  </a:lnTo>
                  <a:lnTo>
                    <a:pt x="1424" y="9152"/>
                  </a:lnTo>
                  <a:lnTo>
                    <a:pt x="1180" y="9234"/>
                  </a:lnTo>
                  <a:lnTo>
                    <a:pt x="977" y="9356"/>
                  </a:lnTo>
                  <a:lnTo>
                    <a:pt x="773" y="9478"/>
                  </a:lnTo>
                  <a:lnTo>
                    <a:pt x="570" y="9640"/>
                  </a:lnTo>
                  <a:lnTo>
                    <a:pt x="367" y="9844"/>
                  </a:lnTo>
                  <a:lnTo>
                    <a:pt x="204" y="10088"/>
                  </a:lnTo>
                  <a:lnTo>
                    <a:pt x="122" y="10251"/>
                  </a:lnTo>
                  <a:lnTo>
                    <a:pt x="82" y="10495"/>
                  </a:lnTo>
                  <a:lnTo>
                    <a:pt x="41" y="10698"/>
                  </a:lnTo>
                  <a:lnTo>
                    <a:pt x="0" y="10942"/>
                  </a:lnTo>
                  <a:lnTo>
                    <a:pt x="41" y="11145"/>
                  </a:lnTo>
                  <a:lnTo>
                    <a:pt x="82" y="11349"/>
                  </a:lnTo>
                  <a:lnTo>
                    <a:pt x="204" y="11552"/>
                  </a:lnTo>
                  <a:lnTo>
                    <a:pt x="326" y="11756"/>
                  </a:lnTo>
                  <a:lnTo>
                    <a:pt x="529" y="11918"/>
                  </a:lnTo>
                  <a:lnTo>
                    <a:pt x="733" y="12040"/>
                  </a:lnTo>
                  <a:lnTo>
                    <a:pt x="1017" y="12122"/>
                  </a:lnTo>
                  <a:lnTo>
                    <a:pt x="1302" y="12162"/>
                  </a:lnTo>
                  <a:lnTo>
                    <a:pt x="1912" y="12203"/>
                  </a:lnTo>
                  <a:lnTo>
                    <a:pt x="2441" y="12203"/>
                  </a:lnTo>
                  <a:lnTo>
                    <a:pt x="2766" y="15091"/>
                  </a:lnTo>
                  <a:lnTo>
                    <a:pt x="3132" y="18304"/>
                  </a:lnTo>
                  <a:lnTo>
                    <a:pt x="4800" y="18426"/>
                  </a:lnTo>
                  <a:lnTo>
                    <a:pt x="6468" y="18467"/>
                  </a:lnTo>
                  <a:lnTo>
                    <a:pt x="8136" y="18467"/>
                  </a:lnTo>
                  <a:lnTo>
                    <a:pt x="9844" y="18386"/>
                  </a:lnTo>
                  <a:lnTo>
                    <a:pt x="9803" y="16393"/>
                  </a:lnTo>
                  <a:lnTo>
                    <a:pt x="9803" y="15132"/>
                  </a:lnTo>
                  <a:lnTo>
                    <a:pt x="9844" y="14603"/>
                  </a:lnTo>
                  <a:lnTo>
                    <a:pt x="10983" y="14400"/>
                  </a:lnTo>
                  <a:lnTo>
                    <a:pt x="11552" y="14237"/>
                  </a:lnTo>
                  <a:lnTo>
                    <a:pt x="12081" y="14033"/>
                  </a:lnTo>
                  <a:lnTo>
                    <a:pt x="12610" y="13789"/>
                  </a:lnTo>
                  <a:lnTo>
                    <a:pt x="13098" y="13464"/>
                  </a:lnTo>
                  <a:lnTo>
                    <a:pt x="13302" y="13301"/>
                  </a:lnTo>
                  <a:lnTo>
                    <a:pt x="13505" y="13098"/>
                  </a:lnTo>
                  <a:lnTo>
                    <a:pt x="13708" y="12854"/>
                  </a:lnTo>
                  <a:lnTo>
                    <a:pt x="13871" y="12610"/>
                  </a:lnTo>
                  <a:lnTo>
                    <a:pt x="14034" y="12203"/>
                  </a:lnTo>
                  <a:lnTo>
                    <a:pt x="14156" y="11756"/>
                  </a:lnTo>
                  <a:lnTo>
                    <a:pt x="14237" y="11267"/>
                  </a:lnTo>
                  <a:lnTo>
                    <a:pt x="14196" y="10820"/>
                  </a:lnTo>
                  <a:lnTo>
                    <a:pt x="13546" y="10983"/>
                  </a:lnTo>
                  <a:lnTo>
                    <a:pt x="12854" y="11145"/>
                  </a:lnTo>
                  <a:lnTo>
                    <a:pt x="12244" y="11349"/>
                  </a:lnTo>
                  <a:lnTo>
                    <a:pt x="11593" y="11634"/>
                  </a:lnTo>
                  <a:lnTo>
                    <a:pt x="11552" y="11390"/>
                  </a:lnTo>
                  <a:lnTo>
                    <a:pt x="11552" y="11186"/>
                  </a:lnTo>
                  <a:lnTo>
                    <a:pt x="11593" y="10983"/>
                  </a:lnTo>
                  <a:lnTo>
                    <a:pt x="11674" y="10779"/>
                  </a:lnTo>
                  <a:lnTo>
                    <a:pt x="11797" y="10576"/>
                  </a:lnTo>
                  <a:lnTo>
                    <a:pt x="11919" y="10413"/>
                  </a:lnTo>
                  <a:lnTo>
                    <a:pt x="12081" y="10251"/>
                  </a:lnTo>
                  <a:lnTo>
                    <a:pt x="12244" y="10088"/>
                  </a:lnTo>
                  <a:lnTo>
                    <a:pt x="12610" y="9885"/>
                  </a:lnTo>
                  <a:lnTo>
                    <a:pt x="13017" y="9722"/>
                  </a:lnTo>
                  <a:lnTo>
                    <a:pt x="13424" y="9600"/>
                  </a:lnTo>
                  <a:lnTo>
                    <a:pt x="13871" y="9478"/>
                  </a:lnTo>
                  <a:lnTo>
                    <a:pt x="13871" y="8461"/>
                  </a:lnTo>
                  <a:lnTo>
                    <a:pt x="13830" y="7485"/>
                  </a:lnTo>
                  <a:lnTo>
                    <a:pt x="13708" y="6508"/>
                  </a:lnTo>
                  <a:lnTo>
                    <a:pt x="13546" y="5532"/>
                  </a:lnTo>
                  <a:lnTo>
                    <a:pt x="13424" y="4434"/>
                  </a:lnTo>
                  <a:lnTo>
                    <a:pt x="13302" y="3905"/>
                  </a:lnTo>
                  <a:lnTo>
                    <a:pt x="13180" y="3661"/>
                  </a:lnTo>
                  <a:lnTo>
                    <a:pt x="13057" y="3376"/>
                  </a:lnTo>
                  <a:lnTo>
                    <a:pt x="12732" y="2888"/>
                  </a:lnTo>
                  <a:lnTo>
                    <a:pt x="12366" y="2400"/>
                  </a:lnTo>
                  <a:lnTo>
                    <a:pt x="11959" y="1953"/>
                  </a:lnTo>
                  <a:lnTo>
                    <a:pt x="11512" y="1546"/>
                  </a:lnTo>
                  <a:lnTo>
                    <a:pt x="11471" y="1505"/>
                  </a:lnTo>
                  <a:lnTo>
                    <a:pt x="10983" y="1180"/>
                  </a:lnTo>
                  <a:lnTo>
                    <a:pt x="10495" y="854"/>
                  </a:lnTo>
                  <a:lnTo>
                    <a:pt x="9966" y="570"/>
                  </a:lnTo>
                  <a:lnTo>
                    <a:pt x="9397" y="366"/>
                  </a:lnTo>
                  <a:lnTo>
                    <a:pt x="8827" y="163"/>
                  </a:lnTo>
                  <a:lnTo>
                    <a:pt x="8217" y="82"/>
                  </a:lnTo>
                  <a:lnTo>
                    <a:pt x="7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67"/>
            <p:cNvSpPr/>
            <p:nvPr/>
          </p:nvSpPr>
          <p:spPr>
            <a:xfrm>
              <a:off x="7629501" y="2130665"/>
              <a:ext cx="1084434" cy="1402474"/>
            </a:xfrm>
            <a:custGeom>
              <a:rect b="b" l="l" r="r" t="t"/>
              <a:pathLst>
                <a:path extrusionOk="0" h="18834" w="14563">
                  <a:moveTo>
                    <a:pt x="8136" y="367"/>
                  </a:moveTo>
                  <a:lnTo>
                    <a:pt x="8624" y="448"/>
                  </a:lnTo>
                  <a:lnTo>
                    <a:pt x="9072" y="570"/>
                  </a:lnTo>
                  <a:lnTo>
                    <a:pt x="9519" y="692"/>
                  </a:lnTo>
                  <a:lnTo>
                    <a:pt x="9966" y="855"/>
                  </a:lnTo>
                  <a:lnTo>
                    <a:pt x="10373" y="1058"/>
                  </a:lnTo>
                  <a:lnTo>
                    <a:pt x="10780" y="1302"/>
                  </a:lnTo>
                  <a:lnTo>
                    <a:pt x="11187" y="1546"/>
                  </a:lnTo>
                  <a:lnTo>
                    <a:pt x="11471" y="1768"/>
                  </a:lnTo>
                  <a:lnTo>
                    <a:pt x="11471" y="1790"/>
                  </a:lnTo>
                  <a:lnTo>
                    <a:pt x="11553" y="1831"/>
                  </a:lnTo>
                  <a:lnTo>
                    <a:pt x="11919" y="2197"/>
                  </a:lnTo>
                  <a:lnTo>
                    <a:pt x="12285" y="2563"/>
                  </a:lnTo>
                  <a:lnTo>
                    <a:pt x="12610" y="2970"/>
                  </a:lnTo>
                  <a:lnTo>
                    <a:pt x="12895" y="3377"/>
                  </a:lnTo>
                  <a:lnTo>
                    <a:pt x="13139" y="3824"/>
                  </a:lnTo>
                  <a:lnTo>
                    <a:pt x="13261" y="4068"/>
                  </a:lnTo>
                  <a:lnTo>
                    <a:pt x="13343" y="4312"/>
                  </a:lnTo>
                  <a:lnTo>
                    <a:pt x="13424" y="4800"/>
                  </a:lnTo>
                  <a:lnTo>
                    <a:pt x="13465" y="5248"/>
                  </a:lnTo>
                  <a:lnTo>
                    <a:pt x="13627" y="6346"/>
                  </a:lnTo>
                  <a:lnTo>
                    <a:pt x="13749" y="7404"/>
                  </a:lnTo>
                  <a:lnTo>
                    <a:pt x="13831" y="8542"/>
                  </a:lnTo>
                  <a:lnTo>
                    <a:pt x="13866" y="9510"/>
                  </a:lnTo>
                  <a:lnTo>
                    <a:pt x="13866" y="9510"/>
                  </a:lnTo>
                  <a:lnTo>
                    <a:pt x="13505" y="9600"/>
                  </a:lnTo>
                  <a:lnTo>
                    <a:pt x="13017" y="9722"/>
                  </a:lnTo>
                  <a:lnTo>
                    <a:pt x="12529" y="9925"/>
                  </a:lnTo>
                  <a:lnTo>
                    <a:pt x="12326" y="10088"/>
                  </a:lnTo>
                  <a:lnTo>
                    <a:pt x="12122" y="10251"/>
                  </a:lnTo>
                  <a:lnTo>
                    <a:pt x="11960" y="10373"/>
                  </a:lnTo>
                  <a:lnTo>
                    <a:pt x="11837" y="10576"/>
                  </a:lnTo>
                  <a:lnTo>
                    <a:pt x="11715" y="10739"/>
                  </a:lnTo>
                  <a:lnTo>
                    <a:pt x="11634" y="10942"/>
                  </a:lnTo>
                  <a:lnTo>
                    <a:pt x="11553" y="11186"/>
                  </a:lnTo>
                  <a:lnTo>
                    <a:pt x="11553" y="11390"/>
                  </a:lnTo>
                  <a:lnTo>
                    <a:pt x="11553" y="11593"/>
                  </a:lnTo>
                  <a:lnTo>
                    <a:pt x="11593" y="11837"/>
                  </a:lnTo>
                  <a:lnTo>
                    <a:pt x="11634" y="11919"/>
                  </a:lnTo>
                  <a:lnTo>
                    <a:pt x="11675" y="11959"/>
                  </a:lnTo>
                  <a:lnTo>
                    <a:pt x="11837" y="11959"/>
                  </a:lnTo>
                  <a:lnTo>
                    <a:pt x="12488" y="11675"/>
                  </a:lnTo>
                  <a:lnTo>
                    <a:pt x="13098" y="11471"/>
                  </a:lnTo>
                  <a:lnTo>
                    <a:pt x="13749" y="11308"/>
                  </a:lnTo>
                  <a:lnTo>
                    <a:pt x="14197" y="11225"/>
                  </a:lnTo>
                  <a:lnTo>
                    <a:pt x="14197" y="11225"/>
                  </a:lnTo>
                  <a:lnTo>
                    <a:pt x="14197" y="11390"/>
                  </a:lnTo>
                  <a:lnTo>
                    <a:pt x="14197" y="11756"/>
                  </a:lnTo>
                  <a:lnTo>
                    <a:pt x="14115" y="12122"/>
                  </a:lnTo>
                  <a:lnTo>
                    <a:pt x="13953" y="12447"/>
                  </a:lnTo>
                  <a:lnTo>
                    <a:pt x="13790" y="12773"/>
                  </a:lnTo>
                  <a:lnTo>
                    <a:pt x="13587" y="13058"/>
                  </a:lnTo>
                  <a:lnTo>
                    <a:pt x="13343" y="13302"/>
                  </a:lnTo>
                  <a:lnTo>
                    <a:pt x="13058" y="13546"/>
                  </a:lnTo>
                  <a:lnTo>
                    <a:pt x="12732" y="13749"/>
                  </a:lnTo>
                  <a:lnTo>
                    <a:pt x="12407" y="13952"/>
                  </a:lnTo>
                  <a:lnTo>
                    <a:pt x="12041" y="14074"/>
                  </a:lnTo>
                  <a:lnTo>
                    <a:pt x="11675" y="14237"/>
                  </a:lnTo>
                  <a:lnTo>
                    <a:pt x="10902" y="14400"/>
                  </a:lnTo>
                  <a:lnTo>
                    <a:pt x="10129" y="14563"/>
                  </a:lnTo>
                  <a:lnTo>
                    <a:pt x="9966" y="14603"/>
                  </a:lnTo>
                  <a:lnTo>
                    <a:pt x="9885" y="14644"/>
                  </a:lnTo>
                  <a:lnTo>
                    <a:pt x="9844" y="14725"/>
                  </a:lnTo>
                  <a:lnTo>
                    <a:pt x="9804" y="14888"/>
                  </a:lnTo>
                  <a:lnTo>
                    <a:pt x="9804" y="15417"/>
                  </a:lnTo>
                  <a:lnTo>
                    <a:pt x="9804" y="17166"/>
                  </a:lnTo>
                  <a:lnTo>
                    <a:pt x="9804" y="18355"/>
                  </a:lnTo>
                  <a:lnTo>
                    <a:pt x="9804" y="18355"/>
                  </a:lnTo>
                  <a:lnTo>
                    <a:pt x="8299" y="18427"/>
                  </a:lnTo>
                  <a:lnTo>
                    <a:pt x="6631" y="18467"/>
                  </a:lnTo>
                  <a:lnTo>
                    <a:pt x="4963" y="18386"/>
                  </a:lnTo>
                  <a:lnTo>
                    <a:pt x="3433" y="18274"/>
                  </a:lnTo>
                  <a:lnTo>
                    <a:pt x="3433" y="18274"/>
                  </a:lnTo>
                  <a:lnTo>
                    <a:pt x="3418" y="18183"/>
                  </a:lnTo>
                  <a:lnTo>
                    <a:pt x="3377" y="17695"/>
                  </a:lnTo>
                  <a:lnTo>
                    <a:pt x="3214" y="16230"/>
                  </a:lnTo>
                  <a:lnTo>
                    <a:pt x="2889" y="13098"/>
                  </a:lnTo>
                  <a:lnTo>
                    <a:pt x="2807" y="12610"/>
                  </a:lnTo>
                  <a:lnTo>
                    <a:pt x="2807" y="12447"/>
                  </a:lnTo>
                  <a:lnTo>
                    <a:pt x="2807" y="12407"/>
                  </a:lnTo>
                  <a:lnTo>
                    <a:pt x="2767" y="12488"/>
                  </a:lnTo>
                  <a:lnTo>
                    <a:pt x="2807" y="12366"/>
                  </a:lnTo>
                  <a:lnTo>
                    <a:pt x="2767" y="12285"/>
                  </a:lnTo>
                  <a:lnTo>
                    <a:pt x="2726" y="12244"/>
                  </a:lnTo>
                  <a:lnTo>
                    <a:pt x="2604" y="12203"/>
                  </a:lnTo>
                  <a:lnTo>
                    <a:pt x="1953" y="12163"/>
                  </a:lnTo>
                  <a:lnTo>
                    <a:pt x="1587" y="12163"/>
                  </a:lnTo>
                  <a:lnTo>
                    <a:pt x="1221" y="12081"/>
                  </a:lnTo>
                  <a:lnTo>
                    <a:pt x="936" y="12000"/>
                  </a:lnTo>
                  <a:lnTo>
                    <a:pt x="774" y="11919"/>
                  </a:lnTo>
                  <a:lnTo>
                    <a:pt x="652" y="11837"/>
                  </a:lnTo>
                  <a:lnTo>
                    <a:pt x="570" y="11715"/>
                  </a:lnTo>
                  <a:lnTo>
                    <a:pt x="489" y="11553"/>
                  </a:lnTo>
                  <a:lnTo>
                    <a:pt x="407" y="11390"/>
                  </a:lnTo>
                  <a:lnTo>
                    <a:pt x="367" y="11186"/>
                  </a:lnTo>
                  <a:lnTo>
                    <a:pt x="367" y="10820"/>
                  </a:lnTo>
                  <a:lnTo>
                    <a:pt x="489" y="10495"/>
                  </a:lnTo>
                  <a:lnTo>
                    <a:pt x="652" y="10170"/>
                  </a:lnTo>
                  <a:lnTo>
                    <a:pt x="896" y="9925"/>
                  </a:lnTo>
                  <a:lnTo>
                    <a:pt x="1180" y="9681"/>
                  </a:lnTo>
                  <a:lnTo>
                    <a:pt x="1506" y="9559"/>
                  </a:lnTo>
                  <a:lnTo>
                    <a:pt x="1831" y="9437"/>
                  </a:lnTo>
                  <a:lnTo>
                    <a:pt x="2157" y="9356"/>
                  </a:lnTo>
                  <a:lnTo>
                    <a:pt x="2238" y="9315"/>
                  </a:lnTo>
                  <a:lnTo>
                    <a:pt x="2279" y="9275"/>
                  </a:lnTo>
                  <a:lnTo>
                    <a:pt x="2319" y="9112"/>
                  </a:lnTo>
                  <a:lnTo>
                    <a:pt x="2157" y="8217"/>
                  </a:lnTo>
                  <a:lnTo>
                    <a:pt x="2075" y="7282"/>
                  </a:lnTo>
                  <a:lnTo>
                    <a:pt x="1913" y="6346"/>
                  </a:lnTo>
                  <a:lnTo>
                    <a:pt x="1750" y="5451"/>
                  </a:lnTo>
                  <a:lnTo>
                    <a:pt x="1668" y="5085"/>
                  </a:lnTo>
                  <a:lnTo>
                    <a:pt x="1668" y="4719"/>
                  </a:lnTo>
                  <a:lnTo>
                    <a:pt x="1709" y="4353"/>
                  </a:lnTo>
                  <a:lnTo>
                    <a:pt x="1831" y="3987"/>
                  </a:lnTo>
                  <a:lnTo>
                    <a:pt x="1994" y="3621"/>
                  </a:lnTo>
                  <a:lnTo>
                    <a:pt x="2197" y="3295"/>
                  </a:lnTo>
                  <a:lnTo>
                    <a:pt x="2685" y="2685"/>
                  </a:lnTo>
                  <a:lnTo>
                    <a:pt x="3214" y="2116"/>
                  </a:lnTo>
                  <a:lnTo>
                    <a:pt x="3824" y="1628"/>
                  </a:lnTo>
                  <a:lnTo>
                    <a:pt x="4434" y="1180"/>
                  </a:lnTo>
                  <a:lnTo>
                    <a:pt x="5126" y="855"/>
                  </a:lnTo>
                  <a:lnTo>
                    <a:pt x="5858" y="570"/>
                  </a:lnTo>
                  <a:lnTo>
                    <a:pt x="6631" y="407"/>
                  </a:lnTo>
                  <a:lnTo>
                    <a:pt x="6997" y="367"/>
                  </a:lnTo>
                  <a:close/>
                  <a:moveTo>
                    <a:pt x="7078" y="1"/>
                  </a:moveTo>
                  <a:lnTo>
                    <a:pt x="6631" y="41"/>
                  </a:lnTo>
                  <a:lnTo>
                    <a:pt x="6224" y="123"/>
                  </a:lnTo>
                  <a:lnTo>
                    <a:pt x="5817" y="204"/>
                  </a:lnTo>
                  <a:lnTo>
                    <a:pt x="5411" y="326"/>
                  </a:lnTo>
                  <a:lnTo>
                    <a:pt x="4638" y="651"/>
                  </a:lnTo>
                  <a:lnTo>
                    <a:pt x="3946" y="1058"/>
                  </a:lnTo>
                  <a:lnTo>
                    <a:pt x="3295" y="1546"/>
                  </a:lnTo>
                  <a:lnTo>
                    <a:pt x="2685" y="2075"/>
                  </a:lnTo>
                  <a:lnTo>
                    <a:pt x="2197" y="2685"/>
                  </a:lnTo>
                  <a:lnTo>
                    <a:pt x="1953" y="3011"/>
                  </a:lnTo>
                  <a:lnTo>
                    <a:pt x="1709" y="3336"/>
                  </a:lnTo>
                  <a:lnTo>
                    <a:pt x="1546" y="3702"/>
                  </a:lnTo>
                  <a:lnTo>
                    <a:pt x="1384" y="4068"/>
                  </a:lnTo>
                  <a:lnTo>
                    <a:pt x="1302" y="4434"/>
                  </a:lnTo>
                  <a:lnTo>
                    <a:pt x="1262" y="4841"/>
                  </a:lnTo>
                  <a:lnTo>
                    <a:pt x="1302" y="5085"/>
                  </a:lnTo>
                  <a:lnTo>
                    <a:pt x="1343" y="5329"/>
                  </a:lnTo>
                  <a:lnTo>
                    <a:pt x="1465" y="5817"/>
                  </a:lnTo>
                  <a:lnTo>
                    <a:pt x="1546" y="6387"/>
                  </a:lnTo>
                  <a:lnTo>
                    <a:pt x="1668" y="6956"/>
                  </a:lnTo>
                  <a:lnTo>
                    <a:pt x="1790" y="8095"/>
                  </a:lnTo>
                  <a:lnTo>
                    <a:pt x="1925" y="9035"/>
                  </a:lnTo>
                  <a:lnTo>
                    <a:pt x="1925" y="9035"/>
                  </a:lnTo>
                  <a:lnTo>
                    <a:pt x="1668" y="9112"/>
                  </a:lnTo>
                  <a:lnTo>
                    <a:pt x="1262" y="9234"/>
                  </a:lnTo>
                  <a:lnTo>
                    <a:pt x="896" y="9437"/>
                  </a:lnTo>
                  <a:lnTo>
                    <a:pt x="570" y="9681"/>
                  </a:lnTo>
                  <a:lnTo>
                    <a:pt x="448" y="9844"/>
                  </a:lnTo>
                  <a:lnTo>
                    <a:pt x="285" y="10007"/>
                  </a:lnTo>
                  <a:lnTo>
                    <a:pt x="123" y="10414"/>
                  </a:lnTo>
                  <a:lnTo>
                    <a:pt x="41" y="10617"/>
                  </a:lnTo>
                  <a:lnTo>
                    <a:pt x="1" y="10820"/>
                  </a:lnTo>
                  <a:lnTo>
                    <a:pt x="1" y="11024"/>
                  </a:lnTo>
                  <a:lnTo>
                    <a:pt x="1" y="11268"/>
                  </a:lnTo>
                  <a:lnTo>
                    <a:pt x="41" y="11471"/>
                  </a:lnTo>
                  <a:lnTo>
                    <a:pt x="123" y="11634"/>
                  </a:lnTo>
                  <a:lnTo>
                    <a:pt x="204" y="11837"/>
                  </a:lnTo>
                  <a:lnTo>
                    <a:pt x="326" y="12000"/>
                  </a:lnTo>
                  <a:lnTo>
                    <a:pt x="448" y="12122"/>
                  </a:lnTo>
                  <a:lnTo>
                    <a:pt x="611" y="12244"/>
                  </a:lnTo>
                  <a:lnTo>
                    <a:pt x="774" y="12325"/>
                  </a:lnTo>
                  <a:lnTo>
                    <a:pt x="977" y="12407"/>
                  </a:lnTo>
                  <a:lnTo>
                    <a:pt x="1384" y="12488"/>
                  </a:lnTo>
                  <a:lnTo>
                    <a:pt x="1790" y="12529"/>
                  </a:lnTo>
                  <a:lnTo>
                    <a:pt x="2441" y="12561"/>
                  </a:lnTo>
                  <a:lnTo>
                    <a:pt x="2441" y="12561"/>
                  </a:lnTo>
                  <a:lnTo>
                    <a:pt x="2441" y="12610"/>
                  </a:lnTo>
                  <a:lnTo>
                    <a:pt x="2482" y="12936"/>
                  </a:lnTo>
                  <a:lnTo>
                    <a:pt x="2645" y="14278"/>
                  </a:lnTo>
                  <a:lnTo>
                    <a:pt x="2970" y="17573"/>
                  </a:lnTo>
                  <a:lnTo>
                    <a:pt x="3051" y="18020"/>
                  </a:lnTo>
                  <a:lnTo>
                    <a:pt x="3092" y="18508"/>
                  </a:lnTo>
                  <a:lnTo>
                    <a:pt x="3133" y="18549"/>
                  </a:lnTo>
                  <a:lnTo>
                    <a:pt x="3173" y="18589"/>
                  </a:lnTo>
                  <a:lnTo>
                    <a:pt x="3295" y="18630"/>
                  </a:lnTo>
                  <a:lnTo>
                    <a:pt x="4963" y="18752"/>
                  </a:lnTo>
                  <a:lnTo>
                    <a:pt x="6631" y="18834"/>
                  </a:lnTo>
                  <a:lnTo>
                    <a:pt x="8299" y="18834"/>
                  </a:lnTo>
                  <a:lnTo>
                    <a:pt x="10007" y="18712"/>
                  </a:lnTo>
                  <a:lnTo>
                    <a:pt x="10088" y="18712"/>
                  </a:lnTo>
                  <a:lnTo>
                    <a:pt x="10129" y="18671"/>
                  </a:lnTo>
                  <a:lnTo>
                    <a:pt x="10170" y="18630"/>
                  </a:lnTo>
                  <a:lnTo>
                    <a:pt x="10170" y="18549"/>
                  </a:lnTo>
                  <a:lnTo>
                    <a:pt x="10170" y="15579"/>
                  </a:lnTo>
                  <a:lnTo>
                    <a:pt x="10170" y="14929"/>
                  </a:lnTo>
                  <a:lnTo>
                    <a:pt x="10170" y="14915"/>
                  </a:lnTo>
                  <a:lnTo>
                    <a:pt x="10170" y="14915"/>
                  </a:lnTo>
                  <a:lnTo>
                    <a:pt x="10251" y="14888"/>
                  </a:lnTo>
                  <a:lnTo>
                    <a:pt x="10739" y="14807"/>
                  </a:lnTo>
                  <a:lnTo>
                    <a:pt x="11471" y="14644"/>
                  </a:lnTo>
                  <a:lnTo>
                    <a:pt x="12204" y="14441"/>
                  </a:lnTo>
                  <a:lnTo>
                    <a:pt x="12529" y="14278"/>
                  </a:lnTo>
                  <a:lnTo>
                    <a:pt x="12854" y="14115"/>
                  </a:lnTo>
                  <a:lnTo>
                    <a:pt x="13180" y="13912"/>
                  </a:lnTo>
                  <a:lnTo>
                    <a:pt x="13505" y="13668"/>
                  </a:lnTo>
                  <a:lnTo>
                    <a:pt x="13790" y="13424"/>
                  </a:lnTo>
                  <a:lnTo>
                    <a:pt x="13993" y="13098"/>
                  </a:lnTo>
                  <a:lnTo>
                    <a:pt x="14197" y="12773"/>
                  </a:lnTo>
                  <a:lnTo>
                    <a:pt x="14359" y="12447"/>
                  </a:lnTo>
                  <a:lnTo>
                    <a:pt x="14481" y="12081"/>
                  </a:lnTo>
                  <a:lnTo>
                    <a:pt x="14563" y="11715"/>
                  </a:lnTo>
                  <a:lnTo>
                    <a:pt x="14563" y="11308"/>
                  </a:lnTo>
                  <a:lnTo>
                    <a:pt x="14563" y="10942"/>
                  </a:lnTo>
                  <a:lnTo>
                    <a:pt x="14522" y="10861"/>
                  </a:lnTo>
                  <a:lnTo>
                    <a:pt x="14441" y="10820"/>
                  </a:lnTo>
                  <a:lnTo>
                    <a:pt x="14319" y="10820"/>
                  </a:lnTo>
                  <a:lnTo>
                    <a:pt x="13627" y="10942"/>
                  </a:lnTo>
                  <a:lnTo>
                    <a:pt x="12976" y="11146"/>
                  </a:lnTo>
                  <a:lnTo>
                    <a:pt x="12326" y="11349"/>
                  </a:lnTo>
                  <a:lnTo>
                    <a:pt x="11919" y="11527"/>
                  </a:lnTo>
                  <a:lnTo>
                    <a:pt x="11919" y="11527"/>
                  </a:lnTo>
                  <a:lnTo>
                    <a:pt x="11919" y="11349"/>
                  </a:lnTo>
                  <a:lnTo>
                    <a:pt x="11960" y="11146"/>
                  </a:lnTo>
                  <a:lnTo>
                    <a:pt x="12000" y="10983"/>
                  </a:lnTo>
                  <a:lnTo>
                    <a:pt x="12122" y="10820"/>
                  </a:lnTo>
                  <a:lnTo>
                    <a:pt x="12244" y="10658"/>
                  </a:lnTo>
                  <a:lnTo>
                    <a:pt x="12529" y="10414"/>
                  </a:lnTo>
                  <a:lnTo>
                    <a:pt x="12895" y="10170"/>
                  </a:lnTo>
                  <a:lnTo>
                    <a:pt x="13261" y="10048"/>
                  </a:lnTo>
                  <a:lnTo>
                    <a:pt x="13668" y="9925"/>
                  </a:lnTo>
                  <a:lnTo>
                    <a:pt x="14075" y="9844"/>
                  </a:lnTo>
                  <a:lnTo>
                    <a:pt x="14197" y="9763"/>
                  </a:lnTo>
                  <a:lnTo>
                    <a:pt x="14237" y="9641"/>
                  </a:lnTo>
                  <a:lnTo>
                    <a:pt x="14197" y="8502"/>
                  </a:lnTo>
                  <a:lnTo>
                    <a:pt x="14115" y="7322"/>
                  </a:lnTo>
                  <a:lnTo>
                    <a:pt x="13993" y="6183"/>
                  </a:lnTo>
                  <a:lnTo>
                    <a:pt x="13831" y="5044"/>
                  </a:lnTo>
                  <a:lnTo>
                    <a:pt x="13749" y="4516"/>
                  </a:lnTo>
                  <a:lnTo>
                    <a:pt x="13627" y="4068"/>
                  </a:lnTo>
                  <a:lnTo>
                    <a:pt x="13465" y="3621"/>
                  </a:lnTo>
                  <a:lnTo>
                    <a:pt x="13220" y="3173"/>
                  </a:lnTo>
                  <a:lnTo>
                    <a:pt x="12895" y="2726"/>
                  </a:lnTo>
                  <a:lnTo>
                    <a:pt x="12570" y="2319"/>
                  </a:lnTo>
                  <a:lnTo>
                    <a:pt x="12204" y="1953"/>
                  </a:lnTo>
                  <a:lnTo>
                    <a:pt x="11797" y="1587"/>
                  </a:lnTo>
                  <a:lnTo>
                    <a:pt x="11471" y="1302"/>
                  </a:lnTo>
                  <a:lnTo>
                    <a:pt x="11105" y="1058"/>
                  </a:lnTo>
                  <a:lnTo>
                    <a:pt x="10739" y="855"/>
                  </a:lnTo>
                  <a:lnTo>
                    <a:pt x="10373" y="651"/>
                  </a:lnTo>
                  <a:lnTo>
                    <a:pt x="9966" y="489"/>
                  </a:lnTo>
                  <a:lnTo>
                    <a:pt x="9560" y="326"/>
                  </a:lnTo>
                  <a:lnTo>
                    <a:pt x="9153" y="204"/>
                  </a:lnTo>
                  <a:lnTo>
                    <a:pt x="8746" y="123"/>
                  </a:lnTo>
                  <a:lnTo>
                    <a:pt x="8339" y="41"/>
                  </a:lnTo>
                  <a:lnTo>
                    <a:pt x="793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47" name="Google Shape;2447;p67"/>
            <p:cNvSpPr/>
            <p:nvPr/>
          </p:nvSpPr>
          <p:spPr>
            <a:xfrm>
              <a:off x="8420096" y="2657728"/>
              <a:ext cx="121229" cy="184822"/>
            </a:xfrm>
            <a:custGeom>
              <a:rect b="b" l="l" r="r" t="t"/>
              <a:pathLst>
                <a:path extrusionOk="0" h="2482" w="1628">
                  <a:moveTo>
                    <a:pt x="488" y="0"/>
                  </a:moveTo>
                  <a:lnTo>
                    <a:pt x="448" y="41"/>
                  </a:lnTo>
                  <a:lnTo>
                    <a:pt x="366" y="81"/>
                  </a:lnTo>
                  <a:lnTo>
                    <a:pt x="326" y="122"/>
                  </a:lnTo>
                  <a:lnTo>
                    <a:pt x="326" y="204"/>
                  </a:lnTo>
                  <a:lnTo>
                    <a:pt x="366" y="285"/>
                  </a:lnTo>
                  <a:lnTo>
                    <a:pt x="854" y="1139"/>
                  </a:lnTo>
                  <a:lnTo>
                    <a:pt x="1098" y="1505"/>
                  </a:lnTo>
                  <a:lnTo>
                    <a:pt x="1180" y="1709"/>
                  </a:lnTo>
                  <a:lnTo>
                    <a:pt x="1220" y="1790"/>
                  </a:lnTo>
                  <a:lnTo>
                    <a:pt x="1220" y="1912"/>
                  </a:lnTo>
                  <a:lnTo>
                    <a:pt x="1180" y="1993"/>
                  </a:lnTo>
                  <a:lnTo>
                    <a:pt x="1098" y="2075"/>
                  </a:lnTo>
                  <a:lnTo>
                    <a:pt x="976" y="2115"/>
                  </a:lnTo>
                  <a:lnTo>
                    <a:pt x="854" y="2115"/>
                  </a:lnTo>
                  <a:lnTo>
                    <a:pt x="692" y="2034"/>
                  </a:lnTo>
                  <a:lnTo>
                    <a:pt x="570" y="1912"/>
                  </a:lnTo>
                  <a:lnTo>
                    <a:pt x="285" y="1668"/>
                  </a:lnTo>
                  <a:lnTo>
                    <a:pt x="244" y="1627"/>
                  </a:lnTo>
                  <a:lnTo>
                    <a:pt x="163" y="1587"/>
                  </a:lnTo>
                  <a:lnTo>
                    <a:pt x="82" y="1627"/>
                  </a:lnTo>
                  <a:lnTo>
                    <a:pt x="41" y="1668"/>
                  </a:lnTo>
                  <a:lnTo>
                    <a:pt x="0" y="1709"/>
                  </a:lnTo>
                  <a:lnTo>
                    <a:pt x="0" y="1790"/>
                  </a:lnTo>
                  <a:lnTo>
                    <a:pt x="0" y="1831"/>
                  </a:lnTo>
                  <a:lnTo>
                    <a:pt x="41" y="1912"/>
                  </a:lnTo>
                  <a:lnTo>
                    <a:pt x="204" y="2075"/>
                  </a:lnTo>
                  <a:lnTo>
                    <a:pt x="366" y="2237"/>
                  </a:lnTo>
                  <a:lnTo>
                    <a:pt x="570" y="2400"/>
                  </a:lnTo>
                  <a:lnTo>
                    <a:pt x="814" y="2441"/>
                  </a:lnTo>
                  <a:lnTo>
                    <a:pt x="1017" y="2481"/>
                  </a:lnTo>
                  <a:lnTo>
                    <a:pt x="1220" y="2400"/>
                  </a:lnTo>
                  <a:lnTo>
                    <a:pt x="1424" y="2319"/>
                  </a:lnTo>
                  <a:lnTo>
                    <a:pt x="1546" y="2115"/>
                  </a:lnTo>
                  <a:lnTo>
                    <a:pt x="1587" y="1993"/>
                  </a:lnTo>
                  <a:lnTo>
                    <a:pt x="1627" y="1871"/>
                  </a:lnTo>
                  <a:lnTo>
                    <a:pt x="1587" y="1749"/>
                  </a:lnTo>
                  <a:lnTo>
                    <a:pt x="1546" y="1627"/>
                  </a:lnTo>
                  <a:lnTo>
                    <a:pt x="1424" y="1342"/>
                  </a:lnTo>
                  <a:lnTo>
                    <a:pt x="1302" y="1139"/>
                  </a:lnTo>
                  <a:lnTo>
                    <a:pt x="692" y="81"/>
                  </a:lnTo>
                  <a:lnTo>
                    <a:pt x="610" y="41"/>
                  </a:lnTo>
                  <a:lnTo>
                    <a:pt x="5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48" name="Google Shape;2448;p67"/>
            <p:cNvSpPr/>
            <p:nvPr/>
          </p:nvSpPr>
          <p:spPr>
            <a:xfrm>
              <a:off x="7478040" y="3436111"/>
              <a:ext cx="1314680" cy="651345"/>
            </a:xfrm>
            <a:custGeom>
              <a:rect b="b" l="l" r="r" t="t"/>
              <a:pathLst>
                <a:path extrusionOk="0" h="8747" w="17655">
                  <a:moveTo>
                    <a:pt x="10658" y="1"/>
                  </a:moveTo>
                  <a:lnTo>
                    <a:pt x="9926" y="42"/>
                  </a:lnTo>
                  <a:lnTo>
                    <a:pt x="9194" y="82"/>
                  </a:lnTo>
                  <a:lnTo>
                    <a:pt x="7729" y="164"/>
                  </a:lnTo>
                  <a:lnTo>
                    <a:pt x="6224" y="204"/>
                  </a:lnTo>
                  <a:lnTo>
                    <a:pt x="5533" y="245"/>
                  </a:lnTo>
                  <a:lnTo>
                    <a:pt x="4882" y="326"/>
                  </a:lnTo>
                  <a:lnTo>
                    <a:pt x="4231" y="489"/>
                  </a:lnTo>
                  <a:lnTo>
                    <a:pt x="3906" y="611"/>
                  </a:lnTo>
                  <a:lnTo>
                    <a:pt x="3580" y="733"/>
                  </a:lnTo>
                  <a:lnTo>
                    <a:pt x="3092" y="1018"/>
                  </a:lnTo>
                  <a:lnTo>
                    <a:pt x="2604" y="1384"/>
                  </a:lnTo>
                  <a:lnTo>
                    <a:pt x="2197" y="1791"/>
                  </a:lnTo>
                  <a:lnTo>
                    <a:pt x="1831" y="2238"/>
                  </a:lnTo>
                  <a:lnTo>
                    <a:pt x="1425" y="2889"/>
                  </a:lnTo>
                  <a:lnTo>
                    <a:pt x="1058" y="3540"/>
                  </a:lnTo>
                  <a:lnTo>
                    <a:pt x="774" y="4272"/>
                  </a:lnTo>
                  <a:lnTo>
                    <a:pt x="570" y="5004"/>
                  </a:lnTo>
                  <a:lnTo>
                    <a:pt x="367" y="5777"/>
                  </a:lnTo>
                  <a:lnTo>
                    <a:pt x="245" y="6550"/>
                  </a:lnTo>
                  <a:lnTo>
                    <a:pt x="1" y="8055"/>
                  </a:lnTo>
                  <a:lnTo>
                    <a:pt x="42" y="8177"/>
                  </a:lnTo>
                  <a:lnTo>
                    <a:pt x="123" y="8258"/>
                  </a:lnTo>
                  <a:lnTo>
                    <a:pt x="245" y="8299"/>
                  </a:lnTo>
                  <a:lnTo>
                    <a:pt x="326" y="8217"/>
                  </a:lnTo>
                  <a:lnTo>
                    <a:pt x="408" y="8217"/>
                  </a:lnTo>
                  <a:lnTo>
                    <a:pt x="530" y="8177"/>
                  </a:lnTo>
                  <a:lnTo>
                    <a:pt x="1303" y="8177"/>
                  </a:lnTo>
                  <a:lnTo>
                    <a:pt x="1831" y="8217"/>
                  </a:lnTo>
                  <a:lnTo>
                    <a:pt x="3377" y="8299"/>
                  </a:lnTo>
                  <a:lnTo>
                    <a:pt x="4923" y="8421"/>
                  </a:lnTo>
                  <a:lnTo>
                    <a:pt x="7607" y="8624"/>
                  </a:lnTo>
                  <a:lnTo>
                    <a:pt x="8502" y="8706"/>
                  </a:lnTo>
                  <a:lnTo>
                    <a:pt x="9397" y="8746"/>
                  </a:lnTo>
                  <a:lnTo>
                    <a:pt x="10292" y="8706"/>
                  </a:lnTo>
                  <a:lnTo>
                    <a:pt x="11187" y="8665"/>
                  </a:lnTo>
                  <a:lnTo>
                    <a:pt x="12773" y="8543"/>
                  </a:lnTo>
                  <a:lnTo>
                    <a:pt x="14319" y="8339"/>
                  </a:lnTo>
                  <a:lnTo>
                    <a:pt x="15905" y="8177"/>
                  </a:lnTo>
                  <a:lnTo>
                    <a:pt x="17451" y="8055"/>
                  </a:lnTo>
                  <a:lnTo>
                    <a:pt x="17492" y="8014"/>
                  </a:lnTo>
                  <a:lnTo>
                    <a:pt x="17614" y="7973"/>
                  </a:lnTo>
                  <a:lnTo>
                    <a:pt x="17654" y="7933"/>
                  </a:lnTo>
                  <a:lnTo>
                    <a:pt x="17654" y="7851"/>
                  </a:lnTo>
                  <a:lnTo>
                    <a:pt x="17492" y="6468"/>
                  </a:lnTo>
                  <a:lnTo>
                    <a:pt x="17370" y="5777"/>
                  </a:lnTo>
                  <a:lnTo>
                    <a:pt x="17248" y="5126"/>
                  </a:lnTo>
                  <a:lnTo>
                    <a:pt x="17085" y="4435"/>
                  </a:lnTo>
                  <a:lnTo>
                    <a:pt x="16841" y="3784"/>
                  </a:lnTo>
                  <a:lnTo>
                    <a:pt x="16597" y="3174"/>
                  </a:lnTo>
                  <a:lnTo>
                    <a:pt x="16231" y="2563"/>
                  </a:lnTo>
                  <a:lnTo>
                    <a:pt x="15905" y="2075"/>
                  </a:lnTo>
                  <a:lnTo>
                    <a:pt x="15499" y="1628"/>
                  </a:lnTo>
                  <a:lnTo>
                    <a:pt x="15051" y="1221"/>
                  </a:lnTo>
                  <a:lnTo>
                    <a:pt x="14563" y="855"/>
                  </a:lnTo>
                  <a:lnTo>
                    <a:pt x="13994" y="570"/>
                  </a:lnTo>
                  <a:lnTo>
                    <a:pt x="13383" y="367"/>
                  </a:lnTo>
                  <a:lnTo>
                    <a:pt x="12733" y="204"/>
                  </a:lnTo>
                  <a:lnTo>
                    <a:pt x="12122" y="82"/>
                  </a:lnTo>
                  <a:lnTo>
                    <a:pt x="11390" y="42"/>
                  </a:lnTo>
                  <a:lnTo>
                    <a:pt x="106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67"/>
            <p:cNvSpPr/>
            <p:nvPr/>
          </p:nvSpPr>
          <p:spPr>
            <a:xfrm>
              <a:off x="8777454" y="2775830"/>
              <a:ext cx="554392" cy="624017"/>
            </a:xfrm>
            <a:custGeom>
              <a:rect b="b" l="l" r="r" t="t"/>
              <a:pathLst>
                <a:path extrusionOk="0" h="8380" w="7445">
                  <a:moveTo>
                    <a:pt x="3703" y="1"/>
                  </a:moveTo>
                  <a:lnTo>
                    <a:pt x="3092" y="41"/>
                  </a:lnTo>
                  <a:lnTo>
                    <a:pt x="2482" y="123"/>
                  </a:lnTo>
                  <a:lnTo>
                    <a:pt x="1872" y="245"/>
                  </a:lnTo>
                  <a:lnTo>
                    <a:pt x="774" y="489"/>
                  </a:lnTo>
                  <a:lnTo>
                    <a:pt x="530" y="570"/>
                  </a:lnTo>
                  <a:lnTo>
                    <a:pt x="367" y="651"/>
                  </a:lnTo>
                  <a:lnTo>
                    <a:pt x="286" y="733"/>
                  </a:lnTo>
                  <a:lnTo>
                    <a:pt x="164" y="855"/>
                  </a:lnTo>
                  <a:lnTo>
                    <a:pt x="123" y="977"/>
                  </a:lnTo>
                  <a:lnTo>
                    <a:pt x="123" y="1099"/>
                  </a:lnTo>
                  <a:lnTo>
                    <a:pt x="164" y="1221"/>
                  </a:lnTo>
                  <a:lnTo>
                    <a:pt x="1262" y="1424"/>
                  </a:lnTo>
                  <a:lnTo>
                    <a:pt x="977" y="1424"/>
                  </a:lnTo>
                  <a:lnTo>
                    <a:pt x="733" y="1465"/>
                  </a:lnTo>
                  <a:lnTo>
                    <a:pt x="489" y="1546"/>
                  </a:lnTo>
                  <a:lnTo>
                    <a:pt x="245" y="1709"/>
                  </a:lnTo>
                  <a:lnTo>
                    <a:pt x="82" y="1831"/>
                  </a:lnTo>
                  <a:lnTo>
                    <a:pt x="1" y="1912"/>
                  </a:lnTo>
                  <a:lnTo>
                    <a:pt x="1" y="1994"/>
                  </a:lnTo>
                  <a:lnTo>
                    <a:pt x="1" y="2116"/>
                  </a:lnTo>
                  <a:lnTo>
                    <a:pt x="42" y="2197"/>
                  </a:lnTo>
                  <a:lnTo>
                    <a:pt x="123" y="2278"/>
                  </a:lnTo>
                  <a:lnTo>
                    <a:pt x="204" y="2319"/>
                  </a:lnTo>
                  <a:lnTo>
                    <a:pt x="448" y="2400"/>
                  </a:lnTo>
                  <a:lnTo>
                    <a:pt x="652" y="2360"/>
                  </a:lnTo>
                  <a:lnTo>
                    <a:pt x="1099" y="2238"/>
                  </a:lnTo>
                  <a:lnTo>
                    <a:pt x="1425" y="2238"/>
                  </a:lnTo>
                  <a:lnTo>
                    <a:pt x="1547" y="2278"/>
                  </a:lnTo>
                  <a:lnTo>
                    <a:pt x="1384" y="2400"/>
                  </a:lnTo>
                  <a:lnTo>
                    <a:pt x="1181" y="2482"/>
                  </a:lnTo>
                  <a:lnTo>
                    <a:pt x="733" y="2604"/>
                  </a:lnTo>
                  <a:lnTo>
                    <a:pt x="530" y="2726"/>
                  </a:lnTo>
                  <a:lnTo>
                    <a:pt x="408" y="2889"/>
                  </a:lnTo>
                  <a:lnTo>
                    <a:pt x="367" y="3011"/>
                  </a:lnTo>
                  <a:lnTo>
                    <a:pt x="367" y="3092"/>
                  </a:lnTo>
                  <a:lnTo>
                    <a:pt x="367" y="3214"/>
                  </a:lnTo>
                  <a:lnTo>
                    <a:pt x="448" y="3255"/>
                  </a:lnTo>
                  <a:lnTo>
                    <a:pt x="530" y="3336"/>
                  </a:lnTo>
                  <a:lnTo>
                    <a:pt x="855" y="3336"/>
                  </a:lnTo>
                  <a:lnTo>
                    <a:pt x="2035" y="3255"/>
                  </a:lnTo>
                  <a:lnTo>
                    <a:pt x="1709" y="3336"/>
                  </a:lnTo>
                  <a:lnTo>
                    <a:pt x="1343" y="3458"/>
                  </a:lnTo>
                  <a:lnTo>
                    <a:pt x="1059" y="3580"/>
                  </a:lnTo>
                  <a:lnTo>
                    <a:pt x="733" y="3783"/>
                  </a:lnTo>
                  <a:lnTo>
                    <a:pt x="611" y="3865"/>
                  </a:lnTo>
                  <a:lnTo>
                    <a:pt x="530" y="3946"/>
                  </a:lnTo>
                  <a:lnTo>
                    <a:pt x="448" y="4068"/>
                  </a:lnTo>
                  <a:lnTo>
                    <a:pt x="489" y="4231"/>
                  </a:lnTo>
                  <a:lnTo>
                    <a:pt x="530" y="4312"/>
                  </a:lnTo>
                  <a:lnTo>
                    <a:pt x="652" y="4394"/>
                  </a:lnTo>
                  <a:lnTo>
                    <a:pt x="937" y="4394"/>
                  </a:lnTo>
                  <a:lnTo>
                    <a:pt x="2523" y="4312"/>
                  </a:lnTo>
                  <a:lnTo>
                    <a:pt x="2564" y="4353"/>
                  </a:lnTo>
                  <a:lnTo>
                    <a:pt x="2604" y="4475"/>
                  </a:lnTo>
                  <a:lnTo>
                    <a:pt x="2686" y="4882"/>
                  </a:lnTo>
                  <a:lnTo>
                    <a:pt x="2848" y="6143"/>
                  </a:lnTo>
                  <a:lnTo>
                    <a:pt x="3052" y="8217"/>
                  </a:lnTo>
                  <a:lnTo>
                    <a:pt x="3580" y="8339"/>
                  </a:lnTo>
                  <a:lnTo>
                    <a:pt x="4150" y="8380"/>
                  </a:lnTo>
                  <a:lnTo>
                    <a:pt x="4719" y="8380"/>
                  </a:lnTo>
                  <a:lnTo>
                    <a:pt x="5248" y="8339"/>
                  </a:lnTo>
                  <a:lnTo>
                    <a:pt x="6387" y="8136"/>
                  </a:lnTo>
                  <a:lnTo>
                    <a:pt x="7079" y="8014"/>
                  </a:lnTo>
                  <a:lnTo>
                    <a:pt x="7282" y="7973"/>
                  </a:lnTo>
                  <a:lnTo>
                    <a:pt x="7363" y="7932"/>
                  </a:lnTo>
                  <a:lnTo>
                    <a:pt x="7445" y="6509"/>
                  </a:lnTo>
                  <a:lnTo>
                    <a:pt x="7445" y="5126"/>
                  </a:lnTo>
                  <a:lnTo>
                    <a:pt x="7404" y="4434"/>
                  </a:lnTo>
                  <a:lnTo>
                    <a:pt x="7363" y="3783"/>
                  </a:lnTo>
                  <a:lnTo>
                    <a:pt x="7282" y="3092"/>
                  </a:lnTo>
                  <a:lnTo>
                    <a:pt x="7160" y="2360"/>
                  </a:lnTo>
                  <a:lnTo>
                    <a:pt x="7038" y="1994"/>
                  </a:lnTo>
                  <a:lnTo>
                    <a:pt x="6916" y="1668"/>
                  </a:lnTo>
                  <a:lnTo>
                    <a:pt x="6753" y="1302"/>
                  </a:lnTo>
                  <a:lnTo>
                    <a:pt x="6550" y="1017"/>
                  </a:lnTo>
                  <a:lnTo>
                    <a:pt x="6346" y="733"/>
                  </a:lnTo>
                  <a:lnTo>
                    <a:pt x="6062" y="489"/>
                  </a:lnTo>
                  <a:lnTo>
                    <a:pt x="5777" y="285"/>
                  </a:lnTo>
                  <a:lnTo>
                    <a:pt x="5411" y="123"/>
                  </a:lnTo>
                  <a:lnTo>
                    <a:pt x="4882" y="41"/>
                  </a:lnTo>
                  <a:lnTo>
                    <a:pt x="43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67"/>
            <p:cNvSpPr/>
            <p:nvPr/>
          </p:nvSpPr>
          <p:spPr>
            <a:xfrm>
              <a:off x="8762338" y="2760714"/>
              <a:ext cx="584699" cy="651271"/>
            </a:xfrm>
            <a:custGeom>
              <a:rect b="b" l="l" r="r" t="t"/>
              <a:pathLst>
                <a:path extrusionOk="0" h="8746" w="7852">
                  <a:moveTo>
                    <a:pt x="4841" y="366"/>
                  </a:moveTo>
                  <a:lnTo>
                    <a:pt x="5289" y="448"/>
                  </a:lnTo>
                  <a:lnTo>
                    <a:pt x="5695" y="570"/>
                  </a:lnTo>
                  <a:lnTo>
                    <a:pt x="5899" y="651"/>
                  </a:lnTo>
                  <a:lnTo>
                    <a:pt x="6102" y="773"/>
                  </a:lnTo>
                  <a:lnTo>
                    <a:pt x="6387" y="1058"/>
                  </a:lnTo>
                  <a:lnTo>
                    <a:pt x="6671" y="1383"/>
                  </a:lnTo>
                  <a:lnTo>
                    <a:pt x="6875" y="1749"/>
                  </a:lnTo>
                  <a:lnTo>
                    <a:pt x="7078" y="2197"/>
                  </a:lnTo>
                  <a:lnTo>
                    <a:pt x="7200" y="2685"/>
                  </a:lnTo>
                  <a:lnTo>
                    <a:pt x="7282" y="3173"/>
                  </a:lnTo>
                  <a:lnTo>
                    <a:pt x="7363" y="3702"/>
                  </a:lnTo>
                  <a:lnTo>
                    <a:pt x="7444" y="4800"/>
                  </a:lnTo>
                  <a:lnTo>
                    <a:pt x="7444" y="5898"/>
                  </a:lnTo>
                  <a:lnTo>
                    <a:pt x="7444" y="6996"/>
                  </a:lnTo>
                  <a:lnTo>
                    <a:pt x="7404" y="7566"/>
                  </a:lnTo>
                  <a:lnTo>
                    <a:pt x="7404" y="7851"/>
                  </a:lnTo>
                  <a:lnTo>
                    <a:pt x="7404" y="7973"/>
                  </a:lnTo>
                  <a:lnTo>
                    <a:pt x="7404" y="8000"/>
                  </a:lnTo>
                  <a:lnTo>
                    <a:pt x="7404" y="8000"/>
                  </a:lnTo>
                  <a:lnTo>
                    <a:pt x="7363" y="8013"/>
                  </a:lnTo>
                  <a:lnTo>
                    <a:pt x="7078" y="8054"/>
                  </a:lnTo>
                  <a:lnTo>
                    <a:pt x="6631" y="8135"/>
                  </a:lnTo>
                  <a:lnTo>
                    <a:pt x="5492" y="8339"/>
                  </a:lnTo>
                  <a:lnTo>
                    <a:pt x="4922" y="8379"/>
                  </a:lnTo>
                  <a:lnTo>
                    <a:pt x="4394" y="8379"/>
                  </a:lnTo>
                  <a:lnTo>
                    <a:pt x="3824" y="8339"/>
                  </a:lnTo>
                  <a:lnTo>
                    <a:pt x="3417" y="8245"/>
                  </a:lnTo>
                  <a:lnTo>
                    <a:pt x="3417" y="8095"/>
                  </a:lnTo>
                  <a:lnTo>
                    <a:pt x="3336" y="7525"/>
                  </a:lnTo>
                  <a:lnTo>
                    <a:pt x="3214" y="6061"/>
                  </a:lnTo>
                  <a:lnTo>
                    <a:pt x="3133" y="5410"/>
                  </a:lnTo>
                  <a:lnTo>
                    <a:pt x="3011" y="4800"/>
                  </a:lnTo>
                  <a:lnTo>
                    <a:pt x="3011" y="4637"/>
                  </a:lnTo>
                  <a:lnTo>
                    <a:pt x="2929" y="4475"/>
                  </a:lnTo>
                  <a:lnTo>
                    <a:pt x="2848" y="4393"/>
                  </a:lnTo>
                  <a:lnTo>
                    <a:pt x="2767" y="4352"/>
                  </a:lnTo>
                  <a:lnTo>
                    <a:pt x="2197" y="4352"/>
                  </a:lnTo>
                  <a:lnTo>
                    <a:pt x="1424" y="4393"/>
                  </a:lnTo>
                  <a:lnTo>
                    <a:pt x="1099" y="4434"/>
                  </a:lnTo>
                  <a:lnTo>
                    <a:pt x="977" y="4393"/>
                  </a:lnTo>
                  <a:lnTo>
                    <a:pt x="895" y="4393"/>
                  </a:lnTo>
                  <a:lnTo>
                    <a:pt x="895" y="4312"/>
                  </a:lnTo>
                  <a:lnTo>
                    <a:pt x="895" y="4230"/>
                  </a:lnTo>
                  <a:lnTo>
                    <a:pt x="977" y="4149"/>
                  </a:lnTo>
                  <a:lnTo>
                    <a:pt x="1140" y="4027"/>
                  </a:lnTo>
                  <a:lnTo>
                    <a:pt x="1506" y="3864"/>
                  </a:lnTo>
                  <a:lnTo>
                    <a:pt x="1912" y="3742"/>
                  </a:lnTo>
                  <a:lnTo>
                    <a:pt x="2278" y="3661"/>
                  </a:lnTo>
                  <a:lnTo>
                    <a:pt x="2360" y="3620"/>
                  </a:lnTo>
                  <a:lnTo>
                    <a:pt x="2401" y="3580"/>
                  </a:lnTo>
                  <a:lnTo>
                    <a:pt x="2401" y="3458"/>
                  </a:lnTo>
                  <a:lnTo>
                    <a:pt x="2360" y="3336"/>
                  </a:lnTo>
                  <a:lnTo>
                    <a:pt x="2319" y="3295"/>
                  </a:lnTo>
                  <a:lnTo>
                    <a:pt x="2238" y="3295"/>
                  </a:lnTo>
                  <a:lnTo>
                    <a:pt x="2197" y="3297"/>
                  </a:lnTo>
                  <a:lnTo>
                    <a:pt x="2197" y="3297"/>
                  </a:lnTo>
                  <a:lnTo>
                    <a:pt x="2197" y="3295"/>
                  </a:lnTo>
                  <a:lnTo>
                    <a:pt x="2187" y="3297"/>
                  </a:lnTo>
                  <a:lnTo>
                    <a:pt x="2187" y="3297"/>
                  </a:lnTo>
                  <a:lnTo>
                    <a:pt x="1302" y="3336"/>
                  </a:lnTo>
                  <a:lnTo>
                    <a:pt x="1140" y="3376"/>
                  </a:lnTo>
                  <a:lnTo>
                    <a:pt x="855" y="3376"/>
                  </a:lnTo>
                  <a:lnTo>
                    <a:pt x="773" y="3336"/>
                  </a:lnTo>
                  <a:lnTo>
                    <a:pt x="773" y="3254"/>
                  </a:lnTo>
                  <a:lnTo>
                    <a:pt x="773" y="3173"/>
                  </a:lnTo>
                  <a:lnTo>
                    <a:pt x="895" y="3051"/>
                  </a:lnTo>
                  <a:lnTo>
                    <a:pt x="1018" y="2969"/>
                  </a:lnTo>
                  <a:lnTo>
                    <a:pt x="1302" y="2888"/>
                  </a:lnTo>
                  <a:lnTo>
                    <a:pt x="1628" y="2766"/>
                  </a:lnTo>
                  <a:lnTo>
                    <a:pt x="1750" y="2725"/>
                  </a:lnTo>
                  <a:lnTo>
                    <a:pt x="1872" y="2603"/>
                  </a:lnTo>
                  <a:lnTo>
                    <a:pt x="1912" y="2522"/>
                  </a:lnTo>
                  <a:lnTo>
                    <a:pt x="1912" y="2441"/>
                  </a:lnTo>
                  <a:lnTo>
                    <a:pt x="1912" y="2359"/>
                  </a:lnTo>
                  <a:lnTo>
                    <a:pt x="1831" y="2319"/>
                  </a:lnTo>
                  <a:lnTo>
                    <a:pt x="1668" y="2278"/>
                  </a:lnTo>
                  <a:lnTo>
                    <a:pt x="1506" y="2237"/>
                  </a:lnTo>
                  <a:lnTo>
                    <a:pt x="1343" y="2237"/>
                  </a:lnTo>
                  <a:lnTo>
                    <a:pt x="1180" y="2278"/>
                  </a:lnTo>
                  <a:lnTo>
                    <a:pt x="895" y="2359"/>
                  </a:lnTo>
                  <a:lnTo>
                    <a:pt x="733" y="2400"/>
                  </a:lnTo>
                  <a:lnTo>
                    <a:pt x="570" y="2400"/>
                  </a:lnTo>
                  <a:lnTo>
                    <a:pt x="448" y="2359"/>
                  </a:lnTo>
                  <a:lnTo>
                    <a:pt x="407" y="2319"/>
                  </a:lnTo>
                  <a:lnTo>
                    <a:pt x="407" y="2237"/>
                  </a:lnTo>
                  <a:lnTo>
                    <a:pt x="407" y="2197"/>
                  </a:lnTo>
                  <a:lnTo>
                    <a:pt x="529" y="2075"/>
                  </a:lnTo>
                  <a:lnTo>
                    <a:pt x="651" y="1993"/>
                  </a:lnTo>
                  <a:lnTo>
                    <a:pt x="855" y="1871"/>
                  </a:lnTo>
                  <a:lnTo>
                    <a:pt x="1058" y="1831"/>
                  </a:lnTo>
                  <a:lnTo>
                    <a:pt x="1465" y="1790"/>
                  </a:lnTo>
                  <a:lnTo>
                    <a:pt x="1546" y="1790"/>
                  </a:lnTo>
                  <a:lnTo>
                    <a:pt x="1587" y="1749"/>
                  </a:lnTo>
                  <a:lnTo>
                    <a:pt x="1628" y="1627"/>
                  </a:lnTo>
                  <a:lnTo>
                    <a:pt x="1628" y="1505"/>
                  </a:lnTo>
                  <a:lnTo>
                    <a:pt x="1587" y="1464"/>
                  </a:lnTo>
                  <a:lnTo>
                    <a:pt x="1506" y="1424"/>
                  </a:lnTo>
                  <a:lnTo>
                    <a:pt x="495" y="1274"/>
                  </a:lnTo>
                  <a:lnTo>
                    <a:pt x="495" y="1274"/>
                  </a:lnTo>
                  <a:lnTo>
                    <a:pt x="489" y="1261"/>
                  </a:lnTo>
                  <a:lnTo>
                    <a:pt x="489" y="1180"/>
                  </a:lnTo>
                  <a:lnTo>
                    <a:pt x="570" y="1098"/>
                  </a:lnTo>
                  <a:lnTo>
                    <a:pt x="611" y="1058"/>
                  </a:lnTo>
                  <a:lnTo>
                    <a:pt x="855" y="936"/>
                  </a:lnTo>
                  <a:lnTo>
                    <a:pt x="1099" y="854"/>
                  </a:lnTo>
                  <a:lnTo>
                    <a:pt x="1668" y="692"/>
                  </a:lnTo>
                  <a:lnTo>
                    <a:pt x="2075" y="610"/>
                  </a:lnTo>
                  <a:lnTo>
                    <a:pt x="3011" y="448"/>
                  </a:lnTo>
                  <a:lnTo>
                    <a:pt x="3946" y="366"/>
                  </a:lnTo>
                  <a:close/>
                  <a:moveTo>
                    <a:pt x="4109" y="0"/>
                  </a:moveTo>
                  <a:lnTo>
                    <a:pt x="3539" y="41"/>
                  </a:lnTo>
                  <a:lnTo>
                    <a:pt x="3011" y="81"/>
                  </a:lnTo>
                  <a:lnTo>
                    <a:pt x="2360" y="204"/>
                  </a:lnTo>
                  <a:lnTo>
                    <a:pt x="1750" y="326"/>
                  </a:lnTo>
                  <a:lnTo>
                    <a:pt x="1180" y="448"/>
                  </a:lnTo>
                  <a:lnTo>
                    <a:pt x="895" y="529"/>
                  </a:lnTo>
                  <a:lnTo>
                    <a:pt x="611" y="610"/>
                  </a:lnTo>
                  <a:lnTo>
                    <a:pt x="407" y="773"/>
                  </a:lnTo>
                  <a:lnTo>
                    <a:pt x="245" y="936"/>
                  </a:lnTo>
                  <a:lnTo>
                    <a:pt x="163" y="1058"/>
                  </a:lnTo>
                  <a:lnTo>
                    <a:pt x="123" y="1180"/>
                  </a:lnTo>
                  <a:lnTo>
                    <a:pt x="123" y="1302"/>
                  </a:lnTo>
                  <a:lnTo>
                    <a:pt x="163" y="1424"/>
                  </a:lnTo>
                  <a:lnTo>
                    <a:pt x="245" y="1546"/>
                  </a:lnTo>
                  <a:lnTo>
                    <a:pt x="326" y="1627"/>
                  </a:lnTo>
                  <a:lnTo>
                    <a:pt x="463" y="1644"/>
                  </a:lnTo>
                  <a:lnTo>
                    <a:pt x="245" y="1790"/>
                  </a:lnTo>
                  <a:lnTo>
                    <a:pt x="82" y="1953"/>
                  </a:lnTo>
                  <a:lnTo>
                    <a:pt x="41" y="2034"/>
                  </a:lnTo>
                  <a:lnTo>
                    <a:pt x="1" y="2156"/>
                  </a:lnTo>
                  <a:lnTo>
                    <a:pt x="1" y="2237"/>
                  </a:lnTo>
                  <a:lnTo>
                    <a:pt x="41" y="2400"/>
                  </a:lnTo>
                  <a:lnTo>
                    <a:pt x="123" y="2522"/>
                  </a:lnTo>
                  <a:lnTo>
                    <a:pt x="245" y="2644"/>
                  </a:lnTo>
                  <a:lnTo>
                    <a:pt x="407" y="2725"/>
                  </a:lnTo>
                  <a:lnTo>
                    <a:pt x="611" y="2766"/>
                  </a:lnTo>
                  <a:lnTo>
                    <a:pt x="651" y="2766"/>
                  </a:lnTo>
                  <a:lnTo>
                    <a:pt x="611" y="2807"/>
                  </a:lnTo>
                  <a:lnTo>
                    <a:pt x="489" y="2969"/>
                  </a:lnTo>
                  <a:lnTo>
                    <a:pt x="407" y="3132"/>
                  </a:lnTo>
                  <a:lnTo>
                    <a:pt x="367" y="3336"/>
                  </a:lnTo>
                  <a:lnTo>
                    <a:pt x="448" y="3498"/>
                  </a:lnTo>
                  <a:lnTo>
                    <a:pt x="570" y="3661"/>
                  </a:lnTo>
                  <a:lnTo>
                    <a:pt x="733" y="3702"/>
                  </a:lnTo>
                  <a:lnTo>
                    <a:pt x="936" y="3742"/>
                  </a:lnTo>
                  <a:lnTo>
                    <a:pt x="970" y="3740"/>
                  </a:lnTo>
                  <a:lnTo>
                    <a:pt x="970" y="3740"/>
                  </a:lnTo>
                  <a:lnTo>
                    <a:pt x="895" y="3783"/>
                  </a:lnTo>
                  <a:lnTo>
                    <a:pt x="692" y="3946"/>
                  </a:lnTo>
                  <a:lnTo>
                    <a:pt x="529" y="4149"/>
                  </a:lnTo>
                  <a:lnTo>
                    <a:pt x="489" y="4271"/>
                  </a:lnTo>
                  <a:lnTo>
                    <a:pt x="489" y="4393"/>
                  </a:lnTo>
                  <a:lnTo>
                    <a:pt x="489" y="4515"/>
                  </a:lnTo>
                  <a:lnTo>
                    <a:pt x="570" y="4597"/>
                  </a:lnTo>
                  <a:lnTo>
                    <a:pt x="692" y="4719"/>
                  </a:lnTo>
                  <a:lnTo>
                    <a:pt x="814" y="4759"/>
                  </a:lnTo>
                  <a:lnTo>
                    <a:pt x="1099" y="4800"/>
                  </a:lnTo>
                  <a:lnTo>
                    <a:pt x="1424" y="4800"/>
                  </a:lnTo>
                  <a:lnTo>
                    <a:pt x="1668" y="4759"/>
                  </a:lnTo>
                  <a:lnTo>
                    <a:pt x="2401" y="4719"/>
                  </a:lnTo>
                  <a:lnTo>
                    <a:pt x="2645" y="4719"/>
                  </a:lnTo>
                  <a:lnTo>
                    <a:pt x="2645" y="4800"/>
                  </a:lnTo>
                  <a:lnTo>
                    <a:pt x="2685" y="5044"/>
                  </a:lnTo>
                  <a:lnTo>
                    <a:pt x="2807" y="5695"/>
                  </a:lnTo>
                  <a:lnTo>
                    <a:pt x="2970" y="7322"/>
                  </a:lnTo>
                  <a:lnTo>
                    <a:pt x="3011" y="7891"/>
                  </a:lnTo>
                  <a:lnTo>
                    <a:pt x="3051" y="8461"/>
                  </a:lnTo>
                  <a:lnTo>
                    <a:pt x="3092" y="8542"/>
                  </a:lnTo>
                  <a:lnTo>
                    <a:pt x="3133" y="8583"/>
                  </a:lnTo>
                  <a:lnTo>
                    <a:pt x="3214" y="8583"/>
                  </a:lnTo>
                  <a:lnTo>
                    <a:pt x="3783" y="8705"/>
                  </a:lnTo>
                  <a:lnTo>
                    <a:pt x="4353" y="8745"/>
                  </a:lnTo>
                  <a:lnTo>
                    <a:pt x="4963" y="8745"/>
                  </a:lnTo>
                  <a:lnTo>
                    <a:pt x="5533" y="8705"/>
                  </a:lnTo>
                  <a:lnTo>
                    <a:pt x="6753" y="8501"/>
                  </a:lnTo>
                  <a:lnTo>
                    <a:pt x="7404" y="8379"/>
                  </a:lnTo>
                  <a:lnTo>
                    <a:pt x="7566" y="8339"/>
                  </a:lnTo>
                  <a:lnTo>
                    <a:pt x="7688" y="8298"/>
                  </a:lnTo>
                  <a:lnTo>
                    <a:pt x="7729" y="8217"/>
                  </a:lnTo>
                  <a:lnTo>
                    <a:pt x="7770" y="8135"/>
                  </a:lnTo>
                  <a:lnTo>
                    <a:pt x="7770" y="8013"/>
                  </a:lnTo>
                  <a:lnTo>
                    <a:pt x="7770" y="7769"/>
                  </a:lnTo>
                  <a:lnTo>
                    <a:pt x="7810" y="7037"/>
                  </a:lnTo>
                  <a:lnTo>
                    <a:pt x="7851" y="5654"/>
                  </a:lnTo>
                  <a:lnTo>
                    <a:pt x="7810" y="5003"/>
                  </a:lnTo>
                  <a:lnTo>
                    <a:pt x="7770" y="4312"/>
                  </a:lnTo>
                  <a:lnTo>
                    <a:pt x="7729" y="3661"/>
                  </a:lnTo>
                  <a:lnTo>
                    <a:pt x="7607" y="3010"/>
                  </a:lnTo>
                  <a:lnTo>
                    <a:pt x="7526" y="2481"/>
                  </a:lnTo>
                  <a:lnTo>
                    <a:pt x="7363" y="1953"/>
                  </a:lnTo>
                  <a:lnTo>
                    <a:pt x="7160" y="1464"/>
                  </a:lnTo>
                  <a:lnTo>
                    <a:pt x="6834" y="1017"/>
                  </a:lnTo>
                  <a:lnTo>
                    <a:pt x="6671" y="814"/>
                  </a:lnTo>
                  <a:lnTo>
                    <a:pt x="6509" y="651"/>
                  </a:lnTo>
                  <a:lnTo>
                    <a:pt x="6305" y="488"/>
                  </a:lnTo>
                  <a:lnTo>
                    <a:pt x="6143" y="366"/>
                  </a:lnTo>
                  <a:lnTo>
                    <a:pt x="5695" y="163"/>
                  </a:lnTo>
                  <a:lnTo>
                    <a:pt x="5207" y="81"/>
                  </a:lnTo>
                  <a:lnTo>
                    <a:pt x="463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51" name="Google Shape;2451;p67"/>
            <p:cNvSpPr/>
            <p:nvPr/>
          </p:nvSpPr>
          <p:spPr>
            <a:xfrm>
              <a:off x="9343909" y="3339232"/>
              <a:ext cx="74" cy="74"/>
            </a:xfrm>
            <a:custGeom>
              <a:rect b="b" l="l" r="r" t="t"/>
              <a:pathLst>
                <a:path extrusionOk="0" h="1" w="1">
                  <a:moveTo>
                    <a:pt x="0" y="0"/>
                  </a:moveTo>
                  <a:lnTo>
                    <a:pt x="0" y="0"/>
                  </a:lnTo>
                  <a:lnTo>
                    <a:pt x="0" y="0"/>
                  </a:lnTo>
                  <a:lnTo>
                    <a:pt x="0" y="0"/>
                  </a:lnTo>
                  <a:lnTo>
                    <a:pt x="0"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67"/>
            <p:cNvSpPr/>
            <p:nvPr/>
          </p:nvSpPr>
          <p:spPr>
            <a:xfrm>
              <a:off x="8983424" y="3321063"/>
              <a:ext cx="421100" cy="663409"/>
            </a:xfrm>
            <a:custGeom>
              <a:rect b="b" l="l" r="r" t="t"/>
              <a:pathLst>
                <a:path extrusionOk="0" h="8909" w="5655">
                  <a:moveTo>
                    <a:pt x="4679" y="0"/>
                  </a:moveTo>
                  <a:lnTo>
                    <a:pt x="2442" y="204"/>
                  </a:lnTo>
                  <a:lnTo>
                    <a:pt x="204" y="285"/>
                  </a:lnTo>
                  <a:lnTo>
                    <a:pt x="123" y="326"/>
                  </a:lnTo>
                  <a:lnTo>
                    <a:pt x="82" y="326"/>
                  </a:lnTo>
                  <a:lnTo>
                    <a:pt x="42" y="407"/>
                  </a:lnTo>
                  <a:lnTo>
                    <a:pt x="1" y="488"/>
                  </a:lnTo>
                  <a:lnTo>
                    <a:pt x="82" y="3376"/>
                  </a:lnTo>
                  <a:lnTo>
                    <a:pt x="245" y="6305"/>
                  </a:lnTo>
                  <a:lnTo>
                    <a:pt x="408" y="8705"/>
                  </a:lnTo>
                  <a:lnTo>
                    <a:pt x="408" y="8786"/>
                  </a:lnTo>
                  <a:lnTo>
                    <a:pt x="448" y="8827"/>
                  </a:lnTo>
                  <a:lnTo>
                    <a:pt x="489" y="8868"/>
                  </a:lnTo>
                  <a:lnTo>
                    <a:pt x="570" y="8908"/>
                  </a:lnTo>
                  <a:lnTo>
                    <a:pt x="3011" y="8908"/>
                  </a:lnTo>
                  <a:lnTo>
                    <a:pt x="4231" y="8827"/>
                  </a:lnTo>
                  <a:lnTo>
                    <a:pt x="5452" y="8705"/>
                  </a:lnTo>
                  <a:lnTo>
                    <a:pt x="5614" y="8624"/>
                  </a:lnTo>
                  <a:lnTo>
                    <a:pt x="5655" y="8583"/>
                  </a:lnTo>
                  <a:lnTo>
                    <a:pt x="5655" y="8502"/>
                  </a:lnTo>
                  <a:lnTo>
                    <a:pt x="5248" y="4881"/>
                  </a:lnTo>
                  <a:lnTo>
                    <a:pt x="5045" y="3092"/>
                  </a:lnTo>
                  <a:lnTo>
                    <a:pt x="4882" y="1302"/>
                  </a:lnTo>
                  <a:lnTo>
                    <a:pt x="4841" y="529"/>
                  </a:lnTo>
                  <a:lnTo>
                    <a:pt x="4841" y="326"/>
                  </a:lnTo>
                  <a:lnTo>
                    <a:pt x="4841" y="244"/>
                  </a:lnTo>
                  <a:lnTo>
                    <a:pt x="4841" y="163"/>
                  </a:lnTo>
                  <a:lnTo>
                    <a:pt x="4801" y="82"/>
                  </a:lnTo>
                  <a:lnTo>
                    <a:pt x="47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67"/>
            <p:cNvSpPr/>
            <p:nvPr/>
          </p:nvSpPr>
          <p:spPr>
            <a:xfrm>
              <a:off x="8986477" y="3405878"/>
              <a:ext cx="363538" cy="36413"/>
            </a:xfrm>
            <a:custGeom>
              <a:rect b="b" l="l" r="r" t="t"/>
              <a:pathLst>
                <a:path extrusionOk="0" h="489" w="4882">
                  <a:moveTo>
                    <a:pt x="163" y="0"/>
                  </a:moveTo>
                  <a:lnTo>
                    <a:pt x="82" y="41"/>
                  </a:lnTo>
                  <a:lnTo>
                    <a:pt x="41" y="81"/>
                  </a:lnTo>
                  <a:lnTo>
                    <a:pt x="1" y="122"/>
                  </a:lnTo>
                  <a:lnTo>
                    <a:pt x="1" y="204"/>
                  </a:lnTo>
                  <a:lnTo>
                    <a:pt x="41" y="326"/>
                  </a:lnTo>
                  <a:lnTo>
                    <a:pt x="82" y="366"/>
                  </a:lnTo>
                  <a:lnTo>
                    <a:pt x="163" y="407"/>
                  </a:lnTo>
                  <a:lnTo>
                    <a:pt x="1302" y="448"/>
                  </a:lnTo>
                  <a:lnTo>
                    <a:pt x="2441" y="488"/>
                  </a:lnTo>
                  <a:lnTo>
                    <a:pt x="3580" y="488"/>
                  </a:lnTo>
                  <a:lnTo>
                    <a:pt x="4719" y="407"/>
                  </a:lnTo>
                  <a:lnTo>
                    <a:pt x="4800" y="407"/>
                  </a:lnTo>
                  <a:lnTo>
                    <a:pt x="4841" y="366"/>
                  </a:lnTo>
                  <a:lnTo>
                    <a:pt x="4882" y="204"/>
                  </a:lnTo>
                  <a:lnTo>
                    <a:pt x="4882" y="163"/>
                  </a:lnTo>
                  <a:lnTo>
                    <a:pt x="4841" y="81"/>
                  </a:lnTo>
                  <a:lnTo>
                    <a:pt x="4800" y="41"/>
                  </a:lnTo>
                  <a:lnTo>
                    <a:pt x="4719" y="41"/>
                  </a:lnTo>
                  <a:lnTo>
                    <a:pt x="3580" y="81"/>
                  </a:lnTo>
                  <a:lnTo>
                    <a:pt x="2441" y="122"/>
                  </a:lnTo>
                  <a:lnTo>
                    <a:pt x="1302" y="81"/>
                  </a:lnTo>
                  <a:lnTo>
                    <a:pt x="1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54" name="Google Shape;2454;p67"/>
            <p:cNvSpPr/>
            <p:nvPr/>
          </p:nvSpPr>
          <p:spPr>
            <a:xfrm>
              <a:off x="7668893" y="2048903"/>
              <a:ext cx="805786" cy="793648"/>
            </a:xfrm>
            <a:custGeom>
              <a:rect b="b" l="l" r="r" t="t"/>
              <a:pathLst>
                <a:path extrusionOk="0" h="10658" w="10821">
                  <a:moveTo>
                    <a:pt x="6671" y="0"/>
                  </a:moveTo>
                  <a:lnTo>
                    <a:pt x="5980" y="82"/>
                  </a:lnTo>
                  <a:lnTo>
                    <a:pt x="5288" y="163"/>
                  </a:lnTo>
                  <a:lnTo>
                    <a:pt x="4597" y="366"/>
                  </a:lnTo>
                  <a:lnTo>
                    <a:pt x="3987" y="570"/>
                  </a:lnTo>
                  <a:lnTo>
                    <a:pt x="3377" y="854"/>
                  </a:lnTo>
                  <a:lnTo>
                    <a:pt x="2807" y="1139"/>
                  </a:lnTo>
                  <a:lnTo>
                    <a:pt x="2278" y="1546"/>
                  </a:lnTo>
                  <a:lnTo>
                    <a:pt x="1790" y="1953"/>
                  </a:lnTo>
                  <a:lnTo>
                    <a:pt x="1343" y="2441"/>
                  </a:lnTo>
                  <a:lnTo>
                    <a:pt x="936" y="2970"/>
                  </a:lnTo>
                  <a:lnTo>
                    <a:pt x="611" y="3539"/>
                  </a:lnTo>
                  <a:lnTo>
                    <a:pt x="326" y="4149"/>
                  </a:lnTo>
                  <a:lnTo>
                    <a:pt x="123" y="4759"/>
                  </a:lnTo>
                  <a:lnTo>
                    <a:pt x="41" y="5410"/>
                  </a:lnTo>
                  <a:lnTo>
                    <a:pt x="1" y="6102"/>
                  </a:lnTo>
                  <a:lnTo>
                    <a:pt x="82" y="6793"/>
                  </a:lnTo>
                  <a:lnTo>
                    <a:pt x="204" y="7485"/>
                  </a:lnTo>
                  <a:lnTo>
                    <a:pt x="367" y="8176"/>
                  </a:lnTo>
                  <a:lnTo>
                    <a:pt x="570" y="8868"/>
                  </a:lnTo>
                  <a:lnTo>
                    <a:pt x="773" y="9640"/>
                  </a:lnTo>
                  <a:lnTo>
                    <a:pt x="895" y="9966"/>
                  </a:lnTo>
                  <a:lnTo>
                    <a:pt x="1058" y="10291"/>
                  </a:lnTo>
                  <a:lnTo>
                    <a:pt x="1139" y="10413"/>
                  </a:lnTo>
                  <a:lnTo>
                    <a:pt x="1261" y="10495"/>
                  </a:lnTo>
                  <a:lnTo>
                    <a:pt x="1343" y="10576"/>
                  </a:lnTo>
                  <a:lnTo>
                    <a:pt x="1506" y="10617"/>
                  </a:lnTo>
                  <a:lnTo>
                    <a:pt x="1628" y="10657"/>
                  </a:lnTo>
                  <a:lnTo>
                    <a:pt x="1750" y="10617"/>
                  </a:lnTo>
                  <a:lnTo>
                    <a:pt x="1912" y="10576"/>
                  </a:lnTo>
                  <a:lnTo>
                    <a:pt x="2034" y="10495"/>
                  </a:lnTo>
                  <a:lnTo>
                    <a:pt x="2197" y="10332"/>
                  </a:lnTo>
                  <a:lnTo>
                    <a:pt x="2319" y="10169"/>
                  </a:lnTo>
                  <a:lnTo>
                    <a:pt x="2400" y="9925"/>
                  </a:lnTo>
                  <a:lnTo>
                    <a:pt x="2482" y="9681"/>
                  </a:lnTo>
                  <a:lnTo>
                    <a:pt x="2563" y="9193"/>
                  </a:lnTo>
                  <a:lnTo>
                    <a:pt x="2563" y="8746"/>
                  </a:lnTo>
                  <a:lnTo>
                    <a:pt x="2644" y="8095"/>
                  </a:lnTo>
                  <a:lnTo>
                    <a:pt x="2726" y="7485"/>
                  </a:lnTo>
                  <a:lnTo>
                    <a:pt x="2970" y="6264"/>
                  </a:lnTo>
                  <a:lnTo>
                    <a:pt x="3214" y="5003"/>
                  </a:lnTo>
                  <a:lnTo>
                    <a:pt x="3295" y="4393"/>
                  </a:lnTo>
                  <a:lnTo>
                    <a:pt x="3336" y="3783"/>
                  </a:lnTo>
                  <a:lnTo>
                    <a:pt x="3702" y="3946"/>
                  </a:lnTo>
                  <a:lnTo>
                    <a:pt x="4068" y="4068"/>
                  </a:lnTo>
                  <a:lnTo>
                    <a:pt x="4475" y="4109"/>
                  </a:lnTo>
                  <a:lnTo>
                    <a:pt x="4841" y="4027"/>
                  </a:lnTo>
                  <a:lnTo>
                    <a:pt x="5044" y="3946"/>
                  </a:lnTo>
                  <a:lnTo>
                    <a:pt x="5248" y="3864"/>
                  </a:lnTo>
                  <a:lnTo>
                    <a:pt x="5573" y="3620"/>
                  </a:lnTo>
                  <a:lnTo>
                    <a:pt x="5858" y="3295"/>
                  </a:lnTo>
                  <a:lnTo>
                    <a:pt x="6061" y="2929"/>
                  </a:lnTo>
                  <a:lnTo>
                    <a:pt x="6509" y="3214"/>
                  </a:lnTo>
                  <a:lnTo>
                    <a:pt x="6956" y="3458"/>
                  </a:lnTo>
                  <a:lnTo>
                    <a:pt x="7200" y="3539"/>
                  </a:lnTo>
                  <a:lnTo>
                    <a:pt x="7444" y="3620"/>
                  </a:lnTo>
                  <a:lnTo>
                    <a:pt x="7973" y="3620"/>
                  </a:lnTo>
                  <a:lnTo>
                    <a:pt x="8339" y="3498"/>
                  </a:lnTo>
                  <a:lnTo>
                    <a:pt x="8665" y="3295"/>
                  </a:lnTo>
                  <a:lnTo>
                    <a:pt x="8787" y="3173"/>
                  </a:lnTo>
                  <a:lnTo>
                    <a:pt x="8909" y="3010"/>
                  </a:lnTo>
                  <a:lnTo>
                    <a:pt x="9031" y="2848"/>
                  </a:lnTo>
                  <a:lnTo>
                    <a:pt x="9071" y="2685"/>
                  </a:lnTo>
                  <a:lnTo>
                    <a:pt x="9275" y="2766"/>
                  </a:lnTo>
                  <a:lnTo>
                    <a:pt x="9519" y="2848"/>
                  </a:lnTo>
                  <a:lnTo>
                    <a:pt x="9722" y="2848"/>
                  </a:lnTo>
                  <a:lnTo>
                    <a:pt x="9966" y="2807"/>
                  </a:lnTo>
                  <a:lnTo>
                    <a:pt x="10170" y="2726"/>
                  </a:lnTo>
                  <a:lnTo>
                    <a:pt x="10373" y="2604"/>
                  </a:lnTo>
                  <a:lnTo>
                    <a:pt x="10536" y="2441"/>
                  </a:lnTo>
                  <a:lnTo>
                    <a:pt x="10658" y="2237"/>
                  </a:lnTo>
                  <a:lnTo>
                    <a:pt x="10780" y="1993"/>
                  </a:lnTo>
                  <a:lnTo>
                    <a:pt x="10820" y="1709"/>
                  </a:lnTo>
                  <a:lnTo>
                    <a:pt x="10780" y="1465"/>
                  </a:lnTo>
                  <a:lnTo>
                    <a:pt x="10698" y="1221"/>
                  </a:lnTo>
                  <a:lnTo>
                    <a:pt x="10536" y="1017"/>
                  </a:lnTo>
                  <a:lnTo>
                    <a:pt x="10373" y="814"/>
                  </a:lnTo>
                  <a:lnTo>
                    <a:pt x="10129" y="651"/>
                  </a:lnTo>
                  <a:lnTo>
                    <a:pt x="9925" y="488"/>
                  </a:lnTo>
                  <a:lnTo>
                    <a:pt x="9600" y="366"/>
                  </a:lnTo>
                  <a:lnTo>
                    <a:pt x="9315" y="285"/>
                  </a:lnTo>
                  <a:lnTo>
                    <a:pt x="8665" y="122"/>
                  </a:lnTo>
                  <a:lnTo>
                    <a:pt x="8014" y="41"/>
                  </a:lnTo>
                  <a:lnTo>
                    <a:pt x="7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55" name="Google Shape;2455;p67"/>
            <p:cNvSpPr/>
            <p:nvPr/>
          </p:nvSpPr>
          <p:spPr>
            <a:xfrm>
              <a:off x="8235274" y="2618336"/>
              <a:ext cx="36488" cy="36413"/>
            </a:xfrm>
            <a:custGeom>
              <a:rect b="b" l="l" r="r" t="t"/>
              <a:pathLst>
                <a:path extrusionOk="0" h="489" w="490">
                  <a:moveTo>
                    <a:pt x="245" y="0"/>
                  </a:moveTo>
                  <a:lnTo>
                    <a:pt x="123" y="41"/>
                  </a:lnTo>
                  <a:lnTo>
                    <a:pt x="42" y="82"/>
                  </a:lnTo>
                  <a:lnTo>
                    <a:pt x="1" y="163"/>
                  </a:lnTo>
                  <a:lnTo>
                    <a:pt x="1" y="244"/>
                  </a:lnTo>
                  <a:lnTo>
                    <a:pt x="1" y="326"/>
                  </a:lnTo>
                  <a:lnTo>
                    <a:pt x="42" y="407"/>
                  </a:lnTo>
                  <a:lnTo>
                    <a:pt x="123" y="488"/>
                  </a:lnTo>
                  <a:lnTo>
                    <a:pt x="326" y="488"/>
                  </a:lnTo>
                  <a:lnTo>
                    <a:pt x="408" y="407"/>
                  </a:lnTo>
                  <a:lnTo>
                    <a:pt x="448" y="326"/>
                  </a:lnTo>
                  <a:lnTo>
                    <a:pt x="489" y="244"/>
                  </a:lnTo>
                  <a:lnTo>
                    <a:pt x="448" y="163"/>
                  </a:lnTo>
                  <a:lnTo>
                    <a:pt x="408" y="82"/>
                  </a:lnTo>
                  <a:lnTo>
                    <a:pt x="326" y="41"/>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56" name="Google Shape;2456;p67"/>
            <p:cNvSpPr/>
            <p:nvPr/>
          </p:nvSpPr>
          <p:spPr>
            <a:xfrm>
              <a:off x="8462467" y="2533521"/>
              <a:ext cx="33435" cy="36413"/>
            </a:xfrm>
            <a:custGeom>
              <a:rect b="b" l="l" r="r" t="t"/>
              <a:pathLst>
                <a:path extrusionOk="0" h="489" w="449">
                  <a:moveTo>
                    <a:pt x="123" y="0"/>
                  </a:moveTo>
                  <a:lnTo>
                    <a:pt x="41" y="82"/>
                  </a:lnTo>
                  <a:lnTo>
                    <a:pt x="1" y="163"/>
                  </a:lnTo>
                  <a:lnTo>
                    <a:pt x="1" y="244"/>
                  </a:lnTo>
                  <a:lnTo>
                    <a:pt x="1" y="326"/>
                  </a:lnTo>
                  <a:lnTo>
                    <a:pt x="41" y="407"/>
                  </a:lnTo>
                  <a:lnTo>
                    <a:pt x="123" y="489"/>
                  </a:lnTo>
                  <a:lnTo>
                    <a:pt x="326" y="489"/>
                  </a:lnTo>
                  <a:lnTo>
                    <a:pt x="407" y="407"/>
                  </a:lnTo>
                  <a:lnTo>
                    <a:pt x="448" y="326"/>
                  </a:lnTo>
                  <a:lnTo>
                    <a:pt x="448" y="244"/>
                  </a:lnTo>
                  <a:lnTo>
                    <a:pt x="448" y="163"/>
                  </a:lnTo>
                  <a:lnTo>
                    <a:pt x="407" y="82"/>
                  </a:lnTo>
                  <a:lnTo>
                    <a:pt x="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57" name="Google Shape;2457;p67"/>
            <p:cNvSpPr/>
            <p:nvPr/>
          </p:nvSpPr>
          <p:spPr>
            <a:xfrm>
              <a:off x="8129311" y="2494129"/>
              <a:ext cx="81837" cy="106113"/>
            </a:xfrm>
            <a:custGeom>
              <a:rect b="b" l="l" r="r" t="t"/>
              <a:pathLst>
                <a:path extrusionOk="0" h="1425" w="1099">
                  <a:moveTo>
                    <a:pt x="854" y="1"/>
                  </a:moveTo>
                  <a:lnTo>
                    <a:pt x="814" y="41"/>
                  </a:lnTo>
                  <a:lnTo>
                    <a:pt x="773" y="82"/>
                  </a:lnTo>
                  <a:lnTo>
                    <a:pt x="732" y="204"/>
                  </a:lnTo>
                  <a:lnTo>
                    <a:pt x="732" y="245"/>
                  </a:lnTo>
                  <a:lnTo>
                    <a:pt x="732" y="285"/>
                  </a:lnTo>
                  <a:lnTo>
                    <a:pt x="732" y="367"/>
                  </a:lnTo>
                  <a:lnTo>
                    <a:pt x="732" y="407"/>
                  </a:lnTo>
                  <a:lnTo>
                    <a:pt x="732" y="489"/>
                  </a:lnTo>
                  <a:lnTo>
                    <a:pt x="692" y="570"/>
                  </a:lnTo>
                  <a:lnTo>
                    <a:pt x="692" y="611"/>
                  </a:lnTo>
                  <a:lnTo>
                    <a:pt x="570" y="773"/>
                  </a:lnTo>
                  <a:lnTo>
                    <a:pt x="570" y="814"/>
                  </a:lnTo>
                  <a:lnTo>
                    <a:pt x="488" y="855"/>
                  </a:lnTo>
                  <a:lnTo>
                    <a:pt x="448" y="896"/>
                  </a:lnTo>
                  <a:lnTo>
                    <a:pt x="407" y="936"/>
                  </a:lnTo>
                  <a:lnTo>
                    <a:pt x="244" y="1018"/>
                  </a:lnTo>
                  <a:lnTo>
                    <a:pt x="204" y="1058"/>
                  </a:lnTo>
                  <a:lnTo>
                    <a:pt x="122" y="1058"/>
                  </a:lnTo>
                  <a:lnTo>
                    <a:pt x="82" y="1099"/>
                  </a:lnTo>
                  <a:lnTo>
                    <a:pt x="0" y="1180"/>
                  </a:lnTo>
                  <a:lnTo>
                    <a:pt x="0" y="1221"/>
                  </a:lnTo>
                  <a:lnTo>
                    <a:pt x="0" y="1302"/>
                  </a:lnTo>
                  <a:lnTo>
                    <a:pt x="41" y="1384"/>
                  </a:lnTo>
                  <a:lnTo>
                    <a:pt x="82" y="1424"/>
                  </a:lnTo>
                  <a:lnTo>
                    <a:pt x="244" y="1424"/>
                  </a:lnTo>
                  <a:lnTo>
                    <a:pt x="448" y="1343"/>
                  </a:lnTo>
                  <a:lnTo>
                    <a:pt x="610" y="1262"/>
                  </a:lnTo>
                  <a:lnTo>
                    <a:pt x="773" y="1099"/>
                  </a:lnTo>
                  <a:lnTo>
                    <a:pt x="895" y="936"/>
                  </a:lnTo>
                  <a:lnTo>
                    <a:pt x="1017" y="733"/>
                  </a:lnTo>
                  <a:lnTo>
                    <a:pt x="1099" y="529"/>
                  </a:lnTo>
                  <a:lnTo>
                    <a:pt x="1099" y="326"/>
                  </a:lnTo>
                  <a:lnTo>
                    <a:pt x="1099" y="123"/>
                  </a:lnTo>
                  <a:lnTo>
                    <a:pt x="1058" y="41"/>
                  </a:lnTo>
                  <a:lnTo>
                    <a:pt x="10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58" name="Google Shape;2458;p67"/>
            <p:cNvSpPr/>
            <p:nvPr/>
          </p:nvSpPr>
          <p:spPr>
            <a:xfrm>
              <a:off x="8420096" y="2433589"/>
              <a:ext cx="109091" cy="36413"/>
            </a:xfrm>
            <a:custGeom>
              <a:rect b="b" l="l" r="r" t="t"/>
              <a:pathLst>
                <a:path extrusionOk="0" h="489" w="1465">
                  <a:moveTo>
                    <a:pt x="122" y="0"/>
                  </a:moveTo>
                  <a:lnTo>
                    <a:pt x="41" y="41"/>
                  </a:lnTo>
                  <a:lnTo>
                    <a:pt x="0" y="122"/>
                  </a:lnTo>
                  <a:lnTo>
                    <a:pt x="0" y="163"/>
                  </a:lnTo>
                  <a:lnTo>
                    <a:pt x="0" y="244"/>
                  </a:lnTo>
                  <a:lnTo>
                    <a:pt x="41" y="285"/>
                  </a:lnTo>
                  <a:lnTo>
                    <a:pt x="204" y="366"/>
                  </a:lnTo>
                  <a:lnTo>
                    <a:pt x="1261" y="488"/>
                  </a:lnTo>
                  <a:lnTo>
                    <a:pt x="1343" y="488"/>
                  </a:lnTo>
                  <a:lnTo>
                    <a:pt x="1383" y="448"/>
                  </a:lnTo>
                  <a:lnTo>
                    <a:pt x="1424" y="366"/>
                  </a:lnTo>
                  <a:lnTo>
                    <a:pt x="1465" y="326"/>
                  </a:lnTo>
                  <a:lnTo>
                    <a:pt x="1424" y="244"/>
                  </a:lnTo>
                  <a:lnTo>
                    <a:pt x="1383" y="163"/>
                  </a:lnTo>
                  <a:lnTo>
                    <a:pt x="1261" y="122"/>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59" name="Google Shape;2459;p67"/>
            <p:cNvSpPr/>
            <p:nvPr/>
          </p:nvSpPr>
          <p:spPr>
            <a:xfrm>
              <a:off x="8283751" y="2097379"/>
              <a:ext cx="87943" cy="69699"/>
            </a:xfrm>
            <a:custGeom>
              <a:rect b="b" l="l" r="r" t="t"/>
              <a:pathLst>
                <a:path extrusionOk="0" h="936" w="1181">
                  <a:moveTo>
                    <a:pt x="123" y="0"/>
                  </a:moveTo>
                  <a:lnTo>
                    <a:pt x="41" y="41"/>
                  </a:lnTo>
                  <a:lnTo>
                    <a:pt x="1" y="122"/>
                  </a:lnTo>
                  <a:lnTo>
                    <a:pt x="1" y="203"/>
                  </a:lnTo>
                  <a:lnTo>
                    <a:pt x="41" y="244"/>
                  </a:lnTo>
                  <a:lnTo>
                    <a:pt x="82" y="325"/>
                  </a:lnTo>
                  <a:lnTo>
                    <a:pt x="163" y="366"/>
                  </a:lnTo>
                  <a:lnTo>
                    <a:pt x="286" y="366"/>
                  </a:lnTo>
                  <a:lnTo>
                    <a:pt x="326" y="407"/>
                  </a:lnTo>
                  <a:lnTo>
                    <a:pt x="367" y="407"/>
                  </a:lnTo>
                  <a:lnTo>
                    <a:pt x="570" y="529"/>
                  </a:lnTo>
                  <a:lnTo>
                    <a:pt x="570" y="570"/>
                  </a:lnTo>
                  <a:lnTo>
                    <a:pt x="652" y="610"/>
                  </a:lnTo>
                  <a:lnTo>
                    <a:pt x="733" y="692"/>
                  </a:lnTo>
                  <a:lnTo>
                    <a:pt x="774" y="732"/>
                  </a:lnTo>
                  <a:lnTo>
                    <a:pt x="774" y="773"/>
                  </a:lnTo>
                  <a:lnTo>
                    <a:pt x="855" y="854"/>
                  </a:lnTo>
                  <a:lnTo>
                    <a:pt x="896" y="936"/>
                  </a:lnTo>
                  <a:lnTo>
                    <a:pt x="1099" y="936"/>
                  </a:lnTo>
                  <a:lnTo>
                    <a:pt x="1140" y="895"/>
                  </a:lnTo>
                  <a:lnTo>
                    <a:pt x="1180" y="814"/>
                  </a:lnTo>
                  <a:lnTo>
                    <a:pt x="1180" y="732"/>
                  </a:lnTo>
                  <a:lnTo>
                    <a:pt x="1180" y="692"/>
                  </a:lnTo>
                  <a:lnTo>
                    <a:pt x="977" y="448"/>
                  </a:lnTo>
                  <a:lnTo>
                    <a:pt x="774" y="244"/>
                  </a:lnTo>
                  <a:lnTo>
                    <a:pt x="530" y="81"/>
                  </a:lnTo>
                  <a:lnTo>
                    <a:pt x="2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67"/>
            <p:cNvSpPr/>
            <p:nvPr/>
          </p:nvSpPr>
          <p:spPr>
            <a:xfrm>
              <a:off x="8220158" y="2133718"/>
              <a:ext cx="66721" cy="63668"/>
            </a:xfrm>
            <a:custGeom>
              <a:rect b="b" l="l" r="r" t="t"/>
              <a:pathLst>
                <a:path extrusionOk="0" h="855" w="896">
                  <a:moveTo>
                    <a:pt x="82" y="0"/>
                  </a:moveTo>
                  <a:lnTo>
                    <a:pt x="41" y="41"/>
                  </a:lnTo>
                  <a:lnTo>
                    <a:pt x="1" y="122"/>
                  </a:lnTo>
                  <a:lnTo>
                    <a:pt x="1" y="204"/>
                  </a:lnTo>
                  <a:lnTo>
                    <a:pt x="1" y="244"/>
                  </a:lnTo>
                  <a:lnTo>
                    <a:pt x="41" y="326"/>
                  </a:lnTo>
                  <a:lnTo>
                    <a:pt x="123" y="326"/>
                  </a:lnTo>
                  <a:lnTo>
                    <a:pt x="285" y="407"/>
                  </a:lnTo>
                  <a:lnTo>
                    <a:pt x="367" y="448"/>
                  </a:lnTo>
                  <a:lnTo>
                    <a:pt x="326" y="448"/>
                  </a:lnTo>
                  <a:lnTo>
                    <a:pt x="456" y="545"/>
                  </a:lnTo>
                  <a:lnTo>
                    <a:pt x="456" y="545"/>
                  </a:lnTo>
                  <a:lnTo>
                    <a:pt x="529" y="692"/>
                  </a:lnTo>
                  <a:lnTo>
                    <a:pt x="529" y="732"/>
                  </a:lnTo>
                  <a:lnTo>
                    <a:pt x="570" y="814"/>
                  </a:lnTo>
                  <a:lnTo>
                    <a:pt x="651" y="854"/>
                  </a:lnTo>
                  <a:lnTo>
                    <a:pt x="773" y="854"/>
                  </a:lnTo>
                  <a:lnTo>
                    <a:pt x="855" y="814"/>
                  </a:lnTo>
                  <a:lnTo>
                    <a:pt x="895" y="773"/>
                  </a:lnTo>
                  <a:lnTo>
                    <a:pt x="895" y="692"/>
                  </a:lnTo>
                  <a:lnTo>
                    <a:pt x="895" y="651"/>
                  </a:lnTo>
                  <a:lnTo>
                    <a:pt x="814" y="407"/>
                  </a:lnTo>
                  <a:lnTo>
                    <a:pt x="651" y="204"/>
                  </a:lnTo>
                  <a:lnTo>
                    <a:pt x="448" y="82"/>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67"/>
            <p:cNvSpPr/>
            <p:nvPr/>
          </p:nvSpPr>
          <p:spPr>
            <a:xfrm>
              <a:off x="8114120" y="2145782"/>
              <a:ext cx="57636" cy="57636"/>
            </a:xfrm>
            <a:custGeom>
              <a:rect b="b" l="l" r="r" t="t"/>
              <a:pathLst>
                <a:path extrusionOk="0" h="774" w="774">
                  <a:moveTo>
                    <a:pt x="123" y="1"/>
                  </a:moveTo>
                  <a:lnTo>
                    <a:pt x="82" y="42"/>
                  </a:lnTo>
                  <a:lnTo>
                    <a:pt x="1" y="82"/>
                  </a:lnTo>
                  <a:lnTo>
                    <a:pt x="1" y="164"/>
                  </a:lnTo>
                  <a:lnTo>
                    <a:pt x="1" y="245"/>
                  </a:lnTo>
                  <a:lnTo>
                    <a:pt x="42" y="286"/>
                  </a:lnTo>
                  <a:lnTo>
                    <a:pt x="82" y="367"/>
                  </a:lnTo>
                  <a:lnTo>
                    <a:pt x="245" y="367"/>
                  </a:lnTo>
                  <a:lnTo>
                    <a:pt x="343" y="400"/>
                  </a:lnTo>
                  <a:lnTo>
                    <a:pt x="343" y="400"/>
                  </a:lnTo>
                  <a:lnTo>
                    <a:pt x="367" y="448"/>
                  </a:lnTo>
                  <a:lnTo>
                    <a:pt x="367" y="408"/>
                  </a:lnTo>
                  <a:lnTo>
                    <a:pt x="408" y="489"/>
                  </a:lnTo>
                  <a:lnTo>
                    <a:pt x="367" y="448"/>
                  </a:lnTo>
                  <a:lnTo>
                    <a:pt x="367" y="448"/>
                  </a:lnTo>
                  <a:lnTo>
                    <a:pt x="408" y="530"/>
                  </a:lnTo>
                  <a:lnTo>
                    <a:pt x="408" y="611"/>
                  </a:lnTo>
                  <a:lnTo>
                    <a:pt x="408" y="692"/>
                  </a:lnTo>
                  <a:lnTo>
                    <a:pt x="448" y="733"/>
                  </a:lnTo>
                  <a:lnTo>
                    <a:pt x="530" y="774"/>
                  </a:lnTo>
                  <a:lnTo>
                    <a:pt x="652" y="774"/>
                  </a:lnTo>
                  <a:lnTo>
                    <a:pt x="733" y="692"/>
                  </a:lnTo>
                  <a:lnTo>
                    <a:pt x="774" y="652"/>
                  </a:lnTo>
                  <a:lnTo>
                    <a:pt x="774" y="448"/>
                  </a:lnTo>
                  <a:lnTo>
                    <a:pt x="692" y="245"/>
                  </a:lnTo>
                  <a:lnTo>
                    <a:pt x="570" y="123"/>
                  </a:lnTo>
                  <a:lnTo>
                    <a:pt x="3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67"/>
            <p:cNvSpPr/>
            <p:nvPr/>
          </p:nvSpPr>
          <p:spPr>
            <a:xfrm>
              <a:off x="7999071" y="2151888"/>
              <a:ext cx="45498" cy="106038"/>
            </a:xfrm>
            <a:custGeom>
              <a:rect b="b" l="l" r="r" t="t"/>
              <a:pathLst>
                <a:path extrusionOk="0" h="1424" w="611">
                  <a:moveTo>
                    <a:pt x="82" y="0"/>
                  </a:moveTo>
                  <a:lnTo>
                    <a:pt x="41" y="41"/>
                  </a:lnTo>
                  <a:lnTo>
                    <a:pt x="0" y="122"/>
                  </a:lnTo>
                  <a:lnTo>
                    <a:pt x="0" y="163"/>
                  </a:lnTo>
                  <a:lnTo>
                    <a:pt x="0" y="244"/>
                  </a:lnTo>
                  <a:lnTo>
                    <a:pt x="41" y="326"/>
                  </a:lnTo>
                  <a:lnTo>
                    <a:pt x="82" y="366"/>
                  </a:lnTo>
                  <a:lnTo>
                    <a:pt x="122" y="407"/>
                  </a:lnTo>
                  <a:lnTo>
                    <a:pt x="163" y="488"/>
                  </a:lnTo>
                  <a:lnTo>
                    <a:pt x="204" y="529"/>
                  </a:lnTo>
                  <a:lnTo>
                    <a:pt x="204" y="610"/>
                  </a:lnTo>
                  <a:lnTo>
                    <a:pt x="244" y="651"/>
                  </a:lnTo>
                  <a:lnTo>
                    <a:pt x="244" y="692"/>
                  </a:lnTo>
                  <a:lnTo>
                    <a:pt x="244" y="732"/>
                  </a:lnTo>
                  <a:lnTo>
                    <a:pt x="244" y="773"/>
                  </a:lnTo>
                  <a:lnTo>
                    <a:pt x="244" y="854"/>
                  </a:lnTo>
                  <a:lnTo>
                    <a:pt x="244" y="895"/>
                  </a:lnTo>
                  <a:lnTo>
                    <a:pt x="244" y="936"/>
                  </a:lnTo>
                  <a:lnTo>
                    <a:pt x="204" y="1058"/>
                  </a:lnTo>
                  <a:lnTo>
                    <a:pt x="204" y="1098"/>
                  </a:lnTo>
                  <a:lnTo>
                    <a:pt x="163" y="1180"/>
                  </a:lnTo>
                  <a:lnTo>
                    <a:pt x="122" y="1221"/>
                  </a:lnTo>
                  <a:lnTo>
                    <a:pt x="122" y="1302"/>
                  </a:lnTo>
                  <a:lnTo>
                    <a:pt x="163" y="1383"/>
                  </a:lnTo>
                  <a:lnTo>
                    <a:pt x="204" y="1424"/>
                  </a:lnTo>
                  <a:lnTo>
                    <a:pt x="448" y="1424"/>
                  </a:lnTo>
                  <a:lnTo>
                    <a:pt x="488" y="1343"/>
                  </a:lnTo>
                  <a:lnTo>
                    <a:pt x="570" y="1180"/>
                  </a:lnTo>
                  <a:lnTo>
                    <a:pt x="610" y="1017"/>
                  </a:lnTo>
                  <a:lnTo>
                    <a:pt x="610" y="854"/>
                  </a:lnTo>
                  <a:lnTo>
                    <a:pt x="610" y="692"/>
                  </a:lnTo>
                  <a:lnTo>
                    <a:pt x="570" y="488"/>
                  </a:lnTo>
                  <a:lnTo>
                    <a:pt x="488" y="326"/>
                  </a:lnTo>
                  <a:lnTo>
                    <a:pt x="407" y="204"/>
                  </a:lnTo>
                  <a:lnTo>
                    <a:pt x="285" y="41"/>
                  </a:lnTo>
                  <a:lnTo>
                    <a:pt x="2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67"/>
            <p:cNvSpPr/>
            <p:nvPr/>
          </p:nvSpPr>
          <p:spPr>
            <a:xfrm>
              <a:off x="7902118" y="2206396"/>
              <a:ext cx="33435" cy="66721"/>
            </a:xfrm>
            <a:custGeom>
              <a:rect b="b" l="l" r="r" t="t"/>
              <a:pathLst>
                <a:path extrusionOk="0" h="896" w="449">
                  <a:moveTo>
                    <a:pt x="123" y="0"/>
                  </a:moveTo>
                  <a:lnTo>
                    <a:pt x="82" y="41"/>
                  </a:lnTo>
                  <a:lnTo>
                    <a:pt x="41" y="122"/>
                  </a:lnTo>
                  <a:lnTo>
                    <a:pt x="1" y="204"/>
                  </a:lnTo>
                  <a:lnTo>
                    <a:pt x="82" y="733"/>
                  </a:lnTo>
                  <a:lnTo>
                    <a:pt x="82" y="814"/>
                  </a:lnTo>
                  <a:lnTo>
                    <a:pt x="123" y="855"/>
                  </a:lnTo>
                  <a:lnTo>
                    <a:pt x="204" y="895"/>
                  </a:lnTo>
                  <a:lnTo>
                    <a:pt x="326" y="895"/>
                  </a:lnTo>
                  <a:lnTo>
                    <a:pt x="407" y="855"/>
                  </a:lnTo>
                  <a:lnTo>
                    <a:pt x="448" y="814"/>
                  </a:lnTo>
                  <a:lnTo>
                    <a:pt x="448" y="733"/>
                  </a:lnTo>
                  <a:lnTo>
                    <a:pt x="367" y="204"/>
                  </a:lnTo>
                  <a:lnTo>
                    <a:pt x="367" y="122"/>
                  </a:lnTo>
                  <a:lnTo>
                    <a:pt x="326" y="41"/>
                  </a:lnTo>
                  <a:lnTo>
                    <a:pt x="2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4" name="Google Shape;2464;p67"/>
          <p:cNvGrpSpPr/>
          <p:nvPr/>
        </p:nvGrpSpPr>
        <p:grpSpPr>
          <a:xfrm>
            <a:off x="7197179" y="674744"/>
            <a:ext cx="1226811" cy="1623560"/>
            <a:chOff x="9069729" y="540644"/>
            <a:chExt cx="1226811" cy="1623560"/>
          </a:xfrm>
        </p:grpSpPr>
        <p:sp>
          <p:nvSpPr>
            <p:cNvPr id="2465" name="Google Shape;2465;p67"/>
            <p:cNvSpPr/>
            <p:nvPr/>
          </p:nvSpPr>
          <p:spPr>
            <a:xfrm>
              <a:off x="9315091" y="770815"/>
              <a:ext cx="966332" cy="1350944"/>
            </a:xfrm>
            <a:custGeom>
              <a:rect b="b" l="l" r="r" t="t"/>
              <a:pathLst>
                <a:path extrusionOk="0" h="18142" w="12977">
                  <a:moveTo>
                    <a:pt x="3824" y="0"/>
                  </a:moveTo>
                  <a:lnTo>
                    <a:pt x="3417" y="41"/>
                  </a:lnTo>
                  <a:lnTo>
                    <a:pt x="2970" y="82"/>
                  </a:lnTo>
                  <a:lnTo>
                    <a:pt x="2563" y="204"/>
                  </a:lnTo>
                  <a:lnTo>
                    <a:pt x="2156" y="366"/>
                  </a:lnTo>
                  <a:lnTo>
                    <a:pt x="1750" y="570"/>
                  </a:lnTo>
                  <a:lnTo>
                    <a:pt x="1384" y="814"/>
                  </a:lnTo>
                  <a:lnTo>
                    <a:pt x="1058" y="1180"/>
                  </a:lnTo>
                  <a:lnTo>
                    <a:pt x="773" y="1546"/>
                  </a:lnTo>
                  <a:lnTo>
                    <a:pt x="529" y="1953"/>
                  </a:lnTo>
                  <a:lnTo>
                    <a:pt x="326" y="2360"/>
                  </a:lnTo>
                  <a:lnTo>
                    <a:pt x="163" y="2807"/>
                  </a:lnTo>
                  <a:lnTo>
                    <a:pt x="82" y="3295"/>
                  </a:lnTo>
                  <a:lnTo>
                    <a:pt x="1" y="3783"/>
                  </a:lnTo>
                  <a:lnTo>
                    <a:pt x="1" y="4231"/>
                  </a:lnTo>
                  <a:lnTo>
                    <a:pt x="1" y="4800"/>
                  </a:lnTo>
                  <a:lnTo>
                    <a:pt x="41" y="5370"/>
                  </a:lnTo>
                  <a:lnTo>
                    <a:pt x="123" y="5939"/>
                  </a:lnTo>
                  <a:lnTo>
                    <a:pt x="204" y="6468"/>
                  </a:lnTo>
                  <a:lnTo>
                    <a:pt x="448" y="7607"/>
                  </a:lnTo>
                  <a:lnTo>
                    <a:pt x="733" y="8705"/>
                  </a:lnTo>
                  <a:lnTo>
                    <a:pt x="1058" y="9763"/>
                  </a:lnTo>
                  <a:lnTo>
                    <a:pt x="1384" y="10820"/>
                  </a:lnTo>
                  <a:lnTo>
                    <a:pt x="1790" y="11878"/>
                  </a:lnTo>
                  <a:lnTo>
                    <a:pt x="2197" y="12895"/>
                  </a:lnTo>
                  <a:lnTo>
                    <a:pt x="2685" y="13912"/>
                  </a:lnTo>
                  <a:lnTo>
                    <a:pt x="3173" y="14929"/>
                  </a:lnTo>
                  <a:lnTo>
                    <a:pt x="3621" y="15945"/>
                  </a:lnTo>
                  <a:lnTo>
                    <a:pt x="4028" y="17044"/>
                  </a:lnTo>
                  <a:lnTo>
                    <a:pt x="4475" y="18061"/>
                  </a:lnTo>
                  <a:lnTo>
                    <a:pt x="4516" y="18142"/>
                  </a:lnTo>
                  <a:lnTo>
                    <a:pt x="4638" y="18142"/>
                  </a:lnTo>
                  <a:lnTo>
                    <a:pt x="6671" y="17979"/>
                  </a:lnTo>
                  <a:lnTo>
                    <a:pt x="7688" y="17939"/>
                  </a:lnTo>
                  <a:lnTo>
                    <a:pt x="8705" y="17898"/>
                  </a:lnTo>
                  <a:lnTo>
                    <a:pt x="11675" y="17898"/>
                  </a:lnTo>
                  <a:lnTo>
                    <a:pt x="12163" y="17857"/>
                  </a:lnTo>
                  <a:lnTo>
                    <a:pt x="12651" y="17776"/>
                  </a:lnTo>
                  <a:lnTo>
                    <a:pt x="12692" y="17776"/>
                  </a:lnTo>
                  <a:lnTo>
                    <a:pt x="12732" y="17735"/>
                  </a:lnTo>
                  <a:lnTo>
                    <a:pt x="12773" y="17694"/>
                  </a:lnTo>
                  <a:lnTo>
                    <a:pt x="12773" y="17613"/>
                  </a:lnTo>
                  <a:lnTo>
                    <a:pt x="12732" y="17044"/>
                  </a:lnTo>
                  <a:lnTo>
                    <a:pt x="12692" y="16474"/>
                  </a:lnTo>
                  <a:lnTo>
                    <a:pt x="12692" y="15295"/>
                  </a:lnTo>
                  <a:lnTo>
                    <a:pt x="12773" y="14156"/>
                  </a:lnTo>
                  <a:lnTo>
                    <a:pt x="12854" y="13017"/>
                  </a:lnTo>
                  <a:lnTo>
                    <a:pt x="12895" y="11837"/>
                  </a:lnTo>
                  <a:lnTo>
                    <a:pt x="12936" y="10658"/>
                  </a:lnTo>
                  <a:lnTo>
                    <a:pt x="12976" y="8298"/>
                  </a:lnTo>
                  <a:lnTo>
                    <a:pt x="12936" y="8095"/>
                  </a:lnTo>
                  <a:lnTo>
                    <a:pt x="12854" y="7932"/>
                  </a:lnTo>
                  <a:lnTo>
                    <a:pt x="12447" y="7403"/>
                  </a:lnTo>
                  <a:lnTo>
                    <a:pt x="11715" y="6509"/>
                  </a:lnTo>
                  <a:lnTo>
                    <a:pt x="10292" y="4719"/>
                  </a:lnTo>
                  <a:lnTo>
                    <a:pt x="9071" y="3254"/>
                  </a:lnTo>
                  <a:lnTo>
                    <a:pt x="8421" y="2522"/>
                  </a:lnTo>
                  <a:lnTo>
                    <a:pt x="7770" y="1871"/>
                  </a:lnTo>
                  <a:lnTo>
                    <a:pt x="7119" y="1261"/>
                  </a:lnTo>
                  <a:lnTo>
                    <a:pt x="6753" y="977"/>
                  </a:lnTo>
                  <a:lnTo>
                    <a:pt x="6387" y="733"/>
                  </a:lnTo>
                  <a:lnTo>
                    <a:pt x="5980" y="529"/>
                  </a:lnTo>
                  <a:lnTo>
                    <a:pt x="5573" y="366"/>
                  </a:lnTo>
                  <a:lnTo>
                    <a:pt x="5166" y="204"/>
                  </a:lnTo>
                  <a:lnTo>
                    <a:pt x="4719" y="82"/>
                  </a:lnTo>
                  <a:lnTo>
                    <a:pt x="4272" y="41"/>
                  </a:lnTo>
                  <a:lnTo>
                    <a:pt x="38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67"/>
            <p:cNvSpPr/>
            <p:nvPr/>
          </p:nvSpPr>
          <p:spPr>
            <a:xfrm>
              <a:off x="9375705" y="1185809"/>
              <a:ext cx="312008" cy="172684"/>
            </a:xfrm>
            <a:custGeom>
              <a:rect b="b" l="l" r="r" t="t"/>
              <a:pathLst>
                <a:path extrusionOk="0" h="2319" w="4190">
                  <a:moveTo>
                    <a:pt x="285" y="0"/>
                  </a:moveTo>
                  <a:lnTo>
                    <a:pt x="203" y="41"/>
                  </a:lnTo>
                  <a:lnTo>
                    <a:pt x="81" y="122"/>
                  </a:lnTo>
                  <a:lnTo>
                    <a:pt x="41" y="244"/>
                  </a:lnTo>
                  <a:lnTo>
                    <a:pt x="0" y="366"/>
                  </a:lnTo>
                  <a:lnTo>
                    <a:pt x="41" y="488"/>
                  </a:lnTo>
                  <a:lnTo>
                    <a:pt x="81" y="651"/>
                  </a:lnTo>
                  <a:lnTo>
                    <a:pt x="163" y="773"/>
                  </a:lnTo>
                  <a:lnTo>
                    <a:pt x="285" y="854"/>
                  </a:lnTo>
                  <a:lnTo>
                    <a:pt x="529" y="1058"/>
                  </a:lnTo>
                  <a:lnTo>
                    <a:pt x="651" y="1139"/>
                  </a:lnTo>
                  <a:lnTo>
                    <a:pt x="773" y="1261"/>
                  </a:lnTo>
                  <a:lnTo>
                    <a:pt x="936" y="1586"/>
                  </a:lnTo>
                  <a:lnTo>
                    <a:pt x="1098" y="1871"/>
                  </a:lnTo>
                  <a:lnTo>
                    <a:pt x="1261" y="2074"/>
                  </a:lnTo>
                  <a:lnTo>
                    <a:pt x="1464" y="2237"/>
                  </a:lnTo>
                  <a:lnTo>
                    <a:pt x="1708" y="2319"/>
                  </a:lnTo>
                  <a:lnTo>
                    <a:pt x="1953" y="2278"/>
                  </a:lnTo>
                  <a:lnTo>
                    <a:pt x="2197" y="2237"/>
                  </a:lnTo>
                  <a:lnTo>
                    <a:pt x="2441" y="2115"/>
                  </a:lnTo>
                  <a:lnTo>
                    <a:pt x="2685" y="2034"/>
                  </a:lnTo>
                  <a:lnTo>
                    <a:pt x="2888" y="1952"/>
                  </a:lnTo>
                  <a:lnTo>
                    <a:pt x="3091" y="1912"/>
                  </a:lnTo>
                  <a:lnTo>
                    <a:pt x="3295" y="1912"/>
                  </a:lnTo>
                  <a:lnTo>
                    <a:pt x="3702" y="1993"/>
                  </a:lnTo>
                  <a:lnTo>
                    <a:pt x="3864" y="1993"/>
                  </a:lnTo>
                  <a:lnTo>
                    <a:pt x="4027" y="1952"/>
                  </a:lnTo>
                  <a:lnTo>
                    <a:pt x="4149" y="1830"/>
                  </a:lnTo>
                  <a:lnTo>
                    <a:pt x="4190" y="1627"/>
                  </a:lnTo>
                  <a:lnTo>
                    <a:pt x="4190" y="1342"/>
                  </a:lnTo>
                  <a:lnTo>
                    <a:pt x="4068" y="1098"/>
                  </a:lnTo>
                  <a:lnTo>
                    <a:pt x="3905" y="854"/>
                  </a:lnTo>
                  <a:lnTo>
                    <a:pt x="3702" y="651"/>
                  </a:lnTo>
                  <a:lnTo>
                    <a:pt x="3498" y="529"/>
                  </a:lnTo>
                  <a:lnTo>
                    <a:pt x="3214" y="447"/>
                  </a:lnTo>
                  <a:lnTo>
                    <a:pt x="2969" y="407"/>
                  </a:lnTo>
                  <a:lnTo>
                    <a:pt x="2685" y="447"/>
                  </a:lnTo>
                  <a:lnTo>
                    <a:pt x="2156" y="569"/>
                  </a:lnTo>
                  <a:lnTo>
                    <a:pt x="1871" y="569"/>
                  </a:lnTo>
                  <a:lnTo>
                    <a:pt x="1586" y="529"/>
                  </a:lnTo>
                  <a:lnTo>
                    <a:pt x="1302" y="366"/>
                  </a:lnTo>
                  <a:lnTo>
                    <a:pt x="976" y="163"/>
                  </a:lnTo>
                  <a:lnTo>
                    <a:pt x="814" y="81"/>
                  </a:lnTo>
                  <a:lnTo>
                    <a:pt x="651" y="41"/>
                  </a:lnTo>
                  <a:lnTo>
                    <a:pt x="4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67" name="Google Shape;2467;p67"/>
            <p:cNvSpPr/>
            <p:nvPr/>
          </p:nvSpPr>
          <p:spPr>
            <a:xfrm>
              <a:off x="9714893" y="910139"/>
              <a:ext cx="175812" cy="342316"/>
            </a:xfrm>
            <a:custGeom>
              <a:rect b="b" l="l" r="r" t="t"/>
              <a:pathLst>
                <a:path extrusionOk="0" h="4597" w="2361">
                  <a:moveTo>
                    <a:pt x="1140" y="0"/>
                  </a:moveTo>
                  <a:lnTo>
                    <a:pt x="1018" y="41"/>
                  </a:lnTo>
                  <a:lnTo>
                    <a:pt x="936" y="82"/>
                  </a:lnTo>
                  <a:lnTo>
                    <a:pt x="855" y="204"/>
                  </a:lnTo>
                  <a:lnTo>
                    <a:pt x="774" y="367"/>
                  </a:lnTo>
                  <a:lnTo>
                    <a:pt x="774" y="489"/>
                  </a:lnTo>
                  <a:lnTo>
                    <a:pt x="774" y="814"/>
                  </a:lnTo>
                  <a:lnTo>
                    <a:pt x="936" y="1383"/>
                  </a:lnTo>
                  <a:lnTo>
                    <a:pt x="977" y="1709"/>
                  </a:lnTo>
                  <a:lnTo>
                    <a:pt x="977" y="1872"/>
                  </a:lnTo>
                  <a:lnTo>
                    <a:pt x="936" y="1994"/>
                  </a:lnTo>
                  <a:lnTo>
                    <a:pt x="814" y="2116"/>
                  </a:lnTo>
                  <a:lnTo>
                    <a:pt x="652" y="2197"/>
                  </a:lnTo>
                  <a:lnTo>
                    <a:pt x="408" y="2360"/>
                  </a:lnTo>
                  <a:lnTo>
                    <a:pt x="367" y="2360"/>
                  </a:lnTo>
                  <a:lnTo>
                    <a:pt x="367" y="2400"/>
                  </a:lnTo>
                  <a:lnTo>
                    <a:pt x="245" y="2482"/>
                  </a:lnTo>
                  <a:lnTo>
                    <a:pt x="164" y="2604"/>
                  </a:lnTo>
                  <a:lnTo>
                    <a:pt x="41" y="2888"/>
                  </a:lnTo>
                  <a:lnTo>
                    <a:pt x="1" y="3173"/>
                  </a:lnTo>
                  <a:lnTo>
                    <a:pt x="1" y="3458"/>
                  </a:lnTo>
                  <a:lnTo>
                    <a:pt x="41" y="3783"/>
                  </a:lnTo>
                  <a:lnTo>
                    <a:pt x="123" y="4109"/>
                  </a:lnTo>
                  <a:lnTo>
                    <a:pt x="204" y="4231"/>
                  </a:lnTo>
                  <a:lnTo>
                    <a:pt x="286" y="4394"/>
                  </a:lnTo>
                  <a:lnTo>
                    <a:pt x="408" y="4475"/>
                  </a:lnTo>
                  <a:lnTo>
                    <a:pt x="570" y="4556"/>
                  </a:lnTo>
                  <a:lnTo>
                    <a:pt x="692" y="4597"/>
                  </a:lnTo>
                  <a:lnTo>
                    <a:pt x="977" y="4597"/>
                  </a:lnTo>
                  <a:lnTo>
                    <a:pt x="1058" y="4516"/>
                  </a:lnTo>
                  <a:lnTo>
                    <a:pt x="1180" y="4434"/>
                  </a:lnTo>
                  <a:lnTo>
                    <a:pt x="1221" y="4312"/>
                  </a:lnTo>
                  <a:lnTo>
                    <a:pt x="1302" y="4190"/>
                  </a:lnTo>
                  <a:lnTo>
                    <a:pt x="1343" y="4027"/>
                  </a:lnTo>
                  <a:lnTo>
                    <a:pt x="1343" y="3865"/>
                  </a:lnTo>
                  <a:lnTo>
                    <a:pt x="1302" y="3661"/>
                  </a:lnTo>
                  <a:lnTo>
                    <a:pt x="1302" y="3499"/>
                  </a:lnTo>
                  <a:lnTo>
                    <a:pt x="1343" y="3336"/>
                  </a:lnTo>
                  <a:lnTo>
                    <a:pt x="1384" y="3214"/>
                  </a:lnTo>
                  <a:lnTo>
                    <a:pt x="1424" y="3173"/>
                  </a:lnTo>
                  <a:lnTo>
                    <a:pt x="1587" y="3011"/>
                  </a:lnTo>
                  <a:lnTo>
                    <a:pt x="1953" y="2766"/>
                  </a:lnTo>
                  <a:lnTo>
                    <a:pt x="2116" y="2644"/>
                  </a:lnTo>
                  <a:lnTo>
                    <a:pt x="2279" y="2482"/>
                  </a:lnTo>
                  <a:lnTo>
                    <a:pt x="2319" y="2360"/>
                  </a:lnTo>
                  <a:lnTo>
                    <a:pt x="2360" y="2238"/>
                  </a:lnTo>
                  <a:lnTo>
                    <a:pt x="2360" y="2034"/>
                  </a:lnTo>
                  <a:lnTo>
                    <a:pt x="2279" y="1790"/>
                  </a:lnTo>
                  <a:lnTo>
                    <a:pt x="2157" y="1587"/>
                  </a:lnTo>
                  <a:lnTo>
                    <a:pt x="1913" y="1343"/>
                  </a:lnTo>
                  <a:lnTo>
                    <a:pt x="1791" y="1221"/>
                  </a:lnTo>
                  <a:lnTo>
                    <a:pt x="1709" y="1099"/>
                  </a:lnTo>
                  <a:lnTo>
                    <a:pt x="1628" y="895"/>
                  </a:lnTo>
                  <a:lnTo>
                    <a:pt x="1628" y="733"/>
                  </a:lnTo>
                  <a:lnTo>
                    <a:pt x="1628" y="529"/>
                  </a:lnTo>
                  <a:lnTo>
                    <a:pt x="1628" y="367"/>
                  </a:lnTo>
                  <a:lnTo>
                    <a:pt x="1547" y="245"/>
                  </a:lnTo>
                  <a:lnTo>
                    <a:pt x="1465" y="123"/>
                  </a:lnTo>
                  <a:lnTo>
                    <a:pt x="1384" y="82"/>
                  </a:lnTo>
                  <a:lnTo>
                    <a:pt x="12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68" name="Google Shape;2468;p67"/>
            <p:cNvSpPr/>
            <p:nvPr/>
          </p:nvSpPr>
          <p:spPr>
            <a:xfrm>
              <a:off x="9708862" y="567898"/>
              <a:ext cx="42445" cy="1553861"/>
            </a:xfrm>
            <a:custGeom>
              <a:rect b="b" l="l" r="r" t="t"/>
              <a:pathLst>
                <a:path extrusionOk="0" h="20867" w="570">
                  <a:moveTo>
                    <a:pt x="245" y="0"/>
                  </a:moveTo>
                  <a:lnTo>
                    <a:pt x="204" y="41"/>
                  </a:lnTo>
                  <a:lnTo>
                    <a:pt x="163" y="122"/>
                  </a:lnTo>
                  <a:lnTo>
                    <a:pt x="122" y="203"/>
                  </a:lnTo>
                  <a:lnTo>
                    <a:pt x="163" y="4190"/>
                  </a:lnTo>
                  <a:lnTo>
                    <a:pt x="204" y="8176"/>
                  </a:lnTo>
                  <a:lnTo>
                    <a:pt x="163" y="12162"/>
                  </a:lnTo>
                  <a:lnTo>
                    <a:pt x="122" y="16148"/>
                  </a:lnTo>
                  <a:lnTo>
                    <a:pt x="0" y="20664"/>
                  </a:lnTo>
                  <a:lnTo>
                    <a:pt x="0" y="20745"/>
                  </a:lnTo>
                  <a:lnTo>
                    <a:pt x="41" y="20826"/>
                  </a:lnTo>
                  <a:lnTo>
                    <a:pt x="122" y="20826"/>
                  </a:lnTo>
                  <a:lnTo>
                    <a:pt x="163" y="20867"/>
                  </a:lnTo>
                  <a:lnTo>
                    <a:pt x="245" y="20826"/>
                  </a:lnTo>
                  <a:lnTo>
                    <a:pt x="326" y="20826"/>
                  </a:lnTo>
                  <a:lnTo>
                    <a:pt x="367" y="20745"/>
                  </a:lnTo>
                  <a:lnTo>
                    <a:pt x="367" y="20664"/>
                  </a:lnTo>
                  <a:lnTo>
                    <a:pt x="489" y="16677"/>
                  </a:lnTo>
                  <a:lnTo>
                    <a:pt x="529" y="12691"/>
                  </a:lnTo>
                  <a:lnTo>
                    <a:pt x="570" y="8705"/>
                  </a:lnTo>
                  <a:lnTo>
                    <a:pt x="570" y="4719"/>
                  </a:lnTo>
                  <a:lnTo>
                    <a:pt x="489" y="203"/>
                  </a:lnTo>
                  <a:lnTo>
                    <a:pt x="489" y="122"/>
                  </a:lnTo>
                  <a:lnTo>
                    <a:pt x="448" y="41"/>
                  </a:lnTo>
                  <a:lnTo>
                    <a:pt x="3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69" name="Google Shape;2469;p67"/>
            <p:cNvSpPr/>
            <p:nvPr/>
          </p:nvSpPr>
          <p:spPr>
            <a:xfrm>
              <a:off x="9081866" y="1325133"/>
              <a:ext cx="1205588" cy="115123"/>
            </a:xfrm>
            <a:custGeom>
              <a:rect b="b" l="l" r="r" t="t"/>
              <a:pathLst>
                <a:path extrusionOk="0" h="1546" w="16190">
                  <a:moveTo>
                    <a:pt x="16027" y="0"/>
                  </a:moveTo>
                  <a:lnTo>
                    <a:pt x="3702" y="895"/>
                  </a:lnTo>
                  <a:lnTo>
                    <a:pt x="204" y="1180"/>
                  </a:lnTo>
                  <a:lnTo>
                    <a:pt x="123" y="1180"/>
                  </a:lnTo>
                  <a:lnTo>
                    <a:pt x="41" y="1220"/>
                  </a:lnTo>
                  <a:lnTo>
                    <a:pt x="0" y="1383"/>
                  </a:lnTo>
                  <a:lnTo>
                    <a:pt x="41" y="1424"/>
                  </a:lnTo>
                  <a:lnTo>
                    <a:pt x="41" y="1505"/>
                  </a:lnTo>
                  <a:lnTo>
                    <a:pt x="123" y="1546"/>
                  </a:lnTo>
                  <a:lnTo>
                    <a:pt x="204" y="1546"/>
                  </a:lnTo>
                  <a:lnTo>
                    <a:pt x="12529" y="610"/>
                  </a:lnTo>
                  <a:lnTo>
                    <a:pt x="16027" y="366"/>
                  </a:lnTo>
                  <a:lnTo>
                    <a:pt x="16108" y="326"/>
                  </a:lnTo>
                  <a:lnTo>
                    <a:pt x="16149" y="285"/>
                  </a:lnTo>
                  <a:lnTo>
                    <a:pt x="16190" y="163"/>
                  </a:lnTo>
                  <a:lnTo>
                    <a:pt x="16190" y="81"/>
                  </a:lnTo>
                  <a:lnTo>
                    <a:pt x="16149" y="41"/>
                  </a:lnTo>
                  <a:lnTo>
                    <a:pt x="16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70" name="Google Shape;2470;p67"/>
            <p:cNvSpPr/>
            <p:nvPr/>
          </p:nvSpPr>
          <p:spPr>
            <a:xfrm>
              <a:off x="9069729" y="540644"/>
              <a:ext cx="1226811" cy="1623560"/>
            </a:xfrm>
            <a:custGeom>
              <a:rect b="b" l="l" r="r" t="t"/>
              <a:pathLst>
                <a:path extrusionOk="0" h="21803" w="16475">
                  <a:moveTo>
                    <a:pt x="16104" y="376"/>
                  </a:moveTo>
                  <a:lnTo>
                    <a:pt x="15946" y="8298"/>
                  </a:lnTo>
                  <a:lnTo>
                    <a:pt x="15864" y="12325"/>
                  </a:lnTo>
                  <a:lnTo>
                    <a:pt x="15864" y="14318"/>
                  </a:lnTo>
                  <a:lnTo>
                    <a:pt x="15824" y="15294"/>
                  </a:lnTo>
                  <a:lnTo>
                    <a:pt x="15742" y="16270"/>
                  </a:lnTo>
                  <a:lnTo>
                    <a:pt x="15661" y="17409"/>
                  </a:lnTo>
                  <a:lnTo>
                    <a:pt x="15620" y="18508"/>
                  </a:lnTo>
                  <a:lnTo>
                    <a:pt x="15620" y="19606"/>
                  </a:lnTo>
                  <a:lnTo>
                    <a:pt x="15661" y="20135"/>
                  </a:lnTo>
                  <a:lnTo>
                    <a:pt x="15689" y="20523"/>
                  </a:lnTo>
                  <a:lnTo>
                    <a:pt x="15214" y="20582"/>
                  </a:lnTo>
                  <a:lnTo>
                    <a:pt x="14563" y="20623"/>
                  </a:lnTo>
                  <a:lnTo>
                    <a:pt x="11960" y="20623"/>
                  </a:lnTo>
                  <a:lnTo>
                    <a:pt x="10658" y="20663"/>
                  </a:lnTo>
                  <a:lnTo>
                    <a:pt x="6306" y="20989"/>
                  </a:lnTo>
                  <a:lnTo>
                    <a:pt x="1791" y="21314"/>
                  </a:lnTo>
                  <a:lnTo>
                    <a:pt x="733" y="21396"/>
                  </a:lnTo>
                  <a:lnTo>
                    <a:pt x="517" y="21427"/>
                  </a:lnTo>
                  <a:lnTo>
                    <a:pt x="517" y="21427"/>
                  </a:lnTo>
                  <a:lnTo>
                    <a:pt x="408" y="19647"/>
                  </a:lnTo>
                  <a:lnTo>
                    <a:pt x="367" y="17613"/>
                  </a:lnTo>
                  <a:lnTo>
                    <a:pt x="367" y="15620"/>
                  </a:lnTo>
                  <a:lnTo>
                    <a:pt x="408" y="13626"/>
                  </a:lnTo>
                  <a:lnTo>
                    <a:pt x="448" y="11593"/>
                  </a:lnTo>
                  <a:lnTo>
                    <a:pt x="570" y="9600"/>
                  </a:lnTo>
                  <a:lnTo>
                    <a:pt x="774" y="5573"/>
                  </a:lnTo>
                  <a:lnTo>
                    <a:pt x="970" y="1212"/>
                  </a:lnTo>
                  <a:lnTo>
                    <a:pt x="970" y="1212"/>
                  </a:lnTo>
                  <a:lnTo>
                    <a:pt x="12895" y="569"/>
                  </a:lnTo>
                  <a:lnTo>
                    <a:pt x="16104" y="376"/>
                  </a:lnTo>
                  <a:close/>
                  <a:moveTo>
                    <a:pt x="16271" y="0"/>
                  </a:moveTo>
                  <a:lnTo>
                    <a:pt x="4190" y="691"/>
                  </a:lnTo>
                  <a:lnTo>
                    <a:pt x="814" y="854"/>
                  </a:lnTo>
                  <a:lnTo>
                    <a:pt x="733" y="895"/>
                  </a:lnTo>
                  <a:lnTo>
                    <a:pt x="652" y="936"/>
                  </a:lnTo>
                  <a:lnTo>
                    <a:pt x="611" y="976"/>
                  </a:lnTo>
                  <a:lnTo>
                    <a:pt x="611" y="1058"/>
                  </a:lnTo>
                  <a:lnTo>
                    <a:pt x="408" y="5085"/>
                  </a:lnTo>
                  <a:lnTo>
                    <a:pt x="204" y="9111"/>
                  </a:lnTo>
                  <a:lnTo>
                    <a:pt x="41" y="13098"/>
                  </a:lnTo>
                  <a:lnTo>
                    <a:pt x="1" y="15132"/>
                  </a:lnTo>
                  <a:lnTo>
                    <a:pt x="1" y="17125"/>
                  </a:lnTo>
                  <a:lnTo>
                    <a:pt x="41" y="19402"/>
                  </a:lnTo>
                  <a:lnTo>
                    <a:pt x="163" y="21640"/>
                  </a:lnTo>
                  <a:lnTo>
                    <a:pt x="204" y="21721"/>
                  </a:lnTo>
                  <a:lnTo>
                    <a:pt x="245" y="21802"/>
                  </a:lnTo>
                  <a:lnTo>
                    <a:pt x="733" y="21802"/>
                  </a:lnTo>
                  <a:lnTo>
                    <a:pt x="1669" y="21721"/>
                  </a:lnTo>
                  <a:lnTo>
                    <a:pt x="4272" y="21518"/>
                  </a:lnTo>
                  <a:lnTo>
                    <a:pt x="10251" y="21070"/>
                  </a:lnTo>
                  <a:lnTo>
                    <a:pt x="11675" y="20989"/>
                  </a:lnTo>
                  <a:lnTo>
                    <a:pt x="14522" y="20989"/>
                  </a:lnTo>
                  <a:lnTo>
                    <a:pt x="15254" y="20948"/>
                  </a:lnTo>
                  <a:lnTo>
                    <a:pt x="15946" y="20867"/>
                  </a:lnTo>
                  <a:lnTo>
                    <a:pt x="16027" y="20826"/>
                  </a:lnTo>
                  <a:lnTo>
                    <a:pt x="16068" y="20704"/>
                  </a:lnTo>
                  <a:lnTo>
                    <a:pt x="15987" y="19728"/>
                  </a:lnTo>
                  <a:lnTo>
                    <a:pt x="15987" y="18752"/>
                  </a:lnTo>
                  <a:lnTo>
                    <a:pt x="16027" y="17775"/>
                  </a:lnTo>
                  <a:lnTo>
                    <a:pt x="16109" y="16799"/>
                  </a:lnTo>
                  <a:lnTo>
                    <a:pt x="16190" y="14765"/>
                  </a:lnTo>
                  <a:lnTo>
                    <a:pt x="16231" y="12772"/>
                  </a:lnTo>
                  <a:lnTo>
                    <a:pt x="16312" y="8745"/>
                  </a:lnTo>
                  <a:lnTo>
                    <a:pt x="16393" y="4718"/>
                  </a:lnTo>
                  <a:lnTo>
                    <a:pt x="16475" y="163"/>
                  </a:lnTo>
                  <a:lnTo>
                    <a:pt x="16475" y="81"/>
                  </a:lnTo>
                  <a:lnTo>
                    <a:pt x="16434" y="41"/>
                  </a:lnTo>
                  <a:lnTo>
                    <a:pt x="163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71" name="Google Shape;2471;p67"/>
          <p:cNvGrpSpPr/>
          <p:nvPr/>
        </p:nvGrpSpPr>
        <p:grpSpPr>
          <a:xfrm flipH="1">
            <a:off x="5924611" y="1266456"/>
            <a:ext cx="724835" cy="635493"/>
            <a:chOff x="5375211" y="1361181"/>
            <a:chExt cx="724835" cy="635493"/>
          </a:xfrm>
        </p:grpSpPr>
        <p:sp>
          <p:nvSpPr>
            <p:cNvPr id="2472" name="Google Shape;2472;p67"/>
            <p:cNvSpPr/>
            <p:nvPr/>
          </p:nvSpPr>
          <p:spPr>
            <a:xfrm flipH="1">
              <a:off x="5375211" y="1361181"/>
              <a:ext cx="724835" cy="635493"/>
            </a:xfrm>
            <a:custGeom>
              <a:rect b="b" l="l" r="r" t="t"/>
              <a:pathLst>
                <a:path extrusionOk="0" h="10129" w="11553">
                  <a:moveTo>
                    <a:pt x="6265" y="0"/>
                  </a:moveTo>
                  <a:lnTo>
                    <a:pt x="5410" y="41"/>
                  </a:lnTo>
                  <a:lnTo>
                    <a:pt x="4556" y="41"/>
                  </a:lnTo>
                  <a:lnTo>
                    <a:pt x="4150" y="82"/>
                  </a:lnTo>
                  <a:lnTo>
                    <a:pt x="3702" y="163"/>
                  </a:lnTo>
                  <a:lnTo>
                    <a:pt x="2970" y="366"/>
                  </a:lnTo>
                  <a:lnTo>
                    <a:pt x="2644" y="488"/>
                  </a:lnTo>
                  <a:lnTo>
                    <a:pt x="2278" y="651"/>
                  </a:lnTo>
                  <a:lnTo>
                    <a:pt x="1953" y="814"/>
                  </a:lnTo>
                  <a:lnTo>
                    <a:pt x="1628" y="1017"/>
                  </a:lnTo>
                  <a:lnTo>
                    <a:pt x="1343" y="1261"/>
                  </a:lnTo>
                  <a:lnTo>
                    <a:pt x="1058" y="1505"/>
                  </a:lnTo>
                  <a:lnTo>
                    <a:pt x="814" y="1790"/>
                  </a:lnTo>
                  <a:lnTo>
                    <a:pt x="611" y="2075"/>
                  </a:lnTo>
                  <a:lnTo>
                    <a:pt x="407" y="2360"/>
                  </a:lnTo>
                  <a:lnTo>
                    <a:pt x="285" y="2685"/>
                  </a:lnTo>
                  <a:lnTo>
                    <a:pt x="163" y="3010"/>
                  </a:lnTo>
                  <a:lnTo>
                    <a:pt x="41" y="3376"/>
                  </a:lnTo>
                  <a:lnTo>
                    <a:pt x="1" y="3702"/>
                  </a:lnTo>
                  <a:lnTo>
                    <a:pt x="1" y="4068"/>
                  </a:lnTo>
                  <a:lnTo>
                    <a:pt x="41" y="4393"/>
                  </a:lnTo>
                  <a:lnTo>
                    <a:pt x="82" y="4759"/>
                  </a:lnTo>
                  <a:lnTo>
                    <a:pt x="204" y="5085"/>
                  </a:lnTo>
                  <a:lnTo>
                    <a:pt x="367" y="5370"/>
                  </a:lnTo>
                  <a:lnTo>
                    <a:pt x="529" y="5695"/>
                  </a:lnTo>
                  <a:lnTo>
                    <a:pt x="773" y="5939"/>
                  </a:lnTo>
                  <a:lnTo>
                    <a:pt x="1017" y="6224"/>
                  </a:lnTo>
                  <a:lnTo>
                    <a:pt x="1262" y="6427"/>
                  </a:lnTo>
                  <a:lnTo>
                    <a:pt x="1587" y="6671"/>
                  </a:lnTo>
                  <a:lnTo>
                    <a:pt x="1912" y="6875"/>
                  </a:lnTo>
                  <a:lnTo>
                    <a:pt x="2278" y="7037"/>
                  </a:lnTo>
                  <a:lnTo>
                    <a:pt x="2644" y="7159"/>
                  </a:lnTo>
                  <a:lnTo>
                    <a:pt x="3011" y="7281"/>
                  </a:lnTo>
                  <a:lnTo>
                    <a:pt x="3377" y="7363"/>
                  </a:lnTo>
                  <a:lnTo>
                    <a:pt x="4150" y="7485"/>
                  </a:lnTo>
                  <a:lnTo>
                    <a:pt x="4719" y="7525"/>
                  </a:lnTo>
                  <a:lnTo>
                    <a:pt x="4638" y="7892"/>
                  </a:lnTo>
                  <a:lnTo>
                    <a:pt x="4516" y="8258"/>
                  </a:lnTo>
                  <a:lnTo>
                    <a:pt x="4312" y="8624"/>
                  </a:lnTo>
                  <a:lnTo>
                    <a:pt x="3987" y="8949"/>
                  </a:lnTo>
                  <a:lnTo>
                    <a:pt x="3661" y="9234"/>
                  </a:lnTo>
                  <a:lnTo>
                    <a:pt x="3295" y="9478"/>
                  </a:lnTo>
                  <a:lnTo>
                    <a:pt x="3214" y="9519"/>
                  </a:lnTo>
                  <a:lnTo>
                    <a:pt x="3173" y="9600"/>
                  </a:lnTo>
                  <a:lnTo>
                    <a:pt x="3214" y="9681"/>
                  </a:lnTo>
                  <a:lnTo>
                    <a:pt x="3255" y="9763"/>
                  </a:lnTo>
                  <a:lnTo>
                    <a:pt x="3417" y="9885"/>
                  </a:lnTo>
                  <a:lnTo>
                    <a:pt x="3661" y="10007"/>
                  </a:lnTo>
                  <a:lnTo>
                    <a:pt x="4109" y="10088"/>
                  </a:lnTo>
                  <a:lnTo>
                    <a:pt x="4394" y="10129"/>
                  </a:lnTo>
                  <a:lnTo>
                    <a:pt x="4678" y="10129"/>
                  </a:lnTo>
                  <a:lnTo>
                    <a:pt x="4963" y="10088"/>
                  </a:lnTo>
                  <a:lnTo>
                    <a:pt x="5248" y="10047"/>
                  </a:lnTo>
                  <a:lnTo>
                    <a:pt x="5492" y="9925"/>
                  </a:lnTo>
                  <a:lnTo>
                    <a:pt x="5695" y="9803"/>
                  </a:lnTo>
                  <a:lnTo>
                    <a:pt x="5899" y="9681"/>
                  </a:lnTo>
                  <a:lnTo>
                    <a:pt x="6102" y="9519"/>
                  </a:lnTo>
                  <a:lnTo>
                    <a:pt x="6265" y="9315"/>
                  </a:lnTo>
                  <a:lnTo>
                    <a:pt x="6387" y="9112"/>
                  </a:lnTo>
                  <a:lnTo>
                    <a:pt x="6509" y="8908"/>
                  </a:lnTo>
                  <a:lnTo>
                    <a:pt x="6590" y="8664"/>
                  </a:lnTo>
                  <a:lnTo>
                    <a:pt x="6671" y="8380"/>
                  </a:lnTo>
                  <a:lnTo>
                    <a:pt x="6671" y="8095"/>
                  </a:lnTo>
                  <a:lnTo>
                    <a:pt x="6671" y="7810"/>
                  </a:lnTo>
                  <a:lnTo>
                    <a:pt x="6590" y="7566"/>
                  </a:lnTo>
                  <a:lnTo>
                    <a:pt x="7119" y="7485"/>
                  </a:lnTo>
                  <a:lnTo>
                    <a:pt x="7607" y="7403"/>
                  </a:lnTo>
                  <a:lnTo>
                    <a:pt x="8054" y="7322"/>
                  </a:lnTo>
                  <a:lnTo>
                    <a:pt x="8543" y="7159"/>
                  </a:lnTo>
                  <a:lnTo>
                    <a:pt x="8990" y="6997"/>
                  </a:lnTo>
                  <a:lnTo>
                    <a:pt x="9437" y="6753"/>
                  </a:lnTo>
                  <a:lnTo>
                    <a:pt x="9844" y="6509"/>
                  </a:lnTo>
                  <a:lnTo>
                    <a:pt x="10251" y="6224"/>
                  </a:lnTo>
                  <a:lnTo>
                    <a:pt x="10495" y="5939"/>
                  </a:lnTo>
                  <a:lnTo>
                    <a:pt x="10780" y="5654"/>
                  </a:lnTo>
                  <a:lnTo>
                    <a:pt x="10983" y="5329"/>
                  </a:lnTo>
                  <a:lnTo>
                    <a:pt x="11186" y="5004"/>
                  </a:lnTo>
                  <a:lnTo>
                    <a:pt x="11349" y="4637"/>
                  </a:lnTo>
                  <a:lnTo>
                    <a:pt x="11471" y="4312"/>
                  </a:lnTo>
                  <a:lnTo>
                    <a:pt x="11512" y="3905"/>
                  </a:lnTo>
                  <a:lnTo>
                    <a:pt x="11553" y="3539"/>
                  </a:lnTo>
                  <a:lnTo>
                    <a:pt x="11512" y="3132"/>
                  </a:lnTo>
                  <a:lnTo>
                    <a:pt x="11431" y="2726"/>
                  </a:lnTo>
                  <a:lnTo>
                    <a:pt x="11309" y="2360"/>
                  </a:lnTo>
                  <a:lnTo>
                    <a:pt x="11146" y="1993"/>
                  </a:lnTo>
                  <a:lnTo>
                    <a:pt x="10942" y="1668"/>
                  </a:lnTo>
                  <a:lnTo>
                    <a:pt x="10698" y="1383"/>
                  </a:lnTo>
                  <a:lnTo>
                    <a:pt x="10414" y="1099"/>
                  </a:lnTo>
                  <a:lnTo>
                    <a:pt x="10088" y="814"/>
                  </a:lnTo>
                  <a:lnTo>
                    <a:pt x="9763" y="610"/>
                  </a:lnTo>
                  <a:lnTo>
                    <a:pt x="9397" y="448"/>
                  </a:lnTo>
                  <a:lnTo>
                    <a:pt x="9031" y="285"/>
                  </a:lnTo>
                  <a:lnTo>
                    <a:pt x="8665" y="204"/>
                  </a:lnTo>
                  <a:lnTo>
                    <a:pt x="8298" y="122"/>
                  </a:lnTo>
                  <a:lnTo>
                    <a:pt x="7892" y="41"/>
                  </a:lnTo>
                  <a:lnTo>
                    <a:pt x="71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67"/>
            <p:cNvSpPr/>
            <p:nvPr/>
          </p:nvSpPr>
          <p:spPr>
            <a:xfrm flipH="1">
              <a:off x="5801404" y="1578073"/>
              <a:ext cx="56215" cy="58787"/>
            </a:xfrm>
            <a:custGeom>
              <a:rect b="b" l="l" r="r" t="t"/>
              <a:pathLst>
                <a:path extrusionOk="0" h="937" w="896">
                  <a:moveTo>
                    <a:pt x="408" y="1"/>
                  </a:moveTo>
                  <a:lnTo>
                    <a:pt x="326" y="41"/>
                  </a:lnTo>
                  <a:lnTo>
                    <a:pt x="204" y="123"/>
                  </a:lnTo>
                  <a:lnTo>
                    <a:pt x="123" y="204"/>
                  </a:lnTo>
                  <a:lnTo>
                    <a:pt x="41" y="326"/>
                  </a:lnTo>
                  <a:lnTo>
                    <a:pt x="1" y="448"/>
                  </a:lnTo>
                  <a:lnTo>
                    <a:pt x="41" y="611"/>
                  </a:lnTo>
                  <a:lnTo>
                    <a:pt x="82" y="774"/>
                  </a:lnTo>
                  <a:lnTo>
                    <a:pt x="204" y="896"/>
                  </a:lnTo>
                  <a:lnTo>
                    <a:pt x="367" y="936"/>
                  </a:lnTo>
                  <a:lnTo>
                    <a:pt x="530" y="936"/>
                  </a:lnTo>
                  <a:lnTo>
                    <a:pt x="652" y="896"/>
                  </a:lnTo>
                  <a:lnTo>
                    <a:pt x="774" y="774"/>
                  </a:lnTo>
                  <a:lnTo>
                    <a:pt x="814" y="652"/>
                  </a:lnTo>
                  <a:lnTo>
                    <a:pt x="896" y="530"/>
                  </a:lnTo>
                  <a:lnTo>
                    <a:pt x="896" y="367"/>
                  </a:lnTo>
                  <a:lnTo>
                    <a:pt x="855" y="245"/>
                  </a:lnTo>
                  <a:lnTo>
                    <a:pt x="774" y="123"/>
                  </a:lnTo>
                  <a:lnTo>
                    <a:pt x="652" y="41"/>
                  </a:lnTo>
                  <a:lnTo>
                    <a:pt x="5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67"/>
            <p:cNvSpPr/>
            <p:nvPr/>
          </p:nvSpPr>
          <p:spPr>
            <a:xfrm flipH="1">
              <a:off x="5791177" y="1567909"/>
              <a:ext cx="76606" cy="81687"/>
            </a:xfrm>
            <a:custGeom>
              <a:rect b="b" l="l" r="r" t="t"/>
              <a:pathLst>
                <a:path extrusionOk="0" h="1302" w="1221">
                  <a:moveTo>
                    <a:pt x="773" y="366"/>
                  </a:moveTo>
                  <a:lnTo>
                    <a:pt x="773" y="407"/>
                  </a:lnTo>
                  <a:lnTo>
                    <a:pt x="814" y="407"/>
                  </a:lnTo>
                  <a:lnTo>
                    <a:pt x="814" y="448"/>
                  </a:lnTo>
                  <a:lnTo>
                    <a:pt x="854" y="448"/>
                  </a:lnTo>
                  <a:lnTo>
                    <a:pt x="854" y="488"/>
                  </a:lnTo>
                  <a:lnTo>
                    <a:pt x="854" y="529"/>
                  </a:lnTo>
                  <a:lnTo>
                    <a:pt x="854" y="570"/>
                  </a:lnTo>
                  <a:lnTo>
                    <a:pt x="854" y="651"/>
                  </a:lnTo>
                  <a:lnTo>
                    <a:pt x="854" y="732"/>
                  </a:lnTo>
                  <a:lnTo>
                    <a:pt x="814" y="732"/>
                  </a:lnTo>
                  <a:lnTo>
                    <a:pt x="814" y="773"/>
                  </a:lnTo>
                  <a:lnTo>
                    <a:pt x="773" y="814"/>
                  </a:lnTo>
                  <a:lnTo>
                    <a:pt x="732" y="854"/>
                  </a:lnTo>
                  <a:lnTo>
                    <a:pt x="732" y="895"/>
                  </a:lnTo>
                  <a:lnTo>
                    <a:pt x="692" y="895"/>
                  </a:lnTo>
                  <a:lnTo>
                    <a:pt x="651" y="936"/>
                  </a:lnTo>
                  <a:lnTo>
                    <a:pt x="570" y="936"/>
                  </a:lnTo>
                  <a:lnTo>
                    <a:pt x="529" y="895"/>
                  </a:lnTo>
                  <a:lnTo>
                    <a:pt x="488" y="895"/>
                  </a:lnTo>
                  <a:lnTo>
                    <a:pt x="448" y="854"/>
                  </a:lnTo>
                  <a:lnTo>
                    <a:pt x="407" y="814"/>
                  </a:lnTo>
                  <a:lnTo>
                    <a:pt x="407" y="773"/>
                  </a:lnTo>
                  <a:lnTo>
                    <a:pt x="366" y="732"/>
                  </a:lnTo>
                  <a:lnTo>
                    <a:pt x="366" y="692"/>
                  </a:lnTo>
                  <a:lnTo>
                    <a:pt x="366" y="651"/>
                  </a:lnTo>
                  <a:lnTo>
                    <a:pt x="366" y="610"/>
                  </a:lnTo>
                  <a:lnTo>
                    <a:pt x="366" y="570"/>
                  </a:lnTo>
                  <a:lnTo>
                    <a:pt x="407" y="529"/>
                  </a:lnTo>
                  <a:lnTo>
                    <a:pt x="407" y="488"/>
                  </a:lnTo>
                  <a:lnTo>
                    <a:pt x="448" y="448"/>
                  </a:lnTo>
                  <a:lnTo>
                    <a:pt x="488" y="448"/>
                  </a:lnTo>
                  <a:lnTo>
                    <a:pt x="488" y="407"/>
                  </a:lnTo>
                  <a:lnTo>
                    <a:pt x="529" y="407"/>
                  </a:lnTo>
                  <a:lnTo>
                    <a:pt x="529" y="366"/>
                  </a:lnTo>
                  <a:close/>
                  <a:moveTo>
                    <a:pt x="488" y="0"/>
                  </a:moveTo>
                  <a:lnTo>
                    <a:pt x="325" y="81"/>
                  </a:lnTo>
                  <a:lnTo>
                    <a:pt x="163" y="203"/>
                  </a:lnTo>
                  <a:lnTo>
                    <a:pt x="41" y="366"/>
                  </a:lnTo>
                  <a:lnTo>
                    <a:pt x="0" y="529"/>
                  </a:lnTo>
                  <a:lnTo>
                    <a:pt x="0" y="773"/>
                  </a:lnTo>
                  <a:lnTo>
                    <a:pt x="41" y="895"/>
                  </a:lnTo>
                  <a:lnTo>
                    <a:pt x="81" y="1017"/>
                  </a:lnTo>
                  <a:lnTo>
                    <a:pt x="203" y="1139"/>
                  </a:lnTo>
                  <a:lnTo>
                    <a:pt x="285" y="1220"/>
                  </a:lnTo>
                  <a:lnTo>
                    <a:pt x="407" y="1261"/>
                  </a:lnTo>
                  <a:lnTo>
                    <a:pt x="529" y="1302"/>
                  </a:lnTo>
                  <a:lnTo>
                    <a:pt x="732" y="1302"/>
                  </a:lnTo>
                  <a:lnTo>
                    <a:pt x="895" y="1220"/>
                  </a:lnTo>
                  <a:lnTo>
                    <a:pt x="1017" y="1098"/>
                  </a:lnTo>
                  <a:lnTo>
                    <a:pt x="1139" y="976"/>
                  </a:lnTo>
                  <a:lnTo>
                    <a:pt x="1180" y="814"/>
                  </a:lnTo>
                  <a:lnTo>
                    <a:pt x="1220" y="610"/>
                  </a:lnTo>
                  <a:lnTo>
                    <a:pt x="1220" y="448"/>
                  </a:lnTo>
                  <a:lnTo>
                    <a:pt x="1180" y="285"/>
                  </a:lnTo>
                  <a:lnTo>
                    <a:pt x="1058" y="122"/>
                  </a:lnTo>
                  <a:lnTo>
                    <a:pt x="895" y="41"/>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67"/>
            <p:cNvSpPr/>
            <p:nvPr/>
          </p:nvSpPr>
          <p:spPr>
            <a:xfrm flipH="1">
              <a:off x="5696754" y="1578073"/>
              <a:ext cx="56215" cy="58787"/>
            </a:xfrm>
            <a:custGeom>
              <a:rect b="b" l="l" r="r" t="t"/>
              <a:pathLst>
                <a:path extrusionOk="0" h="937" w="896">
                  <a:moveTo>
                    <a:pt x="448" y="1"/>
                  </a:moveTo>
                  <a:lnTo>
                    <a:pt x="326" y="41"/>
                  </a:lnTo>
                  <a:lnTo>
                    <a:pt x="204" y="123"/>
                  </a:lnTo>
                  <a:lnTo>
                    <a:pt x="123" y="204"/>
                  </a:lnTo>
                  <a:lnTo>
                    <a:pt x="41" y="326"/>
                  </a:lnTo>
                  <a:lnTo>
                    <a:pt x="1" y="448"/>
                  </a:lnTo>
                  <a:lnTo>
                    <a:pt x="41" y="611"/>
                  </a:lnTo>
                  <a:lnTo>
                    <a:pt x="123" y="774"/>
                  </a:lnTo>
                  <a:lnTo>
                    <a:pt x="245" y="896"/>
                  </a:lnTo>
                  <a:lnTo>
                    <a:pt x="407" y="936"/>
                  </a:lnTo>
                  <a:lnTo>
                    <a:pt x="529" y="936"/>
                  </a:lnTo>
                  <a:lnTo>
                    <a:pt x="651" y="896"/>
                  </a:lnTo>
                  <a:lnTo>
                    <a:pt x="773" y="774"/>
                  </a:lnTo>
                  <a:lnTo>
                    <a:pt x="855" y="652"/>
                  </a:lnTo>
                  <a:lnTo>
                    <a:pt x="895" y="530"/>
                  </a:lnTo>
                  <a:lnTo>
                    <a:pt x="895" y="367"/>
                  </a:lnTo>
                  <a:lnTo>
                    <a:pt x="855" y="245"/>
                  </a:lnTo>
                  <a:lnTo>
                    <a:pt x="773" y="123"/>
                  </a:lnTo>
                  <a:lnTo>
                    <a:pt x="692" y="41"/>
                  </a:lnTo>
                  <a:lnTo>
                    <a:pt x="5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67"/>
            <p:cNvSpPr/>
            <p:nvPr/>
          </p:nvSpPr>
          <p:spPr>
            <a:xfrm flipH="1">
              <a:off x="5686527" y="1567909"/>
              <a:ext cx="76668" cy="81687"/>
            </a:xfrm>
            <a:custGeom>
              <a:rect b="b" l="l" r="r" t="t"/>
              <a:pathLst>
                <a:path extrusionOk="0" h="1302" w="1222">
                  <a:moveTo>
                    <a:pt x="774" y="366"/>
                  </a:moveTo>
                  <a:lnTo>
                    <a:pt x="774" y="407"/>
                  </a:lnTo>
                  <a:lnTo>
                    <a:pt x="814" y="407"/>
                  </a:lnTo>
                  <a:lnTo>
                    <a:pt x="855" y="448"/>
                  </a:lnTo>
                  <a:lnTo>
                    <a:pt x="855" y="488"/>
                  </a:lnTo>
                  <a:lnTo>
                    <a:pt x="855" y="529"/>
                  </a:lnTo>
                  <a:lnTo>
                    <a:pt x="855" y="570"/>
                  </a:lnTo>
                  <a:lnTo>
                    <a:pt x="855" y="651"/>
                  </a:lnTo>
                  <a:lnTo>
                    <a:pt x="855" y="732"/>
                  </a:lnTo>
                  <a:lnTo>
                    <a:pt x="814" y="773"/>
                  </a:lnTo>
                  <a:lnTo>
                    <a:pt x="774" y="814"/>
                  </a:lnTo>
                  <a:lnTo>
                    <a:pt x="814" y="814"/>
                  </a:lnTo>
                  <a:lnTo>
                    <a:pt x="733" y="854"/>
                  </a:lnTo>
                  <a:lnTo>
                    <a:pt x="733" y="895"/>
                  </a:lnTo>
                  <a:lnTo>
                    <a:pt x="692" y="895"/>
                  </a:lnTo>
                  <a:lnTo>
                    <a:pt x="652" y="936"/>
                  </a:lnTo>
                  <a:lnTo>
                    <a:pt x="570" y="936"/>
                  </a:lnTo>
                  <a:lnTo>
                    <a:pt x="530" y="895"/>
                  </a:lnTo>
                  <a:lnTo>
                    <a:pt x="489" y="895"/>
                  </a:lnTo>
                  <a:lnTo>
                    <a:pt x="489" y="854"/>
                  </a:lnTo>
                  <a:lnTo>
                    <a:pt x="448" y="854"/>
                  </a:lnTo>
                  <a:lnTo>
                    <a:pt x="408" y="814"/>
                  </a:lnTo>
                  <a:lnTo>
                    <a:pt x="408" y="773"/>
                  </a:lnTo>
                  <a:lnTo>
                    <a:pt x="367" y="732"/>
                  </a:lnTo>
                  <a:lnTo>
                    <a:pt x="367" y="692"/>
                  </a:lnTo>
                  <a:lnTo>
                    <a:pt x="367" y="651"/>
                  </a:lnTo>
                  <a:lnTo>
                    <a:pt x="367" y="610"/>
                  </a:lnTo>
                  <a:lnTo>
                    <a:pt x="367" y="570"/>
                  </a:lnTo>
                  <a:lnTo>
                    <a:pt x="408" y="529"/>
                  </a:lnTo>
                  <a:lnTo>
                    <a:pt x="408" y="488"/>
                  </a:lnTo>
                  <a:lnTo>
                    <a:pt x="448" y="448"/>
                  </a:lnTo>
                  <a:lnTo>
                    <a:pt x="489" y="448"/>
                  </a:lnTo>
                  <a:lnTo>
                    <a:pt x="489" y="407"/>
                  </a:lnTo>
                  <a:lnTo>
                    <a:pt x="530" y="407"/>
                  </a:lnTo>
                  <a:lnTo>
                    <a:pt x="570" y="366"/>
                  </a:lnTo>
                  <a:close/>
                  <a:moveTo>
                    <a:pt x="489" y="0"/>
                  </a:moveTo>
                  <a:lnTo>
                    <a:pt x="326" y="81"/>
                  </a:lnTo>
                  <a:lnTo>
                    <a:pt x="164" y="203"/>
                  </a:lnTo>
                  <a:lnTo>
                    <a:pt x="82" y="366"/>
                  </a:lnTo>
                  <a:lnTo>
                    <a:pt x="1" y="529"/>
                  </a:lnTo>
                  <a:lnTo>
                    <a:pt x="1" y="773"/>
                  </a:lnTo>
                  <a:lnTo>
                    <a:pt x="41" y="895"/>
                  </a:lnTo>
                  <a:lnTo>
                    <a:pt x="123" y="1017"/>
                  </a:lnTo>
                  <a:lnTo>
                    <a:pt x="204" y="1139"/>
                  </a:lnTo>
                  <a:lnTo>
                    <a:pt x="286" y="1220"/>
                  </a:lnTo>
                  <a:lnTo>
                    <a:pt x="408" y="1261"/>
                  </a:lnTo>
                  <a:lnTo>
                    <a:pt x="570" y="1302"/>
                  </a:lnTo>
                  <a:lnTo>
                    <a:pt x="733" y="1302"/>
                  </a:lnTo>
                  <a:lnTo>
                    <a:pt x="896" y="1220"/>
                  </a:lnTo>
                  <a:lnTo>
                    <a:pt x="1018" y="1098"/>
                  </a:lnTo>
                  <a:lnTo>
                    <a:pt x="1140" y="976"/>
                  </a:lnTo>
                  <a:lnTo>
                    <a:pt x="1221" y="814"/>
                  </a:lnTo>
                  <a:lnTo>
                    <a:pt x="1221" y="610"/>
                  </a:lnTo>
                  <a:lnTo>
                    <a:pt x="1221" y="448"/>
                  </a:lnTo>
                  <a:lnTo>
                    <a:pt x="1180" y="285"/>
                  </a:lnTo>
                  <a:lnTo>
                    <a:pt x="1058" y="122"/>
                  </a:lnTo>
                  <a:lnTo>
                    <a:pt x="896" y="41"/>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67"/>
            <p:cNvSpPr/>
            <p:nvPr/>
          </p:nvSpPr>
          <p:spPr>
            <a:xfrm flipH="1">
              <a:off x="5592103" y="1578073"/>
              <a:ext cx="53705" cy="58787"/>
            </a:xfrm>
            <a:custGeom>
              <a:rect b="b" l="l" r="r" t="t"/>
              <a:pathLst>
                <a:path extrusionOk="0" h="937" w="856">
                  <a:moveTo>
                    <a:pt x="408" y="1"/>
                  </a:moveTo>
                  <a:lnTo>
                    <a:pt x="286" y="41"/>
                  </a:lnTo>
                  <a:lnTo>
                    <a:pt x="204" y="123"/>
                  </a:lnTo>
                  <a:lnTo>
                    <a:pt x="82" y="204"/>
                  </a:lnTo>
                  <a:lnTo>
                    <a:pt x="42" y="326"/>
                  </a:lnTo>
                  <a:lnTo>
                    <a:pt x="1" y="448"/>
                  </a:lnTo>
                  <a:lnTo>
                    <a:pt x="1" y="611"/>
                  </a:lnTo>
                  <a:lnTo>
                    <a:pt x="82" y="774"/>
                  </a:lnTo>
                  <a:lnTo>
                    <a:pt x="204" y="896"/>
                  </a:lnTo>
                  <a:lnTo>
                    <a:pt x="367" y="936"/>
                  </a:lnTo>
                  <a:lnTo>
                    <a:pt x="530" y="936"/>
                  </a:lnTo>
                  <a:lnTo>
                    <a:pt x="652" y="896"/>
                  </a:lnTo>
                  <a:lnTo>
                    <a:pt x="733" y="774"/>
                  </a:lnTo>
                  <a:lnTo>
                    <a:pt x="814" y="652"/>
                  </a:lnTo>
                  <a:lnTo>
                    <a:pt x="855" y="530"/>
                  </a:lnTo>
                  <a:lnTo>
                    <a:pt x="855" y="367"/>
                  </a:lnTo>
                  <a:lnTo>
                    <a:pt x="855" y="245"/>
                  </a:lnTo>
                  <a:lnTo>
                    <a:pt x="774" y="123"/>
                  </a:lnTo>
                  <a:lnTo>
                    <a:pt x="652" y="41"/>
                  </a:lnTo>
                  <a:lnTo>
                    <a:pt x="5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67"/>
            <p:cNvSpPr/>
            <p:nvPr/>
          </p:nvSpPr>
          <p:spPr>
            <a:xfrm flipH="1">
              <a:off x="5579367" y="1567909"/>
              <a:ext cx="76606" cy="81687"/>
            </a:xfrm>
            <a:custGeom>
              <a:rect b="b" l="l" r="r" t="t"/>
              <a:pathLst>
                <a:path extrusionOk="0" h="1302" w="1221">
                  <a:moveTo>
                    <a:pt x="732" y="366"/>
                  </a:moveTo>
                  <a:lnTo>
                    <a:pt x="773" y="407"/>
                  </a:lnTo>
                  <a:lnTo>
                    <a:pt x="814" y="407"/>
                  </a:lnTo>
                  <a:lnTo>
                    <a:pt x="814" y="448"/>
                  </a:lnTo>
                  <a:lnTo>
                    <a:pt x="854" y="488"/>
                  </a:lnTo>
                  <a:lnTo>
                    <a:pt x="854" y="529"/>
                  </a:lnTo>
                  <a:lnTo>
                    <a:pt x="854" y="570"/>
                  </a:lnTo>
                  <a:lnTo>
                    <a:pt x="854" y="651"/>
                  </a:lnTo>
                  <a:lnTo>
                    <a:pt x="814" y="732"/>
                  </a:lnTo>
                  <a:lnTo>
                    <a:pt x="773" y="773"/>
                  </a:lnTo>
                  <a:lnTo>
                    <a:pt x="773" y="814"/>
                  </a:lnTo>
                  <a:lnTo>
                    <a:pt x="732" y="854"/>
                  </a:lnTo>
                  <a:lnTo>
                    <a:pt x="692" y="895"/>
                  </a:lnTo>
                  <a:lnTo>
                    <a:pt x="651" y="895"/>
                  </a:lnTo>
                  <a:lnTo>
                    <a:pt x="651" y="936"/>
                  </a:lnTo>
                  <a:lnTo>
                    <a:pt x="529" y="936"/>
                  </a:lnTo>
                  <a:lnTo>
                    <a:pt x="488" y="895"/>
                  </a:lnTo>
                  <a:lnTo>
                    <a:pt x="448" y="895"/>
                  </a:lnTo>
                  <a:lnTo>
                    <a:pt x="448" y="854"/>
                  </a:lnTo>
                  <a:lnTo>
                    <a:pt x="407" y="854"/>
                  </a:lnTo>
                  <a:lnTo>
                    <a:pt x="407" y="814"/>
                  </a:lnTo>
                  <a:lnTo>
                    <a:pt x="366" y="773"/>
                  </a:lnTo>
                  <a:lnTo>
                    <a:pt x="366" y="732"/>
                  </a:lnTo>
                  <a:lnTo>
                    <a:pt x="326" y="692"/>
                  </a:lnTo>
                  <a:lnTo>
                    <a:pt x="326" y="651"/>
                  </a:lnTo>
                  <a:lnTo>
                    <a:pt x="326" y="610"/>
                  </a:lnTo>
                  <a:lnTo>
                    <a:pt x="366" y="529"/>
                  </a:lnTo>
                  <a:lnTo>
                    <a:pt x="407" y="488"/>
                  </a:lnTo>
                  <a:lnTo>
                    <a:pt x="448" y="448"/>
                  </a:lnTo>
                  <a:lnTo>
                    <a:pt x="488" y="407"/>
                  </a:lnTo>
                  <a:lnTo>
                    <a:pt x="529" y="407"/>
                  </a:lnTo>
                  <a:lnTo>
                    <a:pt x="529" y="366"/>
                  </a:lnTo>
                  <a:close/>
                  <a:moveTo>
                    <a:pt x="488" y="0"/>
                  </a:moveTo>
                  <a:lnTo>
                    <a:pt x="285" y="81"/>
                  </a:lnTo>
                  <a:lnTo>
                    <a:pt x="163" y="203"/>
                  </a:lnTo>
                  <a:lnTo>
                    <a:pt x="41" y="366"/>
                  </a:lnTo>
                  <a:lnTo>
                    <a:pt x="0" y="529"/>
                  </a:lnTo>
                  <a:lnTo>
                    <a:pt x="0" y="773"/>
                  </a:lnTo>
                  <a:lnTo>
                    <a:pt x="41" y="895"/>
                  </a:lnTo>
                  <a:lnTo>
                    <a:pt x="82" y="1017"/>
                  </a:lnTo>
                  <a:lnTo>
                    <a:pt x="163" y="1139"/>
                  </a:lnTo>
                  <a:lnTo>
                    <a:pt x="285" y="1220"/>
                  </a:lnTo>
                  <a:lnTo>
                    <a:pt x="407" y="1261"/>
                  </a:lnTo>
                  <a:lnTo>
                    <a:pt x="529" y="1302"/>
                  </a:lnTo>
                  <a:lnTo>
                    <a:pt x="692" y="1302"/>
                  </a:lnTo>
                  <a:lnTo>
                    <a:pt x="854" y="1220"/>
                  </a:lnTo>
                  <a:lnTo>
                    <a:pt x="1017" y="1098"/>
                  </a:lnTo>
                  <a:lnTo>
                    <a:pt x="1098" y="976"/>
                  </a:lnTo>
                  <a:lnTo>
                    <a:pt x="1180" y="814"/>
                  </a:lnTo>
                  <a:lnTo>
                    <a:pt x="1220" y="610"/>
                  </a:lnTo>
                  <a:lnTo>
                    <a:pt x="1220" y="448"/>
                  </a:lnTo>
                  <a:lnTo>
                    <a:pt x="1139" y="285"/>
                  </a:lnTo>
                  <a:lnTo>
                    <a:pt x="1017" y="122"/>
                  </a:lnTo>
                  <a:lnTo>
                    <a:pt x="854" y="41"/>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67"/>
            <p:cNvSpPr/>
            <p:nvPr/>
          </p:nvSpPr>
          <p:spPr>
            <a:xfrm flipH="1">
              <a:off x="5936671" y="1460687"/>
              <a:ext cx="91914" cy="140412"/>
            </a:xfrm>
            <a:custGeom>
              <a:rect b="b" l="l" r="r" t="t"/>
              <a:pathLst>
                <a:path extrusionOk="0" h="2238" w="1465">
                  <a:moveTo>
                    <a:pt x="1261" y="1"/>
                  </a:moveTo>
                  <a:lnTo>
                    <a:pt x="1180" y="41"/>
                  </a:lnTo>
                  <a:lnTo>
                    <a:pt x="936" y="204"/>
                  </a:lnTo>
                  <a:lnTo>
                    <a:pt x="692" y="407"/>
                  </a:lnTo>
                  <a:lnTo>
                    <a:pt x="489" y="652"/>
                  </a:lnTo>
                  <a:lnTo>
                    <a:pt x="326" y="896"/>
                  </a:lnTo>
                  <a:lnTo>
                    <a:pt x="204" y="1140"/>
                  </a:lnTo>
                  <a:lnTo>
                    <a:pt x="82" y="1465"/>
                  </a:lnTo>
                  <a:lnTo>
                    <a:pt x="41" y="1750"/>
                  </a:lnTo>
                  <a:lnTo>
                    <a:pt x="0" y="2035"/>
                  </a:lnTo>
                  <a:lnTo>
                    <a:pt x="41" y="2116"/>
                  </a:lnTo>
                  <a:lnTo>
                    <a:pt x="82" y="2197"/>
                  </a:lnTo>
                  <a:lnTo>
                    <a:pt x="123" y="2238"/>
                  </a:lnTo>
                  <a:lnTo>
                    <a:pt x="285" y="2238"/>
                  </a:lnTo>
                  <a:lnTo>
                    <a:pt x="326" y="2197"/>
                  </a:lnTo>
                  <a:lnTo>
                    <a:pt x="367" y="2116"/>
                  </a:lnTo>
                  <a:lnTo>
                    <a:pt x="367" y="2035"/>
                  </a:lnTo>
                  <a:lnTo>
                    <a:pt x="407" y="1790"/>
                  </a:lnTo>
                  <a:lnTo>
                    <a:pt x="448" y="1546"/>
                  </a:lnTo>
                  <a:lnTo>
                    <a:pt x="529" y="1302"/>
                  </a:lnTo>
                  <a:lnTo>
                    <a:pt x="651" y="1058"/>
                  </a:lnTo>
                  <a:lnTo>
                    <a:pt x="814" y="855"/>
                  </a:lnTo>
                  <a:lnTo>
                    <a:pt x="977" y="652"/>
                  </a:lnTo>
                  <a:lnTo>
                    <a:pt x="1180" y="489"/>
                  </a:lnTo>
                  <a:lnTo>
                    <a:pt x="1383" y="367"/>
                  </a:lnTo>
                  <a:lnTo>
                    <a:pt x="1424" y="326"/>
                  </a:lnTo>
                  <a:lnTo>
                    <a:pt x="1465" y="245"/>
                  </a:lnTo>
                  <a:lnTo>
                    <a:pt x="1465" y="163"/>
                  </a:lnTo>
                  <a:lnTo>
                    <a:pt x="1424" y="123"/>
                  </a:lnTo>
                  <a:lnTo>
                    <a:pt x="1383" y="82"/>
                  </a:lnTo>
                  <a:lnTo>
                    <a:pt x="1343" y="41"/>
                  </a:lnTo>
                  <a:lnTo>
                    <a:pt x="12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67"/>
            <p:cNvSpPr/>
            <p:nvPr/>
          </p:nvSpPr>
          <p:spPr>
            <a:xfrm flipH="1">
              <a:off x="5885601" y="1432642"/>
              <a:ext cx="23026" cy="28108"/>
            </a:xfrm>
            <a:custGeom>
              <a:rect b="b" l="l" r="r" t="t"/>
              <a:pathLst>
                <a:path extrusionOk="0" h="448" w="367">
                  <a:moveTo>
                    <a:pt x="204" y="0"/>
                  </a:moveTo>
                  <a:lnTo>
                    <a:pt x="122" y="41"/>
                  </a:lnTo>
                  <a:lnTo>
                    <a:pt x="41" y="82"/>
                  </a:lnTo>
                  <a:lnTo>
                    <a:pt x="41" y="122"/>
                  </a:lnTo>
                  <a:lnTo>
                    <a:pt x="0" y="204"/>
                  </a:lnTo>
                  <a:lnTo>
                    <a:pt x="0" y="244"/>
                  </a:lnTo>
                  <a:lnTo>
                    <a:pt x="41" y="326"/>
                  </a:lnTo>
                  <a:lnTo>
                    <a:pt x="41" y="366"/>
                  </a:lnTo>
                  <a:lnTo>
                    <a:pt x="122" y="407"/>
                  </a:lnTo>
                  <a:lnTo>
                    <a:pt x="204" y="448"/>
                  </a:lnTo>
                  <a:lnTo>
                    <a:pt x="244" y="407"/>
                  </a:lnTo>
                  <a:lnTo>
                    <a:pt x="326" y="366"/>
                  </a:lnTo>
                  <a:lnTo>
                    <a:pt x="366" y="326"/>
                  </a:lnTo>
                  <a:lnTo>
                    <a:pt x="366" y="244"/>
                  </a:lnTo>
                  <a:lnTo>
                    <a:pt x="366" y="204"/>
                  </a:lnTo>
                  <a:lnTo>
                    <a:pt x="366" y="122"/>
                  </a:lnTo>
                  <a:lnTo>
                    <a:pt x="326" y="82"/>
                  </a:lnTo>
                  <a:lnTo>
                    <a:pt x="244"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1" name="Google Shape;2481;p67"/>
          <p:cNvSpPr/>
          <p:nvPr/>
        </p:nvSpPr>
        <p:spPr>
          <a:xfrm>
            <a:off x="4978042" y="2548979"/>
            <a:ext cx="152693" cy="154523"/>
          </a:xfrm>
          <a:custGeom>
            <a:rect b="b" l="l" r="r" t="t"/>
            <a:pathLst>
              <a:path extrusionOk="0" h="3377" w="3337">
                <a:moveTo>
                  <a:pt x="1506" y="1"/>
                </a:moveTo>
                <a:lnTo>
                  <a:pt x="1262" y="41"/>
                </a:lnTo>
                <a:lnTo>
                  <a:pt x="1018" y="123"/>
                </a:lnTo>
                <a:lnTo>
                  <a:pt x="773" y="204"/>
                </a:lnTo>
                <a:lnTo>
                  <a:pt x="570" y="367"/>
                </a:lnTo>
                <a:lnTo>
                  <a:pt x="407" y="529"/>
                </a:lnTo>
                <a:lnTo>
                  <a:pt x="245" y="692"/>
                </a:lnTo>
                <a:lnTo>
                  <a:pt x="163" y="896"/>
                </a:lnTo>
                <a:lnTo>
                  <a:pt x="82" y="1099"/>
                </a:lnTo>
                <a:lnTo>
                  <a:pt x="1" y="1343"/>
                </a:lnTo>
                <a:lnTo>
                  <a:pt x="1" y="1546"/>
                </a:lnTo>
                <a:lnTo>
                  <a:pt x="1" y="1790"/>
                </a:lnTo>
                <a:lnTo>
                  <a:pt x="41" y="1994"/>
                </a:lnTo>
                <a:lnTo>
                  <a:pt x="123" y="2319"/>
                </a:lnTo>
                <a:lnTo>
                  <a:pt x="245" y="2563"/>
                </a:lnTo>
                <a:lnTo>
                  <a:pt x="448" y="2807"/>
                </a:lnTo>
                <a:lnTo>
                  <a:pt x="692" y="3011"/>
                </a:lnTo>
                <a:lnTo>
                  <a:pt x="936" y="3173"/>
                </a:lnTo>
                <a:lnTo>
                  <a:pt x="1221" y="3295"/>
                </a:lnTo>
                <a:lnTo>
                  <a:pt x="1506" y="3377"/>
                </a:lnTo>
                <a:lnTo>
                  <a:pt x="1831" y="3377"/>
                </a:lnTo>
                <a:lnTo>
                  <a:pt x="2075" y="3336"/>
                </a:lnTo>
                <a:lnTo>
                  <a:pt x="2319" y="3255"/>
                </a:lnTo>
                <a:lnTo>
                  <a:pt x="2563" y="3173"/>
                </a:lnTo>
                <a:lnTo>
                  <a:pt x="2767" y="3011"/>
                </a:lnTo>
                <a:lnTo>
                  <a:pt x="2929" y="2848"/>
                </a:lnTo>
                <a:lnTo>
                  <a:pt x="3092" y="2645"/>
                </a:lnTo>
                <a:lnTo>
                  <a:pt x="3214" y="2441"/>
                </a:lnTo>
                <a:lnTo>
                  <a:pt x="3295" y="2197"/>
                </a:lnTo>
                <a:lnTo>
                  <a:pt x="3336" y="1912"/>
                </a:lnTo>
                <a:lnTo>
                  <a:pt x="3336" y="1628"/>
                </a:lnTo>
                <a:lnTo>
                  <a:pt x="3295" y="1343"/>
                </a:lnTo>
                <a:lnTo>
                  <a:pt x="3214" y="1099"/>
                </a:lnTo>
                <a:lnTo>
                  <a:pt x="3092" y="855"/>
                </a:lnTo>
                <a:lnTo>
                  <a:pt x="2929" y="611"/>
                </a:lnTo>
                <a:lnTo>
                  <a:pt x="2726" y="407"/>
                </a:lnTo>
                <a:lnTo>
                  <a:pt x="2482" y="245"/>
                </a:lnTo>
                <a:lnTo>
                  <a:pt x="2238" y="123"/>
                </a:lnTo>
                <a:lnTo>
                  <a:pt x="1994" y="41"/>
                </a:lnTo>
                <a:lnTo>
                  <a:pt x="17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67"/>
          <p:cNvSpPr/>
          <p:nvPr/>
        </p:nvSpPr>
        <p:spPr>
          <a:xfrm>
            <a:off x="5543603" y="107429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67"/>
          <p:cNvSpPr/>
          <p:nvPr/>
        </p:nvSpPr>
        <p:spPr>
          <a:xfrm rot="316832">
            <a:off x="7637496" y="2499910"/>
            <a:ext cx="319339" cy="635502"/>
          </a:xfrm>
          <a:custGeom>
            <a:rect b="b" l="l" r="r" t="t"/>
            <a:pathLst>
              <a:path extrusionOk="0" h="8665" w="4354">
                <a:moveTo>
                  <a:pt x="1750" y="0"/>
                </a:moveTo>
                <a:lnTo>
                  <a:pt x="1669" y="82"/>
                </a:lnTo>
                <a:lnTo>
                  <a:pt x="123" y="2726"/>
                </a:lnTo>
                <a:lnTo>
                  <a:pt x="123" y="2807"/>
                </a:lnTo>
                <a:lnTo>
                  <a:pt x="123" y="2888"/>
                </a:lnTo>
                <a:lnTo>
                  <a:pt x="164" y="2970"/>
                </a:lnTo>
                <a:lnTo>
                  <a:pt x="245" y="3010"/>
                </a:lnTo>
                <a:lnTo>
                  <a:pt x="570" y="3092"/>
                </a:lnTo>
                <a:lnTo>
                  <a:pt x="936" y="3092"/>
                </a:lnTo>
                <a:lnTo>
                  <a:pt x="692" y="3621"/>
                </a:lnTo>
                <a:lnTo>
                  <a:pt x="489" y="4190"/>
                </a:lnTo>
                <a:lnTo>
                  <a:pt x="286" y="4719"/>
                </a:lnTo>
                <a:lnTo>
                  <a:pt x="41" y="5288"/>
                </a:lnTo>
                <a:lnTo>
                  <a:pt x="1" y="5370"/>
                </a:lnTo>
                <a:lnTo>
                  <a:pt x="41" y="5451"/>
                </a:lnTo>
                <a:lnTo>
                  <a:pt x="82" y="5492"/>
                </a:lnTo>
                <a:lnTo>
                  <a:pt x="164" y="5532"/>
                </a:lnTo>
                <a:lnTo>
                  <a:pt x="733" y="5654"/>
                </a:lnTo>
                <a:lnTo>
                  <a:pt x="1343" y="5736"/>
                </a:lnTo>
                <a:lnTo>
                  <a:pt x="814" y="7078"/>
                </a:lnTo>
                <a:lnTo>
                  <a:pt x="408" y="8420"/>
                </a:lnTo>
                <a:lnTo>
                  <a:pt x="408" y="8542"/>
                </a:lnTo>
                <a:lnTo>
                  <a:pt x="489" y="8624"/>
                </a:lnTo>
                <a:lnTo>
                  <a:pt x="570" y="8664"/>
                </a:lnTo>
                <a:lnTo>
                  <a:pt x="692" y="8624"/>
                </a:lnTo>
                <a:lnTo>
                  <a:pt x="1669" y="7851"/>
                </a:lnTo>
                <a:lnTo>
                  <a:pt x="2563" y="6997"/>
                </a:lnTo>
                <a:lnTo>
                  <a:pt x="3377" y="6061"/>
                </a:lnTo>
                <a:lnTo>
                  <a:pt x="4150" y="5085"/>
                </a:lnTo>
                <a:lnTo>
                  <a:pt x="4150" y="5044"/>
                </a:lnTo>
                <a:lnTo>
                  <a:pt x="4190" y="5004"/>
                </a:lnTo>
                <a:lnTo>
                  <a:pt x="4190" y="4922"/>
                </a:lnTo>
                <a:lnTo>
                  <a:pt x="4109" y="4841"/>
                </a:lnTo>
                <a:lnTo>
                  <a:pt x="4068" y="4800"/>
                </a:lnTo>
                <a:lnTo>
                  <a:pt x="3987" y="4759"/>
                </a:lnTo>
                <a:lnTo>
                  <a:pt x="2767" y="4719"/>
                </a:lnTo>
                <a:lnTo>
                  <a:pt x="3458" y="3743"/>
                </a:lnTo>
                <a:lnTo>
                  <a:pt x="3784" y="3295"/>
                </a:lnTo>
                <a:lnTo>
                  <a:pt x="3906" y="3132"/>
                </a:lnTo>
                <a:lnTo>
                  <a:pt x="3987" y="3051"/>
                </a:lnTo>
                <a:lnTo>
                  <a:pt x="4028" y="2929"/>
                </a:lnTo>
                <a:lnTo>
                  <a:pt x="4028" y="2848"/>
                </a:lnTo>
                <a:lnTo>
                  <a:pt x="3946" y="2766"/>
                </a:lnTo>
                <a:lnTo>
                  <a:pt x="3865" y="2726"/>
                </a:lnTo>
                <a:lnTo>
                  <a:pt x="3296" y="2726"/>
                </a:lnTo>
                <a:lnTo>
                  <a:pt x="3621" y="2197"/>
                </a:lnTo>
                <a:lnTo>
                  <a:pt x="3906" y="1627"/>
                </a:lnTo>
                <a:lnTo>
                  <a:pt x="4150" y="1058"/>
                </a:lnTo>
                <a:lnTo>
                  <a:pt x="4353" y="489"/>
                </a:lnTo>
                <a:lnTo>
                  <a:pt x="4353" y="407"/>
                </a:lnTo>
                <a:lnTo>
                  <a:pt x="4312" y="326"/>
                </a:lnTo>
                <a:lnTo>
                  <a:pt x="4272" y="285"/>
                </a:lnTo>
                <a:lnTo>
                  <a:pt x="4190" y="244"/>
                </a:lnTo>
                <a:lnTo>
                  <a:pt x="3580" y="244"/>
                </a:lnTo>
                <a:lnTo>
                  <a:pt x="3011" y="163"/>
                </a:lnTo>
                <a:lnTo>
                  <a:pt x="2441" y="82"/>
                </a:lnTo>
                <a:lnTo>
                  <a:pt x="18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67"/>
          <p:cNvSpPr/>
          <p:nvPr/>
        </p:nvSpPr>
        <p:spPr>
          <a:xfrm>
            <a:off x="6793003" y="2351447"/>
            <a:ext cx="85704" cy="85658"/>
          </a:xfrm>
          <a:custGeom>
            <a:rect b="b" l="l" r="r" t="t"/>
            <a:pathLst>
              <a:path extrusionOk="0" h="1872" w="1873">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8" name="Shape 2488"/>
        <p:cNvGrpSpPr/>
        <p:nvPr/>
      </p:nvGrpSpPr>
      <p:grpSpPr>
        <a:xfrm>
          <a:off x="0" y="0"/>
          <a:ext cx="0" cy="0"/>
          <a:chOff x="0" y="0"/>
          <a:chExt cx="0" cy="0"/>
        </a:xfrm>
      </p:grpSpPr>
      <p:sp>
        <p:nvSpPr>
          <p:cNvPr id="2489" name="Google Shape;2489;p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About </a:t>
            </a:r>
            <a:r>
              <a:rPr lang="en"/>
              <a:t>Us</a:t>
            </a:r>
            <a:endParaRPr/>
          </a:p>
        </p:txBody>
      </p:sp>
      <p:sp>
        <p:nvSpPr>
          <p:cNvPr id="2490" name="Google Shape;2490;p68"/>
          <p:cNvSpPr txBox="1"/>
          <p:nvPr/>
        </p:nvSpPr>
        <p:spPr>
          <a:xfrm>
            <a:off x="720000" y="1872750"/>
            <a:ext cx="7704000" cy="2031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000">
                <a:solidFill>
                  <a:schemeClr val="accent1"/>
                </a:solidFill>
                <a:latin typeface="Yusei Magic"/>
                <a:ea typeface="Yusei Magic"/>
                <a:cs typeface="Yusei Magic"/>
                <a:sym typeface="Yusei Magic"/>
              </a:rPr>
              <a:t>Insight </a:t>
            </a:r>
            <a:r>
              <a:rPr b="1" lang="en" sz="2000">
                <a:solidFill>
                  <a:srgbClr val="332C27"/>
                </a:solidFill>
                <a:latin typeface="Yusei Magic"/>
                <a:ea typeface="Yusei Magic"/>
                <a:cs typeface="Yusei Magic"/>
                <a:sym typeface="Yusei Magic"/>
              </a:rPr>
              <a:t>is a mental health clinic that provides evidence-based therapies for individuals, couples, and families. Our team of licensed therapists is dedicated to helping clients overcome challenges and improve their overall well-being through personalized and compassionate care.</a:t>
            </a:r>
            <a:endParaRPr>
              <a:solidFill>
                <a:srgbClr val="332C2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4" name="Shape 2494"/>
        <p:cNvGrpSpPr/>
        <p:nvPr/>
      </p:nvGrpSpPr>
      <p:grpSpPr>
        <a:xfrm>
          <a:off x="0" y="0"/>
          <a:ext cx="0" cy="0"/>
          <a:chOff x="0" y="0"/>
          <a:chExt cx="0" cy="0"/>
        </a:xfrm>
      </p:grpSpPr>
      <p:sp>
        <p:nvSpPr>
          <p:cNvPr id="2495" name="Google Shape;2495;p6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Our services</a:t>
            </a:r>
            <a:endParaRPr/>
          </a:p>
        </p:txBody>
      </p:sp>
      <p:sp>
        <p:nvSpPr>
          <p:cNvPr id="2496" name="Google Shape;2496;p69"/>
          <p:cNvSpPr txBox="1"/>
          <p:nvPr/>
        </p:nvSpPr>
        <p:spPr>
          <a:xfrm>
            <a:off x="720000" y="1492400"/>
            <a:ext cx="7704000" cy="2339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000">
                <a:solidFill>
                  <a:schemeClr val="accent1"/>
                </a:solidFill>
                <a:latin typeface="Yusei Magic"/>
                <a:ea typeface="Yusei Magic"/>
                <a:cs typeface="Yusei Magic"/>
                <a:sym typeface="Yusei Magic"/>
              </a:rPr>
              <a:t>Our services include:</a:t>
            </a:r>
            <a:endParaRPr b="1" sz="2000">
              <a:solidFill>
                <a:schemeClr val="accent1"/>
              </a:solidFill>
              <a:latin typeface="Yusei Magic"/>
              <a:ea typeface="Yusei Magic"/>
              <a:cs typeface="Yusei Magic"/>
              <a:sym typeface="Yusei Magic"/>
            </a:endParaRPr>
          </a:p>
          <a:p>
            <a:pPr indent="0" lvl="0" marL="457200" rtl="0" algn="l">
              <a:spcBef>
                <a:spcPts val="0"/>
              </a:spcBef>
              <a:spcAft>
                <a:spcPts val="0"/>
              </a:spcAft>
              <a:buNone/>
            </a:pPr>
            <a:r>
              <a:rPr b="1" lang="en" sz="2000">
                <a:solidFill>
                  <a:schemeClr val="dk1"/>
                </a:solidFill>
                <a:latin typeface="Yusei Magic"/>
                <a:ea typeface="Yusei Magic"/>
                <a:cs typeface="Yusei Magic"/>
                <a:sym typeface="Yusei Magic"/>
              </a:rPr>
              <a:t>cognitive-behavioral therapy</a:t>
            </a:r>
            <a:endParaRPr b="1" sz="2000">
              <a:solidFill>
                <a:schemeClr val="dk1"/>
              </a:solidFill>
              <a:latin typeface="Yusei Magic"/>
              <a:ea typeface="Yusei Magic"/>
              <a:cs typeface="Yusei Magic"/>
              <a:sym typeface="Yusei Magic"/>
            </a:endParaRPr>
          </a:p>
          <a:p>
            <a:pPr indent="0" lvl="0" marL="457200" rtl="0" algn="l">
              <a:spcBef>
                <a:spcPts val="0"/>
              </a:spcBef>
              <a:spcAft>
                <a:spcPts val="0"/>
              </a:spcAft>
              <a:buNone/>
            </a:pPr>
            <a:r>
              <a:rPr b="1" lang="en" sz="2000">
                <a:solidFill>
                  <a:schemeClr val="dk1"/>
                </a:solidFill>
                <a:latin typeface="Yusei Magic"/>
                <a:ea typeface="Yusei Magic"/>
                <a:cs typeface="Yusei Magic"/>
                <a:sym typeface="Yusei Magic"/>
              </a:rPr>
              <a:t>family therapy</a:t>
            </a:r>
            <a:endParaRPr b="1" sz="2000">
              <a:solidFill>
                <a:schemeClr val="dk1"/>
              </a:solidFill>
              <a:latin typeface="Yusei Magic"/>
              <a:ea typeface="Yusei Magic"/>
              <a:cs typeface="Yusei Magic"/>
              <a:sym typeface="Yusei Magic"/>
            </a:endParaRPr>
          </a:p>
          <a:p>
            <a:pPr indent="0" lvl="0" marL="457200" rtl="0" algn="l">
              <a:spcBef>
                <a:spcPts val="0"/>
              </a:spcBef>
              <a:spcAft>
                <a:spcPts val="0"/>
              </a:spcAft>
              <a:buNone/>
            </a:pPr>
            <a:r>
              <a:rPr b="1" lang="en" sz="2000">
                <a:solidFill>
                  <a:schemeClr val="dk1"/>
                </a:solidFill>
                <a:latin typeface="Yusei Magic"/>
                <a:ea typeface="Yusei Magic"/>
                <a:cs typeface="Yusei Magic"/>
                <a:sym typeface="Yusei Magic"/>
              </a:rPr>
              <a:t>couples counseling</a:t>
            </a:r>
            <a:endParaRPr b="1" sz="2000">
              <a:solidFill>
                <a:schemeClr val="dk1"/>
              </a:solidFill>
              <a:latin typeface="Yusei Magic"/>
              <a:ea typeface="Yusei Magic"/>
              <a:cs typeface="Yusei Magic"/>
              <a:sym typeface="Yusei Magic"/>
            </a:endParaRPr>
          </a:p>
          <a:p>
            <a:pPr indent="0" lvl="0" marL="457200" rtl="0" algn="l">
              <a:spcBef>
                <a:spcPts val="0"/>
              </a:spcBef>
              <a:spcAft>
                <a:spcPts val="0"/>
              </a:spcAft>
              <a:buNone/>
            </a:pPr>
            <a:r>
              <a:rPr b="1" lang="en" sz="2000">
                <a:solidFill>
                  <a:schemeClr val="dk1"/>
                </a:solidFill>
                <a:latin typeface="Yusei Magic"/>
                <a:ea typeface="Yusei Magic"/>
                <a:cs typeface="Yusei Magic"/>
                <a:sym typeface="Yusei Magic"/>
              </a:rPr>
              <a:t>mindfulness-based therapy</a:t>
            </a:r>
            <a:endParaRPr b="1" sz="2000">
              <a:solidFill>
                <a:schemeClr val="dk1"/>
              </a:solidFill>
              <a:latin typeface="Yusei Magic"/>
              <a:ea typeface="Yusei Magic"/>
              <a:cs typeface="Yusei Magic"/>
              <a:sym typeface="Yusei Magic"/>
            </a:endParaRPr>
          </a:p>
          <a:p>
            <a:pPr indent="0" lvl="0" marL="457200" rtl="0" algn="l">
              <a:spcBef>
                <a:spcPts val="0"/>
              </a:spcBef>
              <a:spcAft>
                <a:spcPts val="0"/>
              </a:spcAft>
              <a:buNone/>
            </a:pPr>
            <a:r>
              <a:rPr b="1" lang="en" sz="2000">
                <a:solidFill>
                  <a:schemeClr val="dk1"/>
                </a:solidFill>
                <a:latin typeface="Yusei Magic"/>
                <a:ea typeface="Yusei Magic"/>
                <a:cs typeface="Yusei Magic"/>
                <a:sym typeface="Yusei Magic"/>
              </a:rPr>
              <a:t>refugee mental health</a:t>
            </a:r>
            <a:endParaRPr b="1" sz="2000">
              <a:solidFill>
                <a:schemeClr val="dk1"/>
              </a:solidFill>
              <a:latin typeface="Yusei Magic"/>
              <a:ea typeface="Yusei Magic"/>
              <a:cs typeface="Yusei Magic"/>
              <a:sym typeface="Yusei Magic"/>
            </a:endParaRPr>
          </a:p>
          <a:p>
            <a:pPr indent="0" lvl="0" marL="457200" rtl="0" algn="l">
              <a:spcBef>
                <a:spcPts val="0"/>
              </a:spcBef>
              <a:spcAft>
                <a:spcPts val="0"/>
              </a:spcAft>
              <a:buNone/>
            </a:pPr>
            <a:r>
              <a:rPr b="1" lang="en" sz="2000">
                <a:solidFill>
                  <a:schemeClr val="dk1"/>
                </a:solidFill>
                <a:latin typeface="Yusei Magic"/>
                <a:ea typeface="Yusei Magic"/>
                <a:cs typeface="Yusei Magic"/>
                <a:sym typeface="Yusei Magic"/>
              </a:rPr>
              <a:t>tele-counseling.</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0" name="Shape 2500"/>
        <p:cNvGrpSpPr/>
        <p:nvPr/>
      </p:nvGrpSpPr>
      <p:grpSpPr>
        <a:xfrm>
          <a:off x="0" y="0"/>
          <a:ext cx="0" cy="0"/>
          <a:chOff x="0" y="0"/>
          <a:chExt cx="0" cy="0"/>
        </a:xfrm>
      </p:grpSpPr>
      <p:sp>
        <p:nvSpPr>
          <p:cNvPr id="2501" name="Google Shape;2501;p70"/>
          <p:cNvSpPr txBox="1"/>
          <p:nvPr>
            <p:ph type="title"/>
          </p:nvPr>
        </p:nvSpPr>
        <p:spPr>
          <a:xfrm>
            <a:off x="4477750" y="1763625"/>
            <a:ext cx="3827400" cy="1915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1"/>
                </a:solidFill>
              </a:rPr>
              <a:t>Style </a:t>
            </a:r>
            <a:r>
              <a:rPr lang="en"/>
              <a:t>guide</a:t>
            </a:r>
            <a:endParaRPr/>
          </a:p>
        </p:txBody>
      </p:sp>
      <p:sp>
        <p:nvSpPr>
          <p:cNvPr id="2502" name="Google Shape;2502;p70"/>
          <p:cNvSpPr txBox="1"/>
          <p:nvPr>
            <p:ph idx="2" type="title"/>
          </p:nvPr>
        </p:nvSpPr>
        <p:spPr>
          <a:xfrm>
            <a:off x="7119300" y="674750"/>
            <a:ext cx="1185900" cy="1061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grpSp>
        <p:nvGrpSpPr>
          <p:cNvPr id="2503" name="Google Shape;2503;p70"/>
          <p:cNvGrpSpPr/>
          <p:nvPr/>
        </p:nvGrpSpPr>
        <p:grpSpPr>
          <a:xfrm>
            <a:off x="719991" y="1763631"/>
            <a:ext cx="724835" cy="635493"/>
            <a:chOff x="5375211" y="1361181"/>
            <a:chExt cx="724835" cy="635493"/>
          </a:xfrm>
        </p:grpSpPr>
        <p:sp>
          <p:nvSpPr>
            <p:cNvPr id="2504" name="Google Shape;2504;p70"/>
            <p:cNvSpPr/>
            <p:nvPr/>
          </p:nvSpPr>
          <p:spPr>
            <a:xfrm flipH="1">
              <a:off x="5375211" y="1361181"/>
              <a:ext cx="724835" cy="635493"/>
            </a:xfrm>
            <a:custGeom>
              <a:rect b="b" l="l" r="r" t="t"/>
              <a:pathLst>
                <a:path extrusionOk="0" h="10129" w="11553">
                  <a:moveTo>
                    <a:pt x="6265" y="0"/>
                  </a:moveTo>
                  <a:lnTo>
                    <a:pt x="5410" y="41"/>
                  </a:lnTo>
                  <a:lnTo>
                    <a:pt x="4556" y="41"/>
                  </a:lnTo>
                  <a:lnTo>
                    <a:pt x="4150" y="82"/>
                  </a:lnTo>
                  <a:lnTo>
                    <a:pt x="3702" y="163"/>
                  </a:lnTo>
                  <a:lnTo>
                    <a:pt x="2970" y="366"/>
                  </a:lnTo>
                  <a:lnTo>
                    <a:pt x="2644" y="488"/>
                  </a:lnTo>
                  <a:lnTo>
                    <a:pt x="2278" y="651"/>
                  </a:lnTo>
                  <a:lnTo>
                    <a:pt x="1953" y="814"/>
                  </a:lnTo>
                  <a:lnTo>
                    <a:pt x="1628" y="1017"/>
                  </a:lnTo>
                  <a:lnTo>
                    <a:pt x="1343" y="1261"/>
                  </a:lnTo>
                  <a:lnTo>
                    <a:pt x="1058" y="1505"/>
                  </a:lnTo>
                  <a:lnTo>
                    <a:pt x="814" y="1790"/>
                  </a:lnTo>
                  <a:lnTo>
                    <a:pt x="611" y="2075"/>
                  </a:lnTo>
                  <a:lnTo>
                    <a:pt x="407" y="2360"/>
                  </a:lnTo>
                  <a:lnTo>
                    <a:pt x="285" y="2685"/>
                  </a:lnTo>
                  <a:lnTo>
                    <a:pt x="163" y="3010"/>
                  </a:lnTo>
                  <a:lnTo>
                    <a:pt x="41" y="3376"/>
                  </a:lnTo>
                  <a:lnTo>
                    <a:pt x="1" y="3702"/>
                  </a:lnTo>
                  <a:lnTo>
                    <a:pt x="1" y="4068"/>
                  </a:lnTo>
                  <a:lnTo>
                    <a:pt x="41" y="4393"/>
                  </a:lnTo>
                  <a:lnTo>
                    <a:pt x="82" y="4759"/>
                  </a:lnTo>
                  <a:lnTo>
                    <a:pt x="204" y="5085"/>
                  </a:lnTo>
                  <a:lnTo>
                    <a:pt x="367" y="5370"/>
                  </a:lnTo>
                  <a:lnTo>
                    <a:pt x="529" y="5695"/>
                  </a:lnTo>
                  <a:lnTo>
                    <a:pt x="773" y="5939"/>
                  </a:lnTo>
                  <a:lnTo>
                    <a:pt x="1017" y="6224"/>
                  </a:lnTo>
                  <a:lnTo>
                    <a:pt x="1262" y="6427"/>
                  </a:lnTo>
                  <a:lnTo>
                    <a:pt x="1587" y="6671"/>
                  </a:lnTo>
                  <a:lnTo>
                    <a:pt x="1912" y="6875"/>
                  </a:lnTo>
                  <a:lnTo>
                    <a:pt x="2278" y="7037"/>
                  </a:lnTo>
                  <a:lnTo>
                    <a:pt x="2644" y="7159"/>
                  </a:lnTo>
                  <a:lnTo>
                    <a:pt x="3011" y="7281"/>
                  </a:lnTo>
                  <a:lnTo>
                    <a:pt x="3377" y="7363"/>
                  </a:lnTo>
                  <a:lnTo>
                    <a:pt x="4150" y="7485"/>
                  </a:lnTo>
                  <a:lnTo>
                    <a:pt x="4719" y="7525"/>
                  </a:lnTo>
                  <a:lnTo>
                    <a:pt x="4638" y="7892"/>
                  </a:lnTo>
                  <a:lnTo>
                    <a:pt x="4516" y="8258"/>
                  </a:lnTo>
                  <a:lnTo>
                    <a:pt x="4312" y="8624"/>
                  </a:lnTo>
                  <a:lnTo>
                    <a:pt x="3987" y="8949"/>
                  </a:lnTo>
                  <a:lnTo>
                    <a:pt x="3661" y="9234"/>
                  </a:lnTo>
                  <a:lnTo>
                    <a:pt x="3295" y="9478"/>
                  </a:lnTo>
                  <a:lnTo>
                    <a:pt x="3214" y="9519"/>
                  </a:lnTo>
                  <a:lnTo>
                    <a:pt x="3173" y="9600"/>
                  </a:lnTo>
                  <a:lnTo>
                    <a:pt x="3214" y="9681"/>
                  </a:lnTo>
                  <a:lnTo>
                    <a:pt x="3255" y="9763"/>
                  </a:lnTo>
                  <a:lnTo>
                    <a:pt x="3417" y="9885"/>
                  </a:lnTo>
                  <a:lnTo>
                    <a:pt x="3661" y="10007"/>
                  </a:lnTo>
                  <a:lnTo>
                    <a:pt x="4109" y="10088"/>
                  </a:lnTo>
                  <a:lnTo>
                    <a:pt x="4394" y="10129"/>
                  </a:lnTo>
                  <a:lnTo>
                    <a:pt x="4678" y="10129"/>
                  </a:lnTo>
                  <a:lnTo>
                    <a:pt x="4963" y="10088"/>
                  </a:lnTo>
                  <a:lnTo>
                    <a:pt x="5248" y="10047"/>
                  </a:lnTo>
                  <a:lnTo>
                    <a:pt x="5492" y="9925"/>
                  </a:lnTo>
                  <a:lnTo>
                    <a:pt x="5695" y="9803"/>
                  </a:lnTo>
                  <a:lnTo>
                    <a:pt x="5899" y="9681"/>
                  </a:lnTo>
                  <a:lnTo>
                    <a:pt x="6102" y="9519"/>
                  </a:lnTo>
                  <a:lnTo>
                    <a:pt x="6265" y="9315"/>
                  </a:lnTo>
                  <a:lnTo>
                    <a:pt x="6387" y="9112"/>
                  </a:lnTo>
                  <a:lnTo>
                    <a:pt x="6509" y="8908"/>
                  </a:lnTo>
                  <a:lnTo>
                    <a:pt x="6590" y="8664"/>
                  </a:lnTo>
                  <a:lnTo>
                    <a:pt x="6671" y="8380"/>
                  </a:lnTo>
                  <a:lnTo>
                    <a:pt x="6671" y="8095"/>
                  </a:lnTo>
                  <a:lnTo>
                    <a:pt x="6671" y="7810"/>
                  </a:lnTo>
                  <a:lnTo>
                    <a:pt x="6590" y="7566"/>
                  </a:lnTo>
                  <a:lnTo>
                    <a:pt x="7119" y="7485"/>
                  </a:lnTo>
                  <a:lnTo>
                    <a:pt x="7607" y="7403"/>
                  </a:lnTo>
                  <a:lnTo>
                    <a:pt x="8054" y="7322"/>
                  </a:lnTo>
                  <a:lnTo>
                    <a:pt x="8543" y="7159"/>
                  </a:lnTo>
                  <a:lnTo>
                    <a:pt x="8990" y="6997"/>
                  </a:lnTo>
                  <a:lnTo>
                    <a:pt x="9437" y="6753"/>
                  </a:lnTo>
                  <a:lnTo>
                    <a:pt x="9844" y="6509"/>
                  </a:lnTo>
                  <a:lnTo>
                    <a:pt x="10251" y="6224"/>
                  </a:lnTo>
                  <a:lnTo>
                    <a:pt x="10495" y="5939"/>
                  </a:lnTo>
                  <a:lnTo>
                    <a:pt x="10780" y="5654"/>
                  </a:lnTo>
                  <a:lnTo>
                    <a:pt x="10983" y="5329"/>
                  </a:lnTo>
                  <a:lnTo>
                    <a:pt x="11186" y="5004"/>
                  </a:lnTo>
                  <a:lnTo>
                    <a:pt x="11349" y="4637"/>
                  </a:lnTo>
                  <a:lnTo>
                    <a:pt x="11471" y="4312"/>
                  </a:lnTo>
                  <a:lnTo>
                    <a:pt x="11512" y="3905"/>
                  </a:lnTo>
                  <a:lnTo>
                    <a:pt x="11553" y="3539"/>
                  </a:lnTo>
                  <a:lnTo>
                    <a:pt x="11512" y="3132"/>
                  </a:lnTo>
                  <a:lnTo>
                    <a:pt x="11431" y="2726"/>
                  </a:lnTo>
                  <a:lnTo>
                    <a:pt x="11309" y="2360"/>
                  </a:lnTo>
                  <a:lnTo>
                    <a:pt x="11146" y="1993"/>
                  </a:lnTo>
                  <a:lnTo>
                    <a:pt x="10942" y="1668"/>
                  </a:lnTo>
                  <a:lnTo>
                    <a:pt x="10698" y="1383"/>
                  </a:lnTo>
                  <a:lnTo>
                    <a:pt x="10414" y="1099"/>
                  </a:lnTo>
                  <a:lnTo>
                    <a:pt x="10088" y="814"/>
                  </a:lnTo>
                  <a:lnTo>
                    <a:pt x="9763" y="610"/>
                  </a:lnTo>
                  <a:lnTo>
                    <a:pt x="9397" y="448"/>
                  </a:lnTo>
                  <a:lnTo>
                    <a:pt x="9031" y="285"/>
                  </a:lnTo>
                  <a:lnTo>
                    <a:pt x="8665" y="204"/>
                  </a:lnTo>
                  <a:lnTo>
                    <a:pt x="8298" y="122"/>
                  </a:lnTo>
                  <a:lnTo>
                    <a:pt x="7892" y="41"/>
                  </a:lnTo>
                  <a:lnTo>
                    <a:pt x="71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70"/>
            <p:cNvSpPr/>
            <p:nvPr/>
          </p:nvSpPr>
          <p:spPr>
            <a:xfrm flipH="1">
              <a:off x="5801404" y="1578073"/>
              <a:ext cx="56215" cy="58787"/>
            </a:xfrm>
            <a:custGeom>
              <a:rect b="b" l="l" r="r" t="t"/>
              <a:pathLst>
                <a:path extrusionOk="0" h="937" w="896">
                  <a:moveTo>
                    <a:pt x="408" y="1"/>
                  </a:moveTo>
                  <a:lnTo>
                    <a:pt x="326" y="41"/>
                  </a:lnTo>
                  <a:lnTo>
                    <a:pt x="204" y="123"/>
                  </a:lnTo>
                  <a:lnTo>
                    <a:pt x="123" y="204"/>
                  </a:lnTo>
                  <a:lnTo>
                    <a:pt x="41" y="326"/>
                  </a:lnTo>
                  <a:lnTo>
                    <a:pt x="1" y="448"/>
                  </a:lnTo>
                  <a:lnTo>
                    <a:pt x="41" y="611"/>
                  </a:lnTo>
                  <a:lnTo>
                    <a:pt x="82" y="774"/>
                  </a:lnTo>
                  <a:lnTo>
                    <a:pt x="204" y="896"/>
                  </a:lnTo>
                  <a:lnTo>
                    <a:pt x="367" y="936"/>
                  </a:lnTo>
                  <a:lnTo>
                    <a:pt x="530" y="936"/>
                  </a:lnTo>
                  <a:lnTo>
                    <a:pt x="652" y="896"/>
                  </a:lnTo>
                  <a:lnTo>
                    <a:pt x="774" y="774"/>
                  </a:lnTo>
                  <a:lnTo>
                    <a:pt x="814" y="652"/>
                  </a:lnTo>
                  <a:lnTo>
                    <a:pt x="896" y="530"/>
                  </a:lnTo>
                  <a:lnTo>
                    <a:pt x="896" y="367"/>
                  </a:lnTo>
                  <a:lnTo>
                    <a:pt x="855" y="245"/>
                  </a:lnTo>
                  <a:lnTo>
                    <a:pt x="774" y="123"/>
                  </a:lnTo>
                  <a:lnTo>
                    <a:pt x="652" y="41"/>
                  </a:lnTo>
                  <a:lnTo>
                    <a:pt x="5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70"/>
            <p:cNvSpPr/>
            <p:nvPr/>
          </p:nvSpPr>
          <p:spPr>
            <a:xfrm flipH="1">
              <a:off x="5791177" y="1567909"/>
              <a:ext cx="76606" cy="81687"/>
            </a:xfrm>
            <a:custGeom>
              <a:rect b="b" l="l" r="r" t="t"/>
              <a:pathLst>
                <a:path extrusionOk="0" h="1302" w="1221">
                  <a:moveTo>
                    <a:pt x="773" y="366"/>
                  </a:moveTo>
                  <a:lnTo>
                    <a:pt x="773" y="407"/>
                  </a:lnTo>
                  <a:lnTo>
                    <a:pt x="814" y="407"/>
                  </a:lnTo>
                  <a:lnTo>
                    <a:pt x="814" y="448"/>
                  </a:lnTo>
                  <a:lnTo>
                    <a:pt x="854" y="448"/>
                  </a:lnTo>
                  <a:lnTo>
                    <a:pt x="854" y="488"/>
                  </a:lnTo>
                  <a:lnTo>
                    <a:pt x="854" y="529"/>
                  </a:lnTo>
                  <a:lnTo>
                    <a:pt x="854" y="570"/>
                  </a:lnTo>
                  <a:lnTo>
                    <a:pt x="854" y="651"/>
                  </a:lnTo>
                  <a:lnTo>
                    <a:pt x="854" y="732"/>
                  </a:lnTo>
                  <a:lnTo>
                    <a:pt x="814" y="732"/>
                  </a:lnTo>
                  <a:lnTo>
                    <a:pt x="814" y="773"/>
                  </a:lnTo>
                  <a:lnTo>
                    <a:pt x="773" y="814"/>
                  </a:lnTo>
                  <a:lnTo>
                    <a:pt x="732" y="854"/>
                  </a:lnTo>
                  <a:lnTo>
                    <a:pt x="732" y="895"/>
                  </a:lnTo>
                  <a:lnTo>
                    <a:pt x="692" y="895"/>
                  </a:lnTo>
                  <a:lnTo>
                    <a:pt x="651" y="936"/>
                  </a:lnTo>
                  <a:lnTo>
                    <a:pt x="570" y="936"/>
                  </a:lnTo>
                  <a:lnTo>
                    <a:pt x="529" y="895"/>
                  </a:lnTo>
                  <a:lnTo>
                    <a:pt x="488" y="895"/>
                  </a:lnTo>
                  <a:lnTo>
                    <a:pt x="448" y="854"/>
                  </a:lnTo>
                  <a:lnTo>
                    <a:pt x="407" y="814"/>
                  </a:lnTo>
                  <a:lnTo>
                    <a:pt x="407" y="773"/>
                  </a:lnTo>
                  <a:lnTo>
                    <a:pt x="366" y="732"/>
                  </a:lnTo>
                  <a:lnTo>
                    <a:pt x="366" y="692"/>
                  </a:lnTo>
                  <a:lnTo>
                    <a:pt x="366" y="651"/>
                  </a:lnTo>
                  <a:lnTo>
                    <a:pt x="366" y="610"/>
                  </a:lnTo>
                  <a:lnTo>
                    <a:pt x="366" y="570"/>
                  </a:lnTo>
                  <a:lnTo>
                    <a:pt x="407" y="529"/>
                  </a:lnTo>
                  <a:lnTo>
                    <a:pt x="407" y="488"/>
                  </a:lnTo>
                  <a:lnTo>
                    <a:pt x="448" y="448"/>
                  </a:lnTo>
                  <a:lnTo>
                    <a:pt x="488" y="448"/>
                  </a:lnTo>
                  <a:lnTo>
                    <a:pt x="488" y="407"/>
                  </a:lnTo>
                  <a:lnTo>
                    <a:pt x="529" y="407"/>
                  </a:lnTo>
                  <a:lnTo>
                    <a:pt x="529" y="366"/>
                  </a:lnTo>
                  <a:close/>
                  <a:moveTo>
                    <a:pt x="488" y="0"/>
                  </a:moveTo>
                  <a:lnTo>
                    <a:pt x="325" y="81"/>
                  </a:lnTo>
                  <a:lnTo>
                    <a:pt x="163" y="203"/>
                  </a:lnTo>
                  <a:lnTo>
                    <a:pt x="41" y="366"/>
                  </a:lnTo>
                  <a:lnTo>
                    <a:pt x="0" y="529"/>
                  </a:lnTo>
                  <a:lnTo>
                    <a:pt x="0" y="773"/>
                  </a:lnTo>
                  <a:lnTo>
                    <a:pt x="41" y="895"/>
                  </a:lnTo>
                  <a:lnTo>
                    <a:pt x="81" y="1017"/>
                  </a:lnTo>
                  <a:lnTo>
                    <a:pt x="203" y="1139"/>
                  </a:lnTo>
                  <a:lnTo>
                    <a:pt x="285" y="1220"/>
                  </a:lnTo>
                  <a:lnTo>
                    <a:pt x="407" y="1261"/>
                  </a:lnTo>
                  <a:lnTo>
                    <a:pt x="529" y="1302"/>
                  </a:lnTo>
                  <a:lnTo>
                    <a:pt x="732" y="1302"/>
                  </a:lnTo>
                  <a:lnTo>
                    <a:pt x="895" y="1220"/>
                  </a:lnTo>
                  <a:lnTo>
                    <a:pt x="1017" y="1098"/>
                  </a:lnTo>
                  <a:lnTo>
                    <a:pt x="1139" y="976"/>
                  </a:lnTo>
                  <a:lnTo>
                    <a:pt x="1180" y="814"/>
                  </a:lnTo>
                  <a:lnTo>
                    <a:pt x="1220" y="610"/>
                  </a:lnTo>
                  <a:lnTo>
                    <a:pt x="1220" y="448"/>
                  </a:lnTo>
                  <a:lnTo>
                    <a:pt x="1180" y="285"/>
                  </a:lnTo>
                  <a:lnTo>
                    <a:pt x="1058" y="122"/>
                  </a:lnTo>
                  <a:lnTo>
                    <a:pt x="895" y="41"/>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70"/>
            <p:cNvSpPr/>
            <p:nvPr/>
          </p:nvSpPr>
          <p:spPr>
            <a:xfrm flipH="1">
              <a:off x="5696754" y="1578073"/>
              <a:ext cx="56215" cy="58787"/>
            </a:xfrm>
            <a:custGeom>
              <a:rect b="b" l="l" r="r" t="t"/>
              <a:pathLst>
                <a:path extrusionOk="0" h="937" w="896">
                  <a:moveTo>
                    <a:pt x="448" y="1"/>
                  </a:moveTo>
                  <a:lnTo>
                    <a:pt x="326" y="41"/>
                  </a:lnTo>
                  <a:lnTo>
                    <a:pt x="204" y="123"/>
                  </a:lnTo>
                  <a:lnTo>
                    <a:pt x="123" y="204"/>
                  </a:lnTo>
                  <a:lnTo>
                    <a:pt x="41" y="326"/>
                  </a:lnTo>
                  <a:lnTo>
                    <a:pt x="1" y="448"/>
                  </a:lnTo>
                  <a:lnTo>
                    <a:pt x="41" y="611"/>
                  </a:lnTo>
                  <a:lnTo>
                    <a:pt x="123" y="774"/>
                  </a:lnTo>
                  <a:lnTo>
                    <a:pt x="245" y="896"/>
                  </a:lnTo>
                  <a:lnTo>
                    <a:pt x="407" y="936"/>
                  </a:lnTo>
                  <a:lnTo>
                    <a:pt x="529" y="936"/>
                  </a:lnTo>
                  <a:lnTo>
                    <a:pt x="651" y="896"/>
                  </a:lnTo>
                  <a:lnTo>
                    <a:pt x="773" y="774"/>
                  </a:lnTo>
                  <a:lnTo>
                    <a:pt x="855" y="652"/>
                  </a:lnTo>
                  <a:lnTo>
                    <a:pt x="895" y="530"/>
                  </a:lnTo>
                  <a:lnTo>
                    <a:pt x="895" y="367"/>
                  </a:lnTo>
                  <a:lnTo>
                    <a:pt x="855" y="245"/>
                  </a:lnTo>
                  <a:lnTo>
                    <a:pt x="773" y="123"/>
                  </a:lnTo>
                  <a:lnTo>
                    <a:pt x="692" y="41"/>
                  </a:lnTo>
                  <a:lnTo>
                    <a:pt x="5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70"/>
            <p:cNvSpPr/>
            <p:nvPr/>
          </p:nvSpPr>
          <p:spPr>
            <a:xfrm flipH="1">
              <a:off x="5686527" y="1567909"/>
              <a:ext cx="76668" cy="81687"/>
            </a:xfrm>
            <a:custGeom>
              <a:rect b="b" l="l" r="r" t="t"/>
              <a:pathLst>
                <a:path extrusionOk="0" h="1302" w="1222">
                  <a:moveTo>
                    <a:pt x="774" y="366"/>
                  </a:moveTo>
                  <a:lnTo>
                    <a:pt x="774" y="407"/>
                  </a:lnTo>
                  <a:lnTo>
                    <a:pt x="814" y="407"/>
                  </a:lnTo>
                  <a:lnTo>
                    <a:pt x="855" y="448"/>
                  </a:lnTo>
                  <a:lnTo>
                    <a:pt x="855" y="488"/>
                  </a:lnTo>
                  <a:lnTo>
                    <a:pt x="855" y="529"/>
                  </a:lnTo>
                  <a:lnTo>
                    <a:pt x="855" y="570"/>
                  </a:lnTo>
                  <a:lnTo>
                    <a:pt x="855" y="651"/>
                  </a:lnTo>
                  <a:lnTo>
                    <a:pt x="855" y="732"/>
                  </a:lnTo>
                  <a:lnTo>
                    <a:pt x="814" y="773"/>
                  </a:lnTo>
                  <a:lnTo>
                    <a:pt x="774" y="814"/>
                  </a:lnTo>
                  <a:lnTo>
                    <a:pt x="814" y="814"/>
                  </a:lnTo>
                  <a:lnTo>
                    <a:pt x="733" y="854"/>
                  </a:lnTo>
                  <a:lnTo>
                    <a:pt x="733" y="895"/>
                  </a:lnTo>
                  <a:lnTo>
                    <a:pt x="692" y="895"/>
                  </a:lnTo>
                  <a:lnTo>
                    <a:pt x="652" y="936"/>
                  </a:lnTo>
                  <a:lnTo>
                    <a:pt x="570" y="936"/>
                  </a:lnTo>
                  <a:lnTo>
                    <a:pt x="530" y="895"/>
                  </a:lnTo>
                  <a:lnTo>
                    <a:pt x="489" y="895"/>
                  </a:lnTo>
                  <a:lnTo>
                    <a:pt x="489" y="854"/>
                  </a:lnTo>
                  <a:lnTo>
                    <a:pt x="448" y="854"/>
                  </a:lnTo>
                  <a:lnTo>
                    <a:pt x="408" y="814"/>
                  </a:lnTo>
                  <a:lnTo>
                    <a:pt x="408" y="773"/>
                  </a:lnTo>
                  <a:lnTo>
                    <a:pt x="367" y="732"/>
                  </a:lnTo>
                  <a:lnTo>
                    <a:pt x="367" y="692"/>
                  </a:lnTo>
                  <a:lnTo>
                    <a:pt x="367" y="651"/>
                  </a:lnTo>
                  <a:lnTo>
                    <a:pt x="367" y="610"/>
                  </a:lnTo>
                  <a:lnTo>
                    <a:pt x="367" y="570"/>
                  </a:lnTo>
                  <a:lnTo>
                    <a:pt x="408" y="529"/>
                  </a:lnTo>
                  <a:lnTo>
                    <a:pt x="408" y="488"/>
                  </a:lnTo>
                  <a:lnTo>
                    <a:pt x="448" y="448"/>
                  </a:lnTo>
                  <a:lnTo>
                    <a:pt x="489" y="448"/>
                  </a:lnTo>
                  <a:lnTo>
                    <a:pt x="489" y="407"/>
                  </a:lnTo>
                  <a:lnTo>
                    <a:pt x="530" y="407"/>
                  </a:lnTo>
                  <a:lnTo>
                    <a:pt x="570" y="366"/>
                  </a:lnTo>
                  <a:close/>
                  <a:moveTo>
                    <a:pt x="489" y="0"/>
                  </a:moveTo>
                  <a:lnTo>
                    <a:pt x="326" y="81"/>
                  </a:lnTo>
                  <a:lnTo>
                    <a:pt x="164" y="203"/>
                  </a:lnTo>
                  <a:lnTo>
                    <a:pt x="82" y="366"/>
                  </a:lnTo>
                  <a:lnTo>
                    <a:pt x="1" y="529"/>
                  </a:lnTo>
                  <a:lnTo>
                    <a:pt x="1" y="773"/>
                  </a:lnTo>
                  <a:lnTo>
                    <a:pt x="41" y="895"/>
                  </a:lnTo>
                  <a:lnTo>
                    <a:pt x="123" y="1017"/>
                  </a:lnTo>
                  <a:lnTo>
                    <a:pt x="204" y="1139"/>
                  </a:lnTo>
                  <a:lnTo>
                    <a:pt x="286" y="1220"/>
                  </a:lnTo>
                  <a:lnTo>
                    <a:pt x="408" y="1261"/>
                  </a:lnTo>
                  <a:lnTo>
                    <a:pt x="570" y="1302"/>
                  </a:lnTo>
                  <a:lnTo>
                    <a:pt x="733" y="1302"/>
                  </a:lnTo>
                  <a:lnTo>
                    <a:pt x="896" y="1220"/>
                  </a:lnTo>
                  <a:lnTo>
                    <a:pt x="1018" y="1098"/>
                  </a:lnTo>
                  <a:lnTo>
                    <a:pt x="1140" y="976"/>
                  </a:lnTo>
                  <a:lnTo>
                    <a:pt x="1221" y="814"/>
                  </a:lnTo>
                  <a:lnTo>
                    <a:pt x="1221" y="610"/>
                  </a:lnTo>
                  <a:lnTo>
                    <a:pt x="1221" y="448"/>
                  </a:lnTo>
                  <a:lnTo>
                    <a:pt x="1180" y="285"/>
                  </a:lnTo>
                  <a:lnTo>
                    <a:pt x="1058" y="122"/>
                  </a:lnTo>
                  <a:lnTo>
                    <a:pt x="896" y="41"/>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70"/>
            <p:cNvSpPr/>
            <p:nvPr/>
          </p:nvSpPr>
          <p:spPr>
            <a:xfrm flipH="1">
              <a:off x="5592103" y="1578073"/>
              <a:ext cx="53705" cy="58787"/>
            </a:xfrm>
            <a:custGeom>
              <a:rect b="b" l="l" r="r" t="t"/>
              <a:pathLst>
                <a:path extrusionOk="0" h="937" w="856">
                  <a:moveTo>
                    <a:pt x="408" y="1"/>
                  </a:moveTo>
                  <a:lnTo>
                    <a:pt x="286" y="41"/>
                  </a:lnTo>
                  <a:lnTo>
                    <a:pt x="204" y="123"/>
                  </a:lnTo>
                  <a:lnTo>
                    <a:pt x="82" y="204"/>
                  </a:lnTo>
                  <a:lnTo>
                    <a:pt x="42" y="326"/>
                  </a:lnTo>
                  <a:lnTo>
                    <a:pt x="1" y="448"/>
                  </a:lnTo>
                  <a:lnTo>
                    <a:pt x="1" y="611"/>
                  </a:lnTo>
                  <a:lnTo>
                    <a:pt x="82" y="774"/>
                  </a:lnTo>
                  <a:lnTo>
                    <a:pt x="204" y="896"/>
                  </a:lnTo>
                  <a:lnTo>
                    <a:pt x="367" y="936"/>
                  </a:lnTo>
                  <a:lnTo>
                    <a:pt x="530" y="936"/>
                  </a:lnTo>
                  <a:lnTo>
                    <a:pt x="652" y="896"/>
                  </a:lnTo>
                  <a:lnTo>
                    <a:pt x="733" y="774"/>
                  </a:lnTo>
                  <a:lnTo>
                    <a:pt x="814" y="652"/>
                  </a:lnTo>
                  <a:lnTo>
                    <a:pt x="855" y="530"/>
                  </a:lnTo>
                  <a:lnTo>
                    <a:pt x="855" y="367"/>
                  </a:lnTo>
                  <a:lnTo>
                    <a:pt x="855" y="245"/>
                  </a:lnTo>
                  <a:lnTo>
                    <a:pt x="774" y="123"/>
                  </a:lnTo>
                  <a:lnTo>
                    <a:pt x="652" y="41"/>
                  </a:lnTo>
                  <a:lnTo>
                    <a:pt x="5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70"/>
            <p:cNvSpPr/>
            <p:nvPr/>
          </p:nvSpPr>
          <p:spPr>
            <a:xfrm flipH="1">
              <a:off x="5579367" y="1567909"/>
              <a:ext cx="76606" cy="81687"/>
            </a:xfrm>
            <a:custGeom>
              <a:rect b="b" l="l" r="r" t="t"/>
              <a:pathLst>
                <a:path extrusionOk="0" h="1302" w="1221">
                  <a:moveTo>
                    <a:pt x="732" y="366"/>
                  </a:moveTo>
                  <a:lnTo>
                    <a:pt x="773" y="407"/>
                  </a:lnTo>
                  <a:lnTo>
                    <a:pt x="814" y="407"/>
                  </a:lnTo>
                  <a:lnTo>
                    <a:pt x="814" y="448"/>
                  </a:lnTo>
                  <a:lnTo>
                    <a:pt x="854" y="488"/>
                  </a:lnTo>
                  <a:lnTo>
                    <a:pt x="854" y="529"/>
                  </a:lnTo>
                  <a:lnTo>
                    <a:pt x="854" y="570"/>
                  </a:lnTo>
                  <a:lnTo>
                    <a:pt x="854" y="651"/>
                  </a:lnTo>
                  <a:lnTo>
                    <a:pt x="814" y="732"/>
                  </a:lnTo>
                  <a:lnTo>
                    <a:pt x="773" y="773"/>
                  </a:lnTo>
                  <a:lnTo>
                    <a:pt x="773" y="814"/>
                  </a:lnTo>
                  <a:lnTo>
                    <a:pt x="732" y="854"/>
                  </a:lnTo>
                  <a:lnTo>
                    <a:pt x="692" y="895"/>
                  </a:lnTo>
                  <a:lnTo>
                    <a:pt x="651" y="895"/>
                  </a:lnTo>
                  <a:lnTo>
                    <a:pt x="651" y="936"/>
                  </a:lnTo>
                  <a:lnTo>
                    <a:pt x="529" y="936"/>
                  </a:lnTo>
                  <a:lnTo>
                    <a:pt x="488" y="895"/>
                  </a:lnTo>
                  <a:lnTo>
                    <a:pt x="448" y="895"/>
                  </a:lnTo>
                  <a:lnTo>
                    <a:pt x="448" y="854"/>
                  </a:lnTo>
                  <a:lnTo>
                    <a:pt x="407" y="854"/>
                  </a:lnTo>
                  <a:lnTo>
                    <a:pt x="407" y="814"/>
                  </a:lnTo>
                  <a:lnTo>
                    <a:pt x="366" y="773"/>
                  </a:lnTo>
                  <a:lnTo>
                    <a:pt x="366" y="732"/>
                  </a:lnTo>
                  <a:lnTo>
                    <a:pt x="326" y="692"/>
                  </a:lnTo>
                  <a:lnTo>
                    <a:pt x="326" y="651"/>
                  </a:lnTo>
                  <a:lnTo>
                    <a:pt x="326" y="610"/>
                  </a:lnTo>
                  <a:lnTo>
                    <a:pt x="366" y="529"/>
                  </a:lnTo>
                  <a:lnTo>
                    <a:pt x="407" y="488"/>
                  </a:lnTo>
                  <a:lnTo>
                    <a:pt x="448" y="448"/>
                  </a:lnTo>
                  <a:lnTo>
                    <a:pt x="488" y="407"/>
                  </a:lnTo>
                  <a:lnTo>
                    <a:pt x="529" y="407"/>
                  </a:lnTo>
                  <a:lnTo>
                    <a:pt x="529" y="366"/>
                  </a:lnTo>
                  <a:close/>
                  <a:moveTo>
                    <a:pt x="488" y="0"/>
                  </a:moveTo>
                  <a:lnTo>
                    <a:pt x="285" y="81"/>
                  </a:lnTo>
                  <a:lnTo>
                    <a:pt x="163" y="203"/>
                  </a:lnTo>
                  <a:lnTo>
                    <a:pt x="41" y="366"/>
                  </a:lnTo>
                  <a:lnTo>
                    <a:pt x="0" y="529"/>
                  </a:lnTo>
                  <a:lnTo>
                    <a:pt x="0" y="773"/>
                  </a:lnTo>
                  <a:lnTo>
                    <a:pt x="41" y="895"/>
                  </a:lnTo>
                  <a:lnTo>
                    <a:pt x="82" y="1017"/>
                  </a:lnTo>
                  <a:lnTo>
                    <a:pt x="163" y="1139"/>
                  </a:lnTo>
                  <a:lnTo>
                    <a:pt x="285" y="1220"/>
                  </a:lnTo>
                  <a:lnTo>
                    <a:pt x="407" y="1261"/>
                  </a:lnTo>
                  <a:lnTo>
                    <a:pt x="529" y="1302"/>
                  </a:lnTo>
                  <a:lnTo>
                    <a:pt x="692" y="1302"/>
                  </a:lnTo>
                  <a:lnTo>
                    <a:pt x="854" y="1220"/>
                  </a:lnTo>
                  <a:lnTo>
                    <a:pt x="1017" y="1098"/>
                  </a:lnTo>
                  <a:lnTo>
                    <a:pt x="1098" y="976"/>
                  </a:lnTo>
                  <a:lnTo>
                    <a:pt x="1180" y="814"/>
                  </a:lnTo>
                  <a:lnTo>
                    <a:pt x="1220" y="610"/>
                  </a:lnTo>
                  <a:lnTo>
                    <a:pt x="1220" y="448"/>
                  </a:lnTo>
                  <a:lnTo>
                    <a:pt x="1139" y="285"/>
                  </a:lnTo>
                  <a:lnTo>
                    <a:pt x="1017" y="122"/>
                  </a:lnTo>
                  <a:lnTo>
                    <a:pt x="854" y="41"/>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70"/>
            <p:cNvSpPr/>
            <p:nvPr/>
          </p:nvSpPr>
          <p:spPr>
            <a:xfrm flipH="1">
              <a:off x="5936671" y="1460687"/>
              <a:ext cx="91914" cy="140412"/>
            </a:xfrm>
            <a:custGeom>
              <a:rect b="b" l="l" r="r" t="t"/>
              <a:pathLst>
                <a:path extrusionOk="0" h="2238" w="1465">
                  <a:moveTo>
                    <a:pt x="1261" y="1"/>
                  </a:moveTo>
                  <a:lnTo>
                    <a:pt x="1180" y="41"/>
                  </a:lnTo>
                  <a:lnTo>
                    <a:pt x="936" y="204"/>
                  </a:lnTo>
                  <a:lnTo>
                    <a:pt x="692" y="407"/>
                  </a:lnTo>
                  <a:lnTo>
                    <a:pt x="489" y="652"/>
                  </a:lnTo>
                  <a:lnTo>
                    <a:pt x="326" y="896"/>
                  </a:lnTo>
                  <a:lnTo>
                    <a:pt x="204" y="1140"/>
                  </a:lnTo>
                  <a:lnTo>
                    <a:pt x="82" y="1465"/>
                  </a:lnTo>
                  <a:lnTo>
                    <a:pt x="41" y="1750"/>
                  </a:lnTo>
                  <a:lnTo>
                    <a:pt x="0" y="2035"/>
                  </a:lnTo>
                  <a:lnTo>
                    <a:pt x="41" y="2116"/>
                  </a:lnTo>
                  <a:lnTo>
                    <a:pt x="82" y="2197"/>
                  </a:lnTo>
                  <a:lnTo>
                    <a:pt x="123" y="2238"/>
                  </a:lnTo>
                  <a:lnTo>
                    <a:pt x="285" y="2238"/>
                  </a:lnTo>
                  <a:lnTo>
                    <a:pt x="326" y="2197"/>
                  </a:lnTo>
                  <a:lnTo>
                    <a:pt x="367" y="2116"/>
                  </a:lnTo>
                  <a:lnTo>
                    <a:pt x="367" y="2035"/>
                  </a:lnTo>
                  <a:lnTo>
                    <a:pt x="407" y="1790"/>
                  </a:lnTo>
                  <a:lnTo>
                    <a:pt x="448" y="1546"/>
                  </a:lnTo>
                  <a:lnTo>
                    <a:pt x="529" y="1302"/>
                  </a:lnTo>
                  <a:lnTo>
                    <a:pt x="651" y="1058"/>
                  </a:lnTo>
                  <a:lnTo>
                    <a:pt x="814" y="855"/>
                  </a:lnTo>
                  <a:lnTo>
                    <a:pt x="977" y="652"/>
                  </a:lnTo>
                  <a:lnTo>
                    <a:pt x="1180" y="489"/>
                  </a:lnTo>
                  <a:lnTo>
                    <a:pt x="1383" y="367"/>
                  </a:lnTo>
                  <a:lnTo>
                    <a:pt x="1424" y="326"/>
                  </a:lnTo>
                  <a:lnTo>
                    <a:pt x="1465" y="245"/>
                  </a:lnTo>
                  <a:lnTo>
                    <a:pt x="1465" y="163"/>
                  </a:lnTo>
                  <a:lnTo>
                    <a:pt x="1424" y="123"/>
                  </a:lnTo>
                  <a:lnTo>
                    <a:pt x="1383" y="82"/>
                  </a:lnTo>
                  <a:lnTo>
                    <a:pt x="1343" y="41"/>
                  </a:lnTo>
                  <a:lnTo>
                    <a:pt x="12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70"/>
            <p:cNvSpPr/>
            <p:nvPr/>
          </p:nvSpPr>
          <p:spPr>
            <a:xfrm flipH="1">
              <a:off x="5885601" y="1432642"/>
              <a:ext cx="23026" cy="28108"/>
            </a:xfrm>
            <a:custGeom>
              <a:rect b="b" l="l" r="r" t="t"/>
              <a:pathLst>
                <a:path extrusionOk="0" h="448" w="367">
                  <a:moveTo>
                    <a:pt x="204" y="0"/>
                  </a:moveTo>
                  <a:lnTo>
                    <a:pt x="122" y="41"/>
                  </a:lnTo>
                  <a:lnTo>
                    <a:pt x="41" y="82"/>
                  </a:lnTo>
                  <a:lnTo>
                    <a:pt x="41" y="122"/>
                  </a:lnTo>
                  <a:lnTo>
                    <a:pt x="0" y="204"/>
                  </a:lnTo>
                  <a:lnTo>
                    <a:pt x="0" y="244"/>
                  </a:lnTo>
                  <a:lnTo>
                    <a:pt x="41" y="326"/>
                  </a:lnTo>
                  <a:lnTo>
                    <a:pt x="41" y="366"/>
                  </a:lnTo>
                  <a:lnTo>
                    <a:pt x="122" y="407"/>
                  </a:lnTo>
                  <a:lnTo>
                    <a:pt x="204" y="448"/>
                  </a:lnTo>
                  <a:lnTo>
                    <a:pt x="244" y="407"/>
                  </a:lnTo>
                  <a:lnTo>
                    <a:pt x="326" y="366"/>
                  </a:lnTo>
                  <a:lnTo>
                    <a:pt x="366" y="326"/>
                  </a:lnTo>
                  <a:lnTo>
                    <a:pt x="366" y="244"/>
                  </a:lnTo>
                  <a:lnTo>
                    <a:pt x="366" y="204"/>
                  </a:lnTo>
                  <a:lnTo>
                    <a:pt x="366" y="122"/>
                  </a:lnTo>
                  <a:lnTo>
                    <a:pt x="326" y="82"/>
                  </a:lnTo>
                  <a:lnTo>
                    <a:pt x="244" y="41"/>
                  </a:lnTo>
                  <a:lnTo>
                    <a:pt x="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3" name="Google Shape;2513;p70"/>
          <p:cNvGrpSpPr/>
          <p:nvPr/>
        </p:nvGrpSpPr>
        <p:grpSpPr>
          <a:xfrm>
            <a:off x="1374527" y="1607221"/>
            <a:ext cx="1673310" cy="2758058"/>
            <a:chOff x="1694325" y="4167750"/>
            <a:chExt cx="459650" cy="757625"/>
          </a:xfrm>
        </p:grpSpPr>
        <p:sp>
          <p:nvSpPr>
            <p:cNvPr id="2514" name="Google Shape;2514;p70"/>
            <p:cNvSpPr/>
            <p:nvPr/>
          </p:nvSpPr>
          <p:spPr>
            <a:xfrm>
              <a:off x="1764475" y="4338600"/>
              <a:ext cx="381375" cy="375250"/>
            </a:xfrm>
            <a:custGeom>
              <a:rect b="b" l="l" r="r" t="t"/>
              <a:pathLst>
                <a:path extrusionOk="0" h="15010" w="15255">
                  <a:moveTo>
                    <a:pt x="11309" y="0"/>
                  </a:moveTo>
                  <a:lnTo>
                    <a:pt x="10536" y="41"/>
                  </a:lnTo>
                  <a:lnTo>
                    <a:pt x="9804" y="163"/>
                  </a:lnTo>
                  <a:lnTo>
                    <a:pt x="1303" y="1098"/>
                  </a:lnTo>
                  <a:lnTo>
                    <a:pt x="1303" y="1383"/>
                  </a:lnTo>
                  <a:lnTo>
                    <a:pt x="1303" y="1668"/>
                  </a:lnTo>
                  <a:lnTo>
                    <a:pt x="1384" y="2237"/>
                  </a:lnTo>
                  <a:lnTo>
                    <a:pt x="1506" y="2766"/>
                  </a:lnTo>
                  <a:lnTo>
                    <a:pt x="1587" y="3336"/>
                  </a:lnTo>
                  <a:lnTo>
                    <a:pt x="1709" y="4556"/>
                  </a:lnTo>
                  <a:lnTo>
                    <a:pt x="1872" y="5776"/>
                  </a:lnTo>
                  <a:lnTo>
                    <a:pt x="1384" y="5898"/>
                  </a:lnTo>
                  <a:lnTo>
                    <a:pt x="896" y="6102"/>
                  </a:lnTo>
                  <a:lnTo>
                    <a:pt x="692" y="6224"/>
                  </a:lnTo>
                  <a:lnTo>
                    <a:pt x="530" y="6386"/>
                  </a:lnTo>
                  <a:lnTo>
                    <a:pt x="326" y="6549"/>
                  </a:lnTo>
                  <a:lnTo>
                    <a:pt x="164" y="6793"/>
                  </a:lnTo>
                  <a:lnTo>
                    <a:pt x="82" y="6997"/>
                  </a:lnTo>
                  <a:lnTo>
                    <a:pt x="42" y="7200"/>
                  </a:lnTo>
                  <a:lnTo>
                    <a:pt x="1" y="7403"/>
                  </a:lnTo>
                  <a:lnTo>
                    <a:pt x="1" y="7647"/>
                  </a:lnTo>
                  <a:lnTo>
                    <a:pt x="1" y="7851"/>
                  </a:lnTo>
                  <a:lnTo>
                    <a:pt x="42" y="8054"/>
                  </a:lnTo>
                  <a:lnTo>
                    <a:pt x="164" y="8257"/>
                  </a:lnTo>
                  <a:lnTo>
                    <a:pt x="286" y="8420"/>
                  </a:lnTo>
                  <a:lnTo>
                    <a:pt x="448" y="8583"/>
                  </a:lnTo>
                  <a:lnTo>
                    <a:pt x="692" y="8705"/>
                  </a:lnTo>
                  <a:lnTo>
                    <a:pt x="977" y="8786"/>
                  </a:lnTo>
                  <a:lnTo>
                    <a:pt x="1221" y="8827"/>
                  </a:lnTo>
                  <a:lnTo>
                    <a:pt x="1831" y="8868"/>
                  </a:lnTo>
                  <a:lnTo>
                    <a:pt x="2360" y="8908"/>
                  </a:lnTo>
                  <a:lnTo>
                    <a:pt x="2645" y="11715"/>
                  </a:lnTo>
                  <a:lnTo>
                    <a:pt x="3011" y="14847"/>
                  </a:lnTo>
                  <a:lnTo>
                    <a:pt x="4638" y="14969"/>
                  </a:lnTo>
                  <a:lnTo>
                    <a:pt x="6306" y="15010"/>
                  </a:lnTo>
                  <a:lnTo>
                    <a:pt x="7933" y="15010"/>
                  </a:lnTo>
                  <a:lnTo>
                    <a:pt x="9600" y="14928"/>
                  </a:lnTo>
                  <a:lnTo>
                    <a:pt x="9560" y="12976"/>
                  </a:lnTo>
                  <a:lnTo>
                    <a:pt x="9560" y="11756"/>
                  </a:lnTo>
                  <a:lnTo>
                    <a:pt x="9600" y="11227"/>
                  </a:lnTo>
                  <a:lnTo>
                    <a:pt x="10699" y="11023"/>
                  </a:lnTo>
                  <a:lnTo>
                    <a:pt x="11268" y="10861"/>
                  </a:lnTo>
                  <a:lnTo>
                    <a:pt x="11797" y="10698"/>
                  </a:lnTo>
                  <a:lnTo>
                    <a:pt x="12326" y="10413"/>
                  </a:lnTo>
                  <a:lnTo>
                    <a:pt x="12814" y="10088"/>
                  </a:lnTo>
                  <a:lnTo>
                    <a:pt x="13058" y="9925"/>
                  </a:lnTo>
                  <a:lnTo>
                    <a:pt x="13261" y="9722"/>
                  </a:lnTo>
                  <a:lnTo>
                    <a:pt x="13465" y="9478"/>
                  </a:lnTo>
                  <a:lnTo>
                    <a:pt x="13627" y="9234"/>
                  </a:lnTo>
                  <a:lnTo>
                    <a:pt x="13383" y="9315"/>
                  </a:lnTo>
                  <a:lnTo>
                    <a:pt x="13180" y="9356"/>
                  </a:lnTo>
                  <a:lnTo>
                    <a:pt x="12936" y="9356"/>
                  </a:lnTo>
                  <a:lnTo>
                    <a:pt x="12692" y="9315"/>
                  </a:lnTo>
                  <a:lnTo>
                    <a:pt x="12448" y="9234"/>
                  </a:lnTo>
                  <a:lnTo>
                    <a:pt x="12204" y="9152"/>
                  </a:lnTo>
                  <a:lnTo>
                    <a:pt x="12000" y="9071"/>
                  </a:lnTo>
                  <a:lnTo>
                    <a:pt x="11797" y="8908"/>
                  </a:lnTo>
                  <a:lnTo>
                    <a:pt x="11634" y="8746"/>
                  </a:lnTo>
                  <a:lnTo>
                    <a:pt x="11472" y="8583"/>
                  </a:lnTo>
                  <a:lnTo>
                    <a:pt x="11350" y="8380"/>
                  </a:lnTo>
                  <a:lnTo>
                    <a:pt x="11228" y="8135"/>
                  </a:lnTo>
                  <a:lnTo>
                    <a:pt x="11146" y="7932"/>
                  </a:lnTo>
                  <a:lnTo>
                    <a:pt x="11106" y="7688"/>
                  </a:lnTo>
                  <a:lnTo>
                    <a:pt x="11065" y="7444"/>
                  </a:lnTo>
                  <a:lnTo>
                    <a:pt x="11065" y="7200"/>
                  </a:lnTo>
                  <a:lnTo>
                    <a:pt x="11431" y="7322"/>
                  </a:lnTo>
                  <a:lnTo>
                    <a:pt x="11797" y="7444"/>
                  </a:lnTo>
                  <a:lnTo>
                    <a:pt x="12163" y="7485"/>
                  </a:lnTo>
                  <a:lnTo>
                    <a:pt x="12529" y="7525"/>
                  </a:lnTo>
                  <a:lnTo>
                    <a:pt x="12895" y="7566"/>
                  </a:lnTo>
                  <a:lnTo>
                    <a:pt x="13261" y="7525"/>
                  </a:lnTo>
                  <a:lnTo>
                    <a:pt x="13627" y="7485"/>
                  </a:lnTo>
                  <a:lnTo>
                    <a:pt x="13994" y="7403"/>
                  </a:lnTo>
                  <a:lnTo>
                    <a:pt x="13953" y="6590"/>
                  </a:lnTo>
                  <a:lnTo>
                    <a:pt x="13912" y="6061"/>
                  </a:lnTo>
                  <a:lnTo>
                    <a:pt x="13871" y="5817"/>
                  </a:lnTo>
                  <a:lnTo>
                    <a:pt x="14278" y="5858"/>
                  </a:lnTo>
                  <a:lnTo>
                    <a:pt x="14482" y="5858"/>
                  </a:lnTo>
                  <a:lnTo>
                    <a:pt x="14644" y="5817"/>
                  </a:lnTo>
                  <a:lnTo>
                    <a:pt x="14848" y="5736"/>
                  </a:lnTo>
                  <a:lnTo>
                    <a:pt x="15010" y="5654"/>
                  </a:lnTo>
                  <a:lnTo>
                    <a:pt x="15132" y="5532"/>
                  </a:lnTo>
                  <a:lnTo>
                    <a:pt x="15254" y="5329"/>
                  </a:lnTo>
                  <a:lnTo>
                    <a:pt x="15254" y="5166"/>
                  </a:lnTo>
                  <a:lnTo>
                    <a:pt x="15214" y="4963"/>
                  </a:lnTo>
                  <a:lnTo>
                    <a:pt x="15132" y="4800"/>
                  </a:lnTo>
                  <a:lnTo>
                    <a:pt x="15051" y="4759"/>
                  </a:lnTo>
                  <a:lnTo>
                    <a:pt x="14970" y="4719"/>
                  </a:lnTo>
                  <a:lnTo>
                    <a:pt x="14807" y="4678"/>
                  </a:lnTo>
                  <a:lnTo>
                    <a:pt x="14644" y="4678"/>
                  </a:lnTo>
                  <a:lnTo>
                    <a:pt x="14360" y="4637"/>
                  </a:lnTo>
                  <a:lnTo>
                    <a:pt x="14116" y="4515"/>
                  </a:lnTo>
                  <a:lnTo>
                    <a:pt x="13871" y="4353"/>
                  </a:lnTo>
                  <a:lnTo>
                    <a:pt x="13668" y="4109"/>
                  </a:lnTo>
                  <a:lnTo>
                    <a:pt x="13505" y="3824"/>
                  </a:lnTo>
                  <a:lnTo>
                    <a:pt x="13383" y="3498"/>
                  </a:lnTo>
                  <a:lnTo>
                    <a:pt x="13261" y="3132"/>
                  </a:lnTo>
                  <a:lnTo>
                    <a:pt x="13180" y="2726"/>
                  </a:lnTo>
                  <a:lnTo>
                    <a:pt x="13017" y="1953"/>
                  </a:lnTo>
                  <a:lnTo>
                    <a:pt x="12936" y="1180"/>
                  </a:lnTo>
                  <a:lnTo>
                    <a:pt x="128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70"/>
            <p:cNvSpPr/>
            <p:nvPr/>
          </p:nvSpPr>
          <p:spPr>
            <a:xfrm>
              <a:off x="1759400" y="4333500"/>
              <a:ext cx="391525" cy="385450"/>
            </a:xfrm>
            <a:custGeom>
              <a:rect b="b" l="l" r="r" t="t"/>
              <a:pathLst>
                <a:path extrusionOk="0" h="15418" w="15661">
                  <a:moveTo>
                    <a:pt x="12869" y="367"/>
                  </a:moveTo>
                  <a:lnTo>
                    <a:pt x="12976" y="1547"/>
                  </a:lnTo>
                  <a:lnTo>
                    <a:pt x="13058" y="2238"/>
                  </a:lnTo>
                  <a:lnTo>
                    <a:pt x="13180" y="2889"/>
                  </a:lnTo>
                  <a:lnTo>
                    <a:pt x="13342" y="3540"/>
                  </a:lnTo>
                  <a:lnTo>
                    <a:pt x="13424" y="3865"/>
                  </a:lnTo>
                  <a:lnTo>
                    <a:pt x="13586" y="4150"/>
                  </a:lnTo>
                  <a:lnTo>
                    <a:pt x="13749" y="4475"/>
                  </a:lnTo>
                  <a:lnTo>
                    <a:pt x="13952" y="4719"/>
                  </a:lnTo>
                  <a:lnTo>
                    <a:pt x="14237" y="4923"/>
                  </a:lnTo>
                  <a:lnTo>
                    <a:pt x="14522" y="5045"/>
                  </a:lnTo>
                  <a:lnTo>
                    <a:pt x="14766" y="5085"/>
                  </a:lnTo>
                  <a:lnTo>
                    <a:pt x="15010" y="5085"/>
                  </a:lnTo>
                  <a:lnTo>
                    <a:pt x="15132" y="5126"/>
                  </a:lnTo>
                  <a:lnTo>
                    <a:pt x="15213" y="5167"/>
                  </a:lnTo>
                  <a:lnTo>
                    <a:pt x="15254" y="5248"/>
                  </a:lnTo>
                  <a:lnTo>
                    <a:pt x="15295" y="5370"/>
                  </a:lnTo>
                  <a:lnTo>
                    <a:pt x="15254" y="5573"/>
                  </a:lnTo>
                  <a:lnTo>
                    <a:pt x="15132" y="5696"/>
                  </a:lnTo>
                  <a:lnTo>
                    <a:pt x="15010" y="5777"/>
                  </a:lnTo>
                  <a:lnTo>
                    <a:pt x="14807" y="5818"/>
                  </a:lnTo>
                  <a:lnTo>
                    <a:pt x="14400" y="5858"/>
                  </a:lnTo>
                  <a:lnTo>
                    <a:pt x="13993" y="5858"/>
                  </a:lnTo>
                  <a:lnTo>
                    <a:pt x="13952" y="5899"/>
                  </a:lnTo>
                  <a:lnTo>
                    <a:pt x="13912" y="5980"/>
                  </a:lnTo>
                  <a:lnTo>
                    <a:pt x="13912" y="6102"/>
                  </a:lnTo>
                  <a:lnTo>
                    <a:pt x="13912" y="6184"/>
                  </a:lnTo>
                  <a:lnTo>
                    <a:pt x="13952" y="6346"/>
                  </a:lnTo>
                  <a:lnTo>
                    <a:pt x="13993" y="6875"/>
                  </a:lnTo>
                  <a:lnTo>
                    <a:pt x="14026" y="7473"/>
                  </a:lnTo>
                  <a:lnTo>
                    <a:pt x="14026" y="7473"/>
                  </a:lnTo>
                  <a:lnTo>
                    <a:pt x="13790" y="7526"/>
                  </a:lnTo>
                  <a:lnTo>
                    <a:pt x="13424" y="7567"/>
                  </a:lnTo>
                  <a:lnTo>
                    <a:pt x="12732" y="7567"/>
                  </a:lnTo>
                  <a:lnTo>
                    <a:pt x="12366" y="7526"/>
                  </a:lnTo>
                  <a:lnTo>
                    <a:pt x="12000" y="7445"/>
                  </a:lnTo>
                  <a:lnTo>
                    <a:pt x="11675" y="7363"/>
                  </a:lnTo>
                  <a:lnTo>
                    <a:pt x="11309" y="7241"/>
                  </a:lnTo>
                  <a:lnTo>
                    <a:pt x="11227" y="7201"/>
                  </a:lnTo>
                  <a:lnTo>
                    <a:pt x="11146" y="7241"/>
                  </a:lnTo>
                  <a:lnTo>
                    <a:pt x="11105" y="7323"/>
                  </a:lnTo>
                  <a:lnTo>
                    <a:pt x="11064" y="7404"/>
                  </a:lnTo>
                  <a:lnTo>
                    <a:pt x="11064" y="7689"/>
                  </a:lnTo>
                  <a:lnTo>
                    <a:pt x="11105" y="7973"/>
                  </a:lnTo>
                  <a:lnTo>
                    <a:pt x="11186" y="8217"/>
                  </a:lnTo>
                  <a:lnTo>
                    <a:pt x="11268" y="8461"/>
                  </a:lnTo>
                  <a:lnTo>
                    <a:pt x="11390" y="8665"/>
                  </a:lnTo>
                  <a:lnTo>
                    <a:pt x="11553" y="8909"/>
                  </a:lnTo>
                  <a:lnTo>
                    <a:pt x="11715" y="9072"/>
                  </a:lnTo>
                  <a:lnTo>
                    <a:pt x="11919" y="9234"/>
                  </a:lnTo>
                  <a:lnTo>
                    <a:pt x="12122" y="9397"/>
                  </a:lnTo>
                  <a:lnTo>
                    <a:pt x="12325" y="9519"/>
                  </a:lnTo>
                  <a:lnTo>
                    <a:pt x="12569" y="9600"/>
                  </a:lnTo>
                  <a:lnTo>
                    <a:pt x="12814" y="9682"/>
                  </a:lnTo>
                  <a:lnTo>
                    <a:pt x="13098" y="9722"/>
                  </a:lnTo>
                  <a:lnTo>
                    <a:pt x="13342" y="9722"/>
                  </a:lnTo>
                  <a:lnTo>
                    <a:pt x="13412" y="9713"/>
                  </a:lnTo>
                  <a:lnTo>
                    <a:pt x="13412" y="9713"/>
                  </a:lnTo>
                  <a:lnTo>
                    <a:pt x="13302" y="9844"/>
                  </a:lnTo>
                  <a:lnTo>
                    <a:pt x="13058" y="10048"/>
                  </a:lnTo>
                  <a:lnTo>
                    <a:pt x="12773" y="10251"/>
                  </a:lnTo>
                  <a:lnTo>
                    <a:pt x="12244" y="10577"/>
                  </a:lnTo>
                  <a:lnTo>
                    <a:pt x="11675" y="10821"/>
                  </a:lnTo>
                  <a:lnTo>
                    <a:pt x="10942" y="11024"/>
                  </a:lnTo>
                  <a:lnTo>
                    <a:pt x="10210" y="11146"/>
                  </a:lnTo>
                  <a:lnTo>
                    <a:pt x="9844" y="11227"/>
                  </a:lnTo>
                  <a:lnTo>
                    <a:pt x="9681" y="11309"/>
                  </a:lnTo>
                  <a:lnTo>
                    <a:pt x="9641" y="11349"/>
                  </a:lnTo>
                  <a:lnTo>
                    <a:pt x="9600" y="11472"/>
                  </a:lnTo>
                  <a:lnTo>
                    <a:pt x="9600" y="11960"/>
                  </a:lnTo>
                  <a:lnTo>
                    <a:pt x="9600" y="12448"/>
                  </a:lnTo>
                  <a:lnTo>
                    <a:pt x="9600" y="13993"/>
                  </a:lnTo>
                  <a:lnTo>
                    <a:pt x="9600" y="14939"/>
                  </a:lnTo>
                  <a:lnTo>
                    <a:pt x="9600" y="14939"/>
                  </a:lnTo>
                  <a:lnTo>
                    <a:pt x="8136" y="15010"/>
                  </a:lnTo>
                  <a:lnTo>
                    <a:pt x="6509" y="15051"/>
                  </a:lnTo>
                  <a:lnTo>
                    <a:pt x="4841" y="14970"/>
                  </a:lnTo>
                  <a:lnTo>
                    <a:pt x="3392" y="14861"/>
                  </a:lnTo>
                  <a:lnTo>
                    <a:pt x="3392" y="14861"/>
                  </a:lnTo>
                  <a:lnTo>
                    <a:pt x="3295" y="14278"/>
                  </a:lnTo>
                  <a:lnTo>
                    <a:pt x="3133" y="12854"/>
                  </a:lnTo>
                  <a:lnTo>
                    <a:pt x="2807" y="9804"/>
                  </a:lnTo>
                  <a:lnTo>
                    <a:pt x="2767" y="9316"/>
                  </a:lnTo>
                  <a:lnTo>
                    <a:pt x="2767" y="9153"/>
                  </a:lnTo>
                  <a:lnTo>
                    <a:pt x="2767" y="9112"/>
                  </a:lnTo>
                  <a:lnTo>
                    <a:pt x="2726" y="8990"/>
                  </a:lnTo>
                  <a:lnTo>
                    <a:pt x="2685" y="8950"/>
                  </a:lnTo>
                  <a:lnTo>
                    <a:pt x="2563" y="8909"/>
                  </a:lnTo>
                  <a:lnTo>
                    <a:pt x="1912" y="8868"/>
                  </a:lnTo>
                  <a:lnTo>
                    <a:pt x="1546" y="8868"/>
                  </a:lnTo>
                  <a:lnTo>
                    <a:pt x="1221" y="8787"/>
                  </a:lnTo>
                  <a:lnTo>
                    <a:pt x="895" y="8706"/>
                  </a:lnTo>
                  <a:lnTo>
                    <a:pt x="773" y="8624"/>
                  </a:lnTo>
                  <a:lnTo>
                    <a:pt x="651" y="8543"/>
                  </a:lnTo>
                  <a:lnTo>
                    <a:pt x="529" y="8421"/>
                  </a:lnTo>
                  <a:lnTo>
                    <a:pt x="448" y="8258"/>
                  </a:lnTo>
                  <a:lnTo>
                    <a:pt x="407" y="8095"/>
                  </a:lnTo>
                  <a:lnTo>
                    <a:pt x="367" y="7892"/>
                  </a:lnTo>
                  <a:lnTo>
                    <a:pt x="407" y="7526"/>
                  </a:lnTo>
                  <a:lnTo>
                    <a:pt x="489" y="7201"/>
                  </a:lnTo>
                  <a:lnTo>
                    <a:pt x="651" y="6916"/>
                  </a:lnTo>
                  <a:lnTo>
                    <a:pt x="895" y="6672"/>
                  </a:lnTo>
                  <a:lnTo>
                    <a:pt x="1180" y="6468"/>
                  </a:lnTo>
                  <a:lnTo>
                    <a:pt x="1506" y="6306"/>
                  </a:lnTo>
                  <a:lnTo>
                    <a:pt x="1831" y="6224"/>
                  </a:lnTo>
                  <a:lnTo>
                    <a:pt x="2156" y="6143"/>
                  </a:lnTo>
                  <a:lnTo>
                    <a:pt x="2197" y="6102"/>
                  </a:lnTo>
                  <a:lnTo>
                    <a:pt x="2238" y="6062"/>
                  </a:lnTo>
                  <a:lnTo>
                    <a:pt x="2278" y="5899"/>
                  </a:lnTo>
                  <a:lnTo>
                    <a:pt x="2116" y="4719"/>
                  </a:lnTo>
                  <a:lnTo>
                    <a:pt x="1953" y="3499"/>
                  </a:lnTo>
                  <a:lnTo>
                    <a:pt x="1872" y="2930"/>
                  </a:lnTo>
                  <a:lnTo>
                    <a:pt x="1790" y="2401"/>
                  </a:lnTo>
                  <a:lnTo>
                    <a:pt x="1709" y="1872"/>
                  </a:lnTo>
                  <a:lnTo>
                    <a:pt x="1709" y="1587"/>
                  </a:lnTo>
                  <a:lnTo>
                    <a:pt x="1709" y="1483"/>
                  </a:lnTo>
                  <a:lnTo>
                    <a:pt x="1709" y="1483"/>
                  </a:lnTo>
                  <a:lnTo>
                    <a:pt x="10007" y="570"/>
                  </a:lnTo>
                  <a:lnTo>
                    <a:pt x="10048" y="570"/>
                  </a:lnTo>
                  <a:lnTo>
                    <a:pt x="10780" y="448"/>
                  </a:lnTo>
                  <a:lnTo>
                    <a:pt x="11553" y="408"/>
                  </a:lnTo>
                  <a:lnTo>
                    <a:pt x="12285" y="367"/>
                  </a:lnTo>
                  <a:close/>
                  <a:moveTo>
                    <a:pt x="12244" y="1"/>
                  </a:moveTo>
                  <a:lnTo>
                    <a:pt x="11471" y="42"/>
                  </a:lnTo>
                  <a:lnTo>
                    <a:pt x="10698" y="82"/>
                  </a:lnTo>
                  <a:lnTo>
                    <a:pt x="9966" y="204"/>
                  </a:lnTo>
                  <a:lnTo>
                    <a:pt x="9955" y="210"/>
                  </a:lnTo>
                  <a:lnTo>
                    <a:pt x="9955" y="210"/>
                  </a:lnTo>
                  <a:lnTo>
                    <a:pt x="1506" y="1140"/>
                  </a:lnTo>
                  <a:lnTo>
                    <a:pt x="1384" y="1180"/>
                  </a:lnTo>
                  <a:lnTo>
                    <a:pt x="1343" y="1221"/>
                  </a:lnTo>
                  <a:lnTo>
                    <a:pt x="1343" y="1302"/>
                  </a:lnTo>
                  <a:lnTo>
                    <a:pt x="1302" y="1587"/>
                  </a:lnTo>
                  <a:lnTo>
                    <a:pt x="1343" y="1872"/>
                  </a:lnTo>
                  <a:lnTo>
                    <a:pt x="1424" y="2441"/>
                  </a:lnTo>
                  <a:lnTo>
                    <a:pt x="1506" y="3011"/>
                  </a:lnTo>
                  <a:lnTo>
                    <a:pt x="1587" y="3580"/>
                  </a:lnTo>
                  <a:lnTo>
                    <a:pt x="1750" y="4801"/>
                  </a:lnTo>
                  <a:lnTo>
                    <a:pt x="1886" y="5821"/>
                  </a:lnTo>
                  <a:lnTo>
                    <a:pt x="1886" y="5821"/>
                  </a:lnTo>
                  <a:lnTo>
                    <a:pt x="1628" y="5899"/>
                  </a:lnTo>
                  <a:lnTo>
                    <a:pt x="1261" y="6021"/>
                  </a:lnTo>
                  <a:lnTo>
                    <a:pt x="895" y="6224"/>
                  </a:lnTo>
                  <a:lnTo>
                    <a:pt x="570" y="6468"/>
                  </a:lnTo>
                  <a:lnTo>
                    <a:pt x="326" y="6794"/>
                  </a:lnTo>
                  <a:lnTo>
                    <a:pt x="123" y="7160"/>
                  </a:lnTo>
                  <a:lnTo>
                    <a:pt x="1" y="7526"/>
                  </a:lnTo>
                  <a:lnTo>
                    <a:pt x="1" y="7770"/>
                  </a:lnTo>
                  <a:lnTo>
                    <a:pt x="1" y="7973"/>
                  </a:lnTo>
                  <a:lnTo>
                    <a:pt x="41" y="8177"/>
                  </a:lnTo>
                  <a:lnTo>
                    <a:pt x="123" y="8339"/>
                  </a:lnTo>
                  <a:lnTo>
                    <a:pt x="163" y="8502"/>
                  </a:lnTo>
                  <a:lnTo>
                    <a:pt x="285" y="8665"/>
                  </a:lnTo>
                  <a:lnTo>
                    <a:pt x="407" y="8828"/>
                  </a:lnTo>
                  <a:lnTo>
                    <a:pt x="570" y="8950"/>
                  </a:lnTo>
                  <a:lnTo>
                    <a:pt x="733" y="9031"/>
                  </a:lnTo>
                  <a:lnTo>
                    <a:pt x="895" y="9112"/>
                  </a:lnTo>
                  <a:lnTo>
                    <a:pt x="1302" y="9234"/>
                  </a:lnTo>
                  <a:lnTo>
                    <a:pt x="1750" y="9234"/>
                  </a:lnTo>
                  <a:lnTo>
                    <a:pt x="2400" y="9267"/>
                  </a:lnTo>
                  <a:lnTo>
                    <a:pt x="2400" y="9267"/>
                  </a:lnTo>
                  <a:lnTo>
                    <a:pt x="2400" y="9316"/>
                  </a:lnTo>
                  <a:lnTo>
                    <a:pt x="2441" y="9600"/>
                  </a:lnTo>
                  <a:lnTo>
                    <a:pt x="2563" y="10983"/>
                  </a:lnTo>
                  <a:lnTo>
                    <a:pt x="2929" y="14156"/>
                  </a:lnTo>
                  <a:lnTo>
                    <a:pt x="2970" y="14644"/>
                  </a:lnTo>
                  <a:lnTo>
                    <a:pt x="3051" y="15092"/>
                  </a:lnTo>
                  <a:lnTo>
                    <a:pt x="3051" y="15132"/>
                  </a:lnTo>
                  <a:lnTo>
                    <a:pt x="3092" y="15173"/>
                  </a:lnTo>
                  <a:lnTo>
                    <a:pt x="3214" y="15214"/>
                  </a:lnTo>
                  <a:lnTo>
                    <a:pt x="4841" y="15336"/>
                  </a:lnTo>
                  <a:lnTo>
                    <a:pt x="6509" y="15417"/>
                  </a:lnTo>
                  <a:lnTo>
                    <a:pt x="8136" y="15376"/>
                  </a:lnTo>
                  <a:lnTo>
                    <a:pt x="9803" y="15295"/>
                  </a:lnTo>
                  <a:lnTo>
                    <a:pt x="9844" y="15295"/>
                  </a:lnTo>
                  <a:lnTo>
                    <a:pt x="9926" y="15254"/>
                  </a:lnTo>
                  <a:lnTo>
                    <a:pt x="9966" y="15214"/>
                  </a:lnTo>
                  <a:lnTo>
                    <a:pt x="9966" y="15132"/>
                  </a:lnTo>
                  <a:lnTo>
                    <a:pt x="9966" y="12692"/>
                  </a:lnTo>
                  <a:lnTo>
                    <a:pt x="9966" y="11594"/>
                  </a:lnTo>
                  <a:lnTo>
                    <a:pt x="10170" y="11553"/>
                  </a:lnTo>
                  <a:lnTo>
                    <a:pt x="10536" y="11472"/>
                  </a:lnTo>
                  <a:lnTo>
                    <a:pt x="11268" y="11309"/>
                  </a:lnTo>
                  <a:lnTo>
                    <a:pt x="11959" y="11105"/>
                  </a:lnTo>
                  <a:lnTo>
                    <a:pt x="12569" y="10821"/>
                  </a:lnTo>
                  <a:lnTo>
                    <a:pt x="13098" y="10495"/>
                  </a:lnTo>
                  <a:lnTo>
                    <a:pt x="13342" y="10292"/>
                  </a:lnTo>
                  <a:lnTo>
                    <a:pt x="13586" y="10048"/>
                  </a:lnTo>
                  <a:lnTo>
                    <a:pt x="13830" y="9804"/>
                  </a:lnTo>
                  <a:lnTo>
                    <a:pt x="13993" y="9560"/>
                  </a:lnTo>
                  <a:lnTo>
                    <a:pt x="14034" y="9438"/>
                  </a:lnTo>
                  <a:lnTo>
                    <a:pt x="13993" y="9356"/>
                  </a:lnTo>
                  <a:lnTo>
                    <a:pt x="13912" y="9275"/>
                  </a:lnTo>
                  <a:lnTo>
                    <a:pt x="13790" y="9275"/>
                  </a:lnTo>
                  <a:lnTo>
                    <a:pt x="13546" y="9316"/>
                  </a:lnTo>
                  <a:lnTo>
                    <a:pt x="13342" y="9356"/>
                  </a:lnTo>
                  <a:lnTo>
                    <a:pt x="13098" y="9356"/>
                  </a:lnTo>
                  <a:lnTo>
                    <a:pt x="12895" y="9316"/>
                  </a:lnTo>
                  <a:lnTo>
                    <a:pt x="12691" y="9275"/>
                  </a:lnTo>
                  <a:lnTo>
                    <a:pt x="12488" y="9194"/>
                  </a:lnTo>
                  <a:lnTo>
                    <a:pt x="12285" y="9072"/>
                  </a:lnTo>
                  <a:lnTo>
                    <a:pt x="12122" y="8950"/>
                  </a:lnTo>
                  <a:lnTo>
                    <a:pt x="11959" y="8828"/>
                  </a:lnTo>
                  <a:lnTo>
                    <a:pt x="11837" y="8665"/>
                  </a:lnTo>
                  <a:lnTo>
                    <a:pt x="11715" y="8461"/>
                  </a:lnTo>
                  <a:lnTo>
                    <a:pt x="11593" y="8299"/>
                  </a:lnTo>
                  <a:lnTo>
                    <a:pt x="11553" y="8095"/>
                  </a:lnTo>
                  <a:lnTo>
                    <a:pt x="11471" y="7851"/>
                  </a:lnTo>
                  <a:lnTo>
                    <a:pt x="11471" y="7675"/>
                  </a:lnTo>
                  <a:lnTo>
                    <a:pt x="11471" y="7675"/>
                  </a:lnTo>
                  <a:lnTo>
                    <a:pt x="11593" y="7729"/>
                  </a:lnTo>
                  <a:lnTo>
                    <a:pt x="11959" y="7811"/>
                  </a:lnTo>
                  <a:lnTo>
                    <a:pt x="12325" y="7892"/>
                  </a:lnTo>
                  <a:lnTo>
                    <a:pt x="12732" y="7933"/>
                  </a:lnTo>
                  <a:lnTo>
                    <a:pt x="13505" y="7933"/>
                  </a:lnTo>
                  <a:lnTo>
                    <a:pt x="13871" y="7892"/>
                  </a:lnTo>
                  <a:lnTo>
                    <a:pt x="14237" y="7811"/>
                  </a:lnTo>
                  <a:lnTo>
                    <a:pt x="14359" y="7729"/>
                  </a:lnTo>
                  <a:lnTo>
                    <a:pt x="14400" y="7607"/>
                  </a:lnTo>
                  <a:lnTo>
                    <a:pt x="14319" y="6712"/>
                  </a:lnTo>
                  <a:lnTo>
                    <a:pt x="14319" y="6265"/>
                  </a:lnTo>
                  <a:lnTo>
                    <a:pt x="14312" y="6224"/>
                  </a:lnTo>
                  <a:lnTo>
                    <a:pt x="14725" y="6224"/>
                  </a:lnTo>
                  <a:lnTo>
                    <a:pt x="15010" y="6143"/>
                  </a:lnTo>
                  <a:lnTo>
                    <a:pt x="15173" y="6102"/>
                  </a:lnTo>
                  <a:lnTo>
                    <a:pt x="15295" y="6021"/>
                  </a:lnTo>
                  <a:lnTo>
                    <a:pt x="15457" y="5858"/>
                  </a:lnTo>
                  <a:lnTo>
                    <a:pt x="15580" y="5655"/>
                  </a:lnTo>
                  <a:lnTo>
                    <a:pt x="15661" y="5451"/>
                  </a:lnTo>
                  <a:lnTo>
                    <a:pt x="15620" y="5207"/>
                  </a:lnTo>
                  <a:lnTo>
                    <a:pt x="15539" y="4963"/>
                  </a:lnTo>
                  <a:lnTo>
                    <a:pt x="15376" y="4841"/>
                  </a:lnTo>
                  <a:lnTo>
                    <a:pt x="15173" y="4719"/>
                  </a:lnTo>
                  <a:lnTo>
                    <a:pt x="14929" y="4719"/>
                  </a:lnTo>
                  <a:lnTo>
                    <a:pt x="14603" y="4679"/>
                  </a:lnTo>
                  <a:lnTo>
                    <a:pt x="14481" y="4597"/>
                  </a:lnTo>
                  <a:lnTo>
                    <a:pt x="14319" y="4516"/>
                  </a:lnTo>
                  <a:lnTo>
                    <a:pt x="14115" y="4272"/>
                  </a:lnTo>
                  <a:lnTo>
                    <a:pt x="13912" y="3987"/>
                  </a:lnTo>
                  <a:lnTo>
                    <a:pt x="13749" y="3662"/>
                  </a:lnTo>
                  <a:lnTo>
                    <a:pt x="13668" y="3336"/>
                  </a:lnTo>
                  <a:lnTo>
                    <a:pt x="13546" y="2930"/>
                  </a:lnTo>
                  <a:lnTo>
                    <a:pt x="13464" y="2523"/>
                  </a:lnTo>
                  <a:lnTo>
                    <a:pt x="13342" y="1709"/>
                  </a:lnTo>
                  <a:lnTo>
                    <a:pt x="13220" y="204"/>
                  </a:lnTo>
                  <a:lnTo>
                    <a:pt x="13180" y="42"/>
                  </a:lnTo>
                  <a:lnTo>
                    <a:pt x="13098" y="42"/>
                  </a:lnTo>
                  <a:lnTo>
                    <a:pt x="130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70"/>
            <p:cNvSpPr/>
            <p:nvPr/>
          </p:nvSpPr>
          <p:spPr>
            <a:xfrm>
              <a:off x="1774650" y="4357925"/>
              <a:ext cx="69175" cy="133225"/>
            </a:xfrm>
            <a:custGeom>
              <a:rect b="b" l="l" r="r" t="t"/>
              <a:pathLst>
                <a:path extrusionOk="0" h="5329" w="2767">
                  <a:moveTo>
                    <a:pt x="2482" y="0"/>
                  </a:moveTo>
                  <a:lnTo>
                    <a:pt x="1343" y="203"/>
                  </a:lnTo>
                  <a:lnTo>
                    <a:pt x="774" y="244"/>
                  </a:lnTo>
                  <a:lnTo>
                    <a:pt x="163" y="285"/>
                  </a:lnTo>
                  <a:lnTo>
                    <a:pt x="123" y="285"/>
                  </a:lnTo>
                  <a:lnTo>
                    <a:pt x="41" y="325"/>
                  </a:lnTo>
                  <a:lnTo>
                    <a:pt x="1" y="366"/>
                  </a:lnTo>
                  <a:lnTo>
                    <a:pt x="1" y="448"/>
                  </a:lnTo>
                  <a:lnTo>
                    <a:pt x="123" y="1708"/>
                  </a:lnTo>
                  <a:lnTo>
                    <a:pt x="326" y="2929"/>
                  </a:lnTo>
                  <a:lnTo>
                    <a:pt x="489" y="3580"/>
                  </a:lnTo>
                  <a:lnTo>
                    <a:pt x="651" y="4230"/>
                  </a:lnTo>
                  <a:lnTo>
                    <a:pt x="814" y="4719"/>
                  </a:lnTo>
                  <a:lnTo>
                    <a:pt x="936" y="4963"/>
                  </a:lnTo>
                  <a:lnTo>
                    <a:pt x="1099" y="5166"/>
                  </a:lnTo>
                  <a:lnTo>
                    <a:pt x="1262" y="5288"/>
                  </a:lnTo>
                  <a:lnTo>
                    <a:pt x="1424" y="5329"/>
                  </a:lnTo>
                  <a:lnTo>
                    <a:pt x="1587" y="5329"/>
                  </a:lnTo>
                  <a:lnTo>
                    <a:pt x="1750" y="5288"/>
                  </a:lnTo>
                  <a:lnTo>
                    <a:pt x="1872" y="5207"/>
                  </a:lnTo>
                  <a:lnTo>
                    <a:pt x="1994" y="5085"/>
                  </a:lnTo>
                  <a:lnTo>
                    <a:pt x="2116" y="4963"/>
                  </a:lnTo>
                  <a:lnTo>
                    <a:pt x="2197" y="4800"/>
                  </a:lnTo>
                  <a:lnTo>
                    <a:pt x="2319" y="4474"/>
                  </a:lnTo>
                  <a:lnTo>
                    <a:pt x="2360" y="4149"/>
                  </a:lnTo>
                  <a:lnTo>
                    <a:pt x="2441" y="3458"/>
                  </a:lnTo>
                  <a:lnTo>
                    <a:pt x="2482" y="3051"/>
                  </a:lnTo>
                  <a:lnTo>
                    <a:pt x="2523" y="2644"/>
                  </a:lnTo>
                  <a:lnTo>
                    <a:pt x="2685" y="1790"/>
                  </a:lnTo>
                  <a:lnTo>
                    <a:pt x="2726" y="1383"/>
                  </a:lnTo>
                  <a:lnTo>
                    <a:pt x="2767" y="976"/>
                  </a:lnTo>
                  <a:lnTo>
                    <a:pt x="2767" y="529"/>
                  </a:lnTo>
                  <a:lnTo>
                    <a:pt x="2685" y="122"/>
                  </a:lnTo>
                  <a:lnTo>
                    <a:pt x="2685" y="41"/>
                  </a:lnTo>
                  <a:lnTo>
                    <a:pt x="26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70"/>
            <p:cNvSpPr/>
            <p:nvPr/>
          </p:nvSpPr>
          <p:spPr>
            <a:xfrm>
              <a:off x="1988200" y="4390450"/>
              <a:ext cx="46800" cy="33600"/>
            </a:xfrm>
            <a:custGeom>
              <a:rect b="b" l="l" r="r" t="t"/>
              <a:pathLst>
                <a:path extrusionOk="0" h="1344" w="1872">
                  <a:moveTo>
                    <a:pt x="692" y="1"/>
                  </a:moveTo>
                  <a:lnTo>
                    <a:pt x="529" y="41"/>
                  </a:lnTo>
                  <a:lnTo>
                    <a:pt x="407" y="123"/>
                  </a:lnTo>
                  <a:lnTo>
                    <a:pt x="285" y="204"/>
                  </a:lnTo>
                  <a:lnTo>
                    <a:pt x="163" y="326"/>
                  </a:lnTo>
                  <a:lnTo>
                    <a:pt x="82" y="448"/>
                  </a:lnTo>
                  <a:lnTo>
                    <a:pt x="1" y="611"/>
                  </a:lnTo>
                  <a:lnTo>
                    <a:pt x="1" y="774"/>
                  </a:lnTo>
                  <a:lnTo>
                    <a:pt x="1" y="936"/>
                  </a:lnTo>
                  <a:lnTo>
                    <a:pt x="41" y="1099"/>
                  </a:lnTo>
                  <a:lnTo>
                    <a:pt x="123" y="1262"/>
                  </a:lnTo>
                  <a:lnTo>
                    <a:pt x="245" y="1343"/>
                  </a:lnTo>
                  <a:lnTo>
                    <a:pt x="326" y="1343"/>
                  </a:lnTo>
                  <a:lnTo>
                    <a:pt x="367" y="1302"/>
                  </a:lnTo>
                  <a:lnTo>
                    <a:pt x="448" y="1262"/>
                  </a:lnTo>
                  <a:lnTo>
                    <a:pt x="448" y="1221"/>
                  </a:lnTo>
                  <a:lnTo>
                    <a:pt x="489" y="1140"/>
                  </a:lnTo>
                  <a:lnTo>
                    <a:pt x="448" y="1058"/>
                  </a:lnTo>
                  <a:lnTo>
                    <a:pt x="407" y="1018"/>
                  </a:lnTo>
                  <a:lnTo>
                    <a:pt x="367" y="977"/>
                  </a:lnTo>
                  <a:lnTo>
                    <a:pt x="367" y="896"/>
                  </a:lnTo>
                  <a:lnTo>
                    <a:pt x="367" y="855"/>
                  </a:lnTo>
                  <a:lnTo>
                    <a:pt x="367" y="814"/>
                  </a:lnTo>
                  <a:lnTo>
                    <a:pt x="367" y="774"/>
                  </a:lnTo>
                  <a:lnTo>
                    <a:pt x="367" y="733"/>
                  </a:lnTo>
                  <a:lnTo>
                    <a:pt x="367" y="692"/>
                  </a:lnTo>
                  <a:lnTo>
                    <a:pt x="407" y="652"/>
                  </a:lnTo>
                  <a:lnTo>
                    <a:pt x="448" y="529"/>
                  </a:lnTo>
                  <a:lnTo>
                    <a:pt x="489" y="489"/>
                  </a:lnTo>
                  <a:lnTo>
                    <a:pt x="529" y="489"/>
                  </a:lnTo>
                  <a:lnTo>
                    <a:pt x="611" y="407"/>
                  </a:lnTo>
                  <a:lnTo>
                    <a:pt x="733" y="367"/>
                  </a:lnTo>
                  <a:lnTo>
                    <a:pt x="977" y="367"/>
                  </a:lnTo>
                  <a:lnTo>
                    <a:pt x="1099" y="407"/>
                  </a:lnTo>
                  <a:lnTo>
                    <a:pt x="1221" y="448"/>
                  </a:lnTo>
                  <a:lnTo>
                    <a:pt x="1302" y="570"/>
                  </a:lnTo>
                  <a:lnTo>
                    <a:pt x="1384" y="652"/>
                  </a:lnTo>
                  <a:lnTo>
                    <a:pt x="1506" y="896"/>
                  </a:lnTo>
                  <a:lnTo>
                    <a:pt x="1546" y="936"/>
                  </a:lnTo>
                  <a:lnTo>
                    <a:pt x="1587" y="1018"/>
                  </a:lnTo>
                  <a:lnTo>
                    <a:pt x="1750" y="1018"/>
                  </a:lnTo>
                  <a:lnTo>
                    <a:pt x="1790" y="977"/>
                  </a:lnTo>
                  <a:lnTo>
                    <a:pt x="1831" y="936"/>
                  </a:lnTo>
                  <a:lnTo>
                    <a:pt x="1872" y="855"/>
                  </a:lnTo>
                  <a:lnTo>
                    <a:pt x="1872" y="774"/>
                  </a:lnTo>
                  <a:lnTo>
                    <a:pt x="1750" y="489"/>
                  </a:lnTo>
                  <a:lnTo>
                    <a:pt x="1546" y="245"/>
                  </a:lnTo>
                  <a:lnTo>
                    <a:pt x="1302" y="82"/>
                  </a:lnTo>
                  <a:lnTo>
                    <a:pt x="1140" y="41"/>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70"/>
            <p:cNvSpPr/>
            <p:nvPr/>
          </p:nvSpPr>
          <p:spPr>
            <a:xfrm>
              <a:off x="1822450" y="4167750"/>
              <a:ext cx="179000" cy="154600"/>
            </a:xfrm>
            <a:custGeom>
              <a:rect b="b" l="l" r="r" t="t"/>
              <a:pathLst>
                <a:path extrusionOk="0" h="6184" w="7160">
                  <a:moveTo>
                    <a:pt x="1994" y="1"/>
                  </a:moveTo>
                  <a:lnTo>
                    <a:pt x="1831" y="41"/>
                  </a:lnTo>
                  <a:lnTo>
                    <a:pt x="1668" y="123"/>
                  </a:lnTo>
                  <a:lnTo>
                    <a:pt x="1546" y="245"/>
                  </a:lnTo>
                  <a:lnTo>
                    <a:pt x="1424" y="407"/>
                  </a:lnTo>
                  <a:lnTo>
                    <a:pt x="1343" y="570"/>
                  </a:lnTo>
                  <a:lnTo>
                    <a:pt x="1302" y="773"/>
                  </a:lnTo>
                  <a:lnTo>
                    <a:pt x="1302" y="977"/>
                  </a:lnTo>
                  <a:lnTo>
                    <a:pt x="1343" y="1221"/>
                  </a:lnTo>
                  <a:lnTo>
                    <a:pt x="1383" y="1424"/>
                  </a:lnTo>
                  <a:lnTo>
                    <a:pt x="1465" y="1628"/>
                  </a:lnTo>
                  <a:lnTo>
                    <a:pt x="1668" y="2034"/>
                  </a:lnTo>
                  <a:lnTo>
                    <a:pt x="1831" y="2441"/>
                  </a:lnTo>
                  <a:lnTo>
                    <a:pt x="1587" y="2360"/>
                  </a:lnTo>
                  <a:lnTo>
                    <a:pt x="1383" y="2279"/>
                  </a:lnTo>
                  <a:lnTo>
                    <a:pt x="1139" y="2238"/>
                  </a:lnTo>
                  <a:lnTo>
                    <a:pt x="855" y="2238"/>
                  </a:lnTo>
                  <a:lnTo>
                    <a:pt x="611" y="2319"/>
                  </a:lnTo>
                  <a:lnTo>
                    <a:pt x="367" y="2441"/>
                  </a:lnTo>
                  <a:lnTo>
                    <a:pt x="163" y="2645"/>
                  </a:lnTo>
                  <a:lnTo>
                    <a:pt x="41" y="2889"/>
                  </a:lnTo>
                  <a:lnTo>
                    <a:pt x="0" y="3011"/>
                  </a:lnTo>
                  <a:lnTo>
                    <a:pt x="0" y="3173"/>
                  </a:lnTo>
                  <a:lnTo>
                    <a:pt x="41" y="3417"/>
                  </a:lnTo>
                  <a:lnTo>
                    <a:pt x="204" y="3661"/>
                  </a:lnTo>
                  <a:lnTo>
                    <a:pt x="407" y="3865"/>
                  </a:lnTo>
                  <a:lnTo>
                    <a:pt x="611" y="3946"/>
                  </a:lnTo>
                  <a:lnTo>
                    <a:pt x="814" y="4028"/>
                  </a:lnTo>
                  <a:lnTo>
                    <a:pt x="1058" y="4068"/>
                  </a:lnTo>
                  <a:lnTo>
                    <a:pt x="1261" y="4068"/>
                  </a:lnTo>
                  <a:lnTo>
                    <a:pt x="1017" y="4434"/>
                  </a:lnTo>
                  <a:lnTo>
                    <a:pt x="936" y="4597"/>
                  </a:lnTo>
                  <a:lnTo>
                    <a:pt x="855" y="4800"/>
                  </a:lnTo>
                  <a:lnTo>
                    <a:pt x="855" y="5085"/>
                  </a:lnTo>
                  <a:lnTo>
                    <a:pt x="895" y="5370"/>
                  </a:lnTo>
                  <a:lnTo>
                    <a:pt x="1017" y="5614"/>
                  </a:lnTo>
                  <a:lnTo>
                    <a:pt x="1180" y="5817"/>
                  </a:lnTo>
                  <a:lnTo>
                    <a:pt x="1343" y="5899"/>
                  </a:lnTo>
                  <a:lnTo>
                    <a:pt x="1465" y="5939"/>
                  </a:lnTo>
                  <a:lnTo>
                    <a:pt x="1750" y="5939"/>
                  </a:lnTo>
                  <a:lnTo>
                    <a:pt x="2034" y="5858"/>
                  </a:lnTo>
                  <a:lnTo>
                    <a:pt x="2278" y="5695"/>
                  </a:lnTo>
                  <a:lnTo>
                    <a:pt x="2482" y="5492"/>
                  </a:lnTo>
                  <a:lnTo>
                    <a:pt x="2644" y="5289"/>
                  </a:lnTo>
                  <a:lnTo>
                    <a:pt x="2929" y="4841"/>
                  </a:lnTo>
                  <a:lnTo>
                    <a:pt x="3010" y="5126"/>
                  </a:lnTo>
                  <a:lnTo>
                    <a:pt x="3092" y="5370"/>
                  </a:lnTo>
                  <a:lnTo>
                    <a:pt x="3173" y="5573"/>
                  </a:lnTo>
                  <a:lnTo>
                    <a:pt x="3336" y="5817"/>
                  </a:lnTo>
                  <a:lnTo>
                    <a:pt x="3539" y="5980"/>
                  </a:lnTo>
                  <a:lnTo>
                    <a:pt x="3824" y="6143"/>
                  </a:lnTo>
                  <a:lnTo>
                    <a:pt x="4109" y="6183"/>
                  </a:lnTo>
                  <a:lnTo>
                    <a:pt x="4271" y="6183"/>
                  </a:lnTo>
                  <a:lnTo>
                    <a:pt x="4393" y="6143"/>
                  </a:lnTo>
                  <a:lnTo>
                    <a:pt x="4556" y="6102"/>
                  </a:lnTo>
                  <a:lnTo>
                    <a:pt x="4678" y="5980"/>
                  </a:lnTo>
                  <a:lnTo>
                    <a:pt x="4760" y="5899"/>
                  </a:lnTo>
                  <a:lnTo>
                    <a:pt x="4841" y="5777"/>
                  </a:lnTo>
                  <a:lnTo>
                    <a:pt x="4963" y="5492"/>
                  </a:lnTo>
                  <a:lnTo>
                    <a:pt x="5004" y="5167"/>
                  </a:lnTo>
                  <a:lnTo>
                    <a:pt x="5004" y="4922"/>
                  </a:lnTo>
                  <a:lnTo>
                    <a:pt x="5004" y="4678"/>
                  </a:lnTo>
                  <a:lnTo>
                    <a:pt x="4922" y="4434"/>
                  </a:lnTo>
                  <a:lnTo>
                    <a:pt x="4841" y="4190"/>
                  </a:lnTo>
                  <a:lnTo>
                    <a:pt x="5451" y="4312"/>
                  </a:lnTo>
                  <a:lnTo>
                    <a:pt x="6061" y="4394"/>
                  </a:lnTo>
                  <a:lnTo>
                    <a:pt x="6427" y="4394"/>
                  </a:lnTo>
                  <a:lnTo>
                    <a:pt x="6590" y="4353"/>
                  </a:lnTo>
                  <a:lnTo>
                    <a:pt x="6753" y="4312"/>
                  </a:lnTo>
                  <a:lnTo>
                    <a:pt x="6915" y="4231"/>
                  </a:lnTo>
                  <a:lnTo>
                    <a:pt x="7037" y="4109"/>
                  </a:lnTo>
                  <a:lnTo>
                    <a:pt x="7119" y="3987"/>
                  </a:lnTo>
                  <a:lnTo>
                    <a:pt x="7159" y="3784"/>
                  </a:lnTo>
                  <a:lnTo>
                    <a:pt x="7159" y="3621"/>
                  </a:lnTo>
                  <a:lnTo>
                    <a:pt x="7119" y="3458"/>
                  </a:lnTo>
                  <a:lnTo>
                    <a:pt x="7078" y="3336"/>
                  </a:lnTo>
                  <a:lnTo>
                    <a:pt x="6997" y="3173"/>
                  </a:lnTo>
                  <a:lnTo>
                    <a:pt x="6875" y="3092"/>
                  </a:lnTo>
                  <a:lnTo>
                    <a:pt x="6753" y="2970"/>
                  </a:lnTo>
                  <a:lnTo>
                    <a:pt x="6468" y="2807"/>
                  </a:lnTo>
                  <a:lnTo>
                    <a:pt x="6143" y="2726"/>
                  </a:lnTo>
                  <a:lnTo>
                    <a:pt x="5776" y="2726"/>
                  </a:lnTo>
                  <a:lnTo>
                    <a:pt x="5451" y="2685"/>
                  </a:lnTo>
                  <a:lnTo>
                    <a:pt x="5085" y="2645"/>
                  </a:lnTo>
                  <a:lnTo>
                    <a:pt x="5370" y="2401"/>
                  </a:lnTo>
                  <a:lnTo>
                    <a:pt x="5614" y="2156"/>
                  </a:lnTo>
                  <a:lnTo>
                    <a:pt x="5695" y="1994"/>
                  </a:lnTo>
                  <a:lnTo>
                    <a:pt x="5776" y="1831"/>
                  </a:lnTo>
                  <a:lnTo>
                    <a:pt x="5817" y="1668"/>
                  </a:lnTo>
                  <a:lnTo>
                    <a:pt x="5817" y="1465"/>
                  </a:lnTo>
                  <a:lnTo>
                    <a:pt x="5776" y="1302"/>
                  </a:lnTo>
                  <a:lnTo>
                    <a:pt x="5736" y="1140"/>
                  </a:lnTo>
                  <a:lnTo>
                    <a:pt x="5614" y="977"/>
                  </a:lnTo>
                  <a:lnTo>
                    <a:pt x="5492" y="855"/>
                  </a:lnTo>
                  <a:lnTo>
                    <a:pt x="5288" y="733"/>
                  </a:lnTo>
                  <a:lnTo>
                    <a:pt x="4800" y="733"/>
                  </a:lnTo>
                  <a:lnTo>
                    <a:pt x="4556" y="814"/>
                  </a:lnTo>
                  <a:lnTo>
                    <a:pt x="4190" y="977"/>
                  </a:lnTo>
                  <a:lnTo>
                    <a:pt x="3824" y="1221"/>
                  </a:lnTo>
                  <a:lnTo>
                    <a:pt x="3499" y="1506"/>
                  </a:lnTo>
                  <a:lnTo>
                    <a:pt x="3173" y="1831"/>
                  </a:lnTo>
                  <a:lnTo>
                    <a:pt x="3092" y="1302"/>
                  </a:lnTo>
                  <a:lnTo>
                    <a:pt x="2970" y="773"/>
                  </a:lnTo>
                  <a:lnTo>
                    <a:pt x="2888" y="529"/>
                  </a:lnTo>
                  <a:lnTo>
                    <a:pt x="2766" y="326"/>
                  </a:lnTo>
                  <a:lnTo>
                    <a:pt x="2604" y="163"/>
                  </a:lnTo>
                  <a:lnTo>
                    <a:pt x="2360" y="41"/>
                  </a:lnTo>
                  <a:lnTo>
                    <a:pt x="21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70"/>
            <p:cNvSpPr/>
            <p:nvPr/>
          </p:nvSpPr>
          <p:spPr>
            <a:xfrm>
              <a:off x="1864150" y="4215550"/>
              <a:ext cx="73225" cy="69175"/>
            </a:xfrm>
            <a:custGeom>
              <a:rect b="b" l="l" r="r" t="t"/>
              <a:pathLst>
                <a:path extrusionOk="0" h="2767" w="2929">
                  <a:moveTo>
                    <a:pt x="1709" y="0"/>
                  </a:moveTo>
                  <a:lnTo>
                    <a:pt x="1383" y="41"/>
                  </a:lnTo>
                  <a:lnTo>
                    <a:pt x="1017" y="122"/>
                  </a:lnTo>
                  <a:lnTo>
                    <a:pt x="814" y="204"/>
                  </a:lnTo>
                  <a:lnTo>
                    <a:pt x="610" y="326"/>
                  </a:lnTo>
                  <a:lnTo>
                    <a:pt x="407" y="489"/>
                  </a:lnTo>
                  <a:lnTo>
                    <a:pt x="244" y="692"/>
                  </a:lnTo>
                  <a:lnTo>
                    <a:pt x="122" y="895"/>
                  </a:lnTo>
                  <a:lnTo>
                    <a:pt x="41" y="1099"/>
                  </a:lnTo>
                  <a:lnTo>
                    <a:pt x="0" y="1343"/>
                  </a:lnTo>
                  <a:lnTo>
                    <a:pt x="0" y="1587"/>
                  </a:lnTo>
                  <a:lnTo>
                    <a:pt x="41" y="1831"/>
                  </a:lnTo>
                  <a:lnTo>
                    <a:pt x="122" y="2034"/>
                  </a:lnTo>
                  <a:lnTo>
                    <a:pt x="244" y="2238"/>
                  </a:lnTo>
                  <a:lnTo>
                    <a:pt x="407" y="2400"/>
                  </a:lnTo>
                  <a:lnTo>
                    <a:pt x="610" y="2563"/>
                  </a:lnTo>
                  <a:lnTo>
                    <a:pt x="814" y="2685"/>
                  </a:lnTo>
                  <a:lnTo>
                    <a:pt x="1058" y="2766"/>
                  </a:lnTo>
                  <a:lnTo>
                    <a:pt x="1546" y="2766"/>
                  </a:lnTo>
                  <a:lnTo>
                    <a:pt x="1831" y="2726"/>
                  </a:lnTo>
                  <a:lnTo>
                    <a:pt x="2075" y="2604"/>
                  </a:lnTo>
                  <a:lnTo>
                    <a:pt x="2278" y="2441"/>
                  </a:lnTo>
                  <a:lnTo>
                    <a:pt x="2481" y="2238"/>
                  </a:lnTo>
                  <a:lnTo>
                    <a:pt x="2644" y="2034"/>
                  </a:lnTo>
                  <a:lnTo>
                    <a:pt x="2766" y="1790"/>
                  </a:lnTo>
                  <a:lnTo>
                    <a:pt x="2888" y="1546"/>
                  </a:lnTo>
                  <a:lnTo>
                    <a:pt x="2888" y="1343"/>
                  </a:lnTo>
                  <a:lnTo>
                    <a:pt x="2929" y="1180"/>
                  </a:lnTo>
                  <a:lnTo>
                    <a:pt x="2888" y="977"/>
                  </a:lnTo>
                  <a:lnTo>
                    <a:pt x="2848" y="814"/>
                  </a:lnTo>
                  <a:lnTo>
                    <a:pt x="2807" y="651"/>
                  </a:lnTo>
                  <a:lnTo>
                    <a:pt x="2685" y="489"/>
                  </a:lnTo>
                  <a:lnTo>
                    <a:pt x="2563" y="326"/>
                  </a:lnTo>
                  <a:lnTo>
                    <a:pt x="2400" y="244"/>
                  </a:lnTo>
                  <a:lnTo>
                    <a:pt x="2237" y="122"/>
                  </a:lnTo>
                  <a:lnTo>
                    <a:pt x="2075" y="82"/>
                  </a:lnTo>
                  <a:lnTo>
                    <a:pt x="17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70"/>
            <p:cNvSpPr/>
            <p:nvPr/>
          </p:nvSpPr>
          <p:spPr>
            <a:xfrm>
              <a:off x="1694325" y="4652825"/>
              <a:ext cx="459650" cy="272550"/>
            </a:xfrm>
            <a:custGeom>
              <a:rect b="b" l="l" r="r" t="t"/>
              <a:pathLst>
                <a:path extrusionOk="0" h="10902" w="18386">
                  <a:moveTo>
                    <a:pt x="8095" y="0"/>
                  </a:moveTo>
                  <a:lnTo>
                    <a:pt x="6997" y="41"/>
                  </a:lnTo>
                  <a:lnTo>
                    <a:pt x="5898" y="122"/>
                  </a:lnTo>
                  <a:lnTo>
                    <a:pt x="4841" y="285"/>
                  </a:lnTo>
                  <a:lnTo>
                    <a:pt x="4759" y="285"/>
                  </a:lnTo>
                  <a:lnTo>
                    <a:pt x="4719" y="326"/>
                  </a:lnTo>
                  <a:lnTo>
                    <a:pt x="4678" y="448"/>
                  </a:lnTo>
                  <a:lnTo>
                    <a:pt x="4637" y="1627"/>
                  </a:lnTo>
                  <a:lnTo>
                    <a:pt x="3905" y="1790"/>
                  </a:lnTo>
                  <a:lnTo>
                    <a:pt x="3580" y="1912"/>
                  </a:lnTo>
                  <a:lnTo>
                    <a:pt x="3214" y="2075"/>
                  </a:lnTo>
                  <a:lnTo>
                    <a:pt x="2888" y="2237"/>
                  </a:lnTo>
                  <a:lnTo>
                    <a:pt x="2563" y="2441"/>
                  </a:lnTo>
                  <a:lnTo>
                    <a:pt x="2278" y="2685"/>
                  </a:lnTo>
                  <a:lnTo>
                    <a:pt x="1993" y="2929"/>
                  </a:lnTo>
                  <a:lnTo>
                    <a:pt x="1627" y="3295"/>
                  </a:lnTo>
                  <a:lnTo>
                    <a:pt x="1343" y="3742"/>
                  </a:lnTo>
                  <a:lnTo>
                    <a:pt x="1058" y="4190"/>
                  </a:lnTo>
                  <a:lnTo>
                    <a:pt x="854" y="4637"/>
                  </a:lnTo>
                  <a:lnTo>
                    <a:pt x="651" y="5125"/>
                  </a:lnTo>
                  <a:lnTo>
                    <a:pt x="488" y="5613"/>
                  </a:lnTo>
                  <a:lnTo>
                    <a:pt x="366" y="6142"/>
                  </a:lnTo>
                  <a:lnTo>
                    <a:pt x="285" y="6630"/>
                  </a:lnTo>
                  <a:lnTo>
                    <a:pt x="163" y="7240"/>
                  </a:lnTo>
                  <a:lnTo>
                    <a:pt x="122" y="7891"/>
                  </a:lnTo>
                  <a:lnTo>
                    <a:pt x="0" y="9152"/>
                  </a:lnTo>
                  <a:lnTo>
                    <a:pt x="0" y="9681"/>
                  </a:lnTo>
                  <a:lnTo>
                    <a:pt x="0" y="9925"/>
                  </a:lnTo>
                  <a:lnTo>
                    <a:pt x="122" y="10210"/>
                  </a:lnTo>
                  <a:lnTo>
                    <a:pt x="244" y="10373"/>
                  </a:lnTo>
                  <a:lnTo>
                    <a:pt x="407" y="10535"/>
                  </a:lnTo>
                  <a:lnTo>
                    <a:pt x="610" y="10617"/>
                  </a:lnTo>
                  <a:lnTo>
                    <a:pt x="814" y="10698"/>
                  </a:lnTo>
                  <a:lnTo>
                    <a:pt x="1343" y="10698"/>
                  </a:lnTo>
                  <a:lnTo>
                    <a:pt x="1831" y="10657"/>
                  </a:lnTo>
                  <a:lnTo>
                    <a:pt x="2482" y="10657"/>
                  </a:lnTo>
                  <a:lnTo>
                    <a:pt x="3132" y="10739"/>
                  </a:lnTo>
                  <a:lnTo>
                    <a:pt x="3742" y="10820"/>
                  </a:lnTo>
                  <a:lnTo>
                    <a:pt x="4393" y="10901"/>
                  </a:lnTo>
                  <a:lnTo>
                    <a:pt x="14034" y="10901"/>
                  </a:lnTo>
                  <a:lnTo>
                    <a:pt x="16800" y="10820"/>
                  </a:lnTo>
                  <a:lnTo>
                    <a:pt x="18183" y="10739"/>
                  </a:lnTo>
                  <a:lnTo>
                    <a:pt x="18264" y="10698"/>
                  </a:lnTo>
                  <a:lnTo>
                    <a:pt x="18305" y="10698"/>
                  </a:lnTo>
                  <a:lnTo>
                    <a:pt x="18305" y="10657"/>
                  </a:lnTo>
                  <a:lnTo>
                    <a:pt x="18345" y="10617"/>
                  </a:lnTo>
                  <a:lnTo>
                    <a:pt x="18345" y="10576"/>
                  </a:lnTo>
                  <a:lnTo>
                    <a:pt x="18386" y="9925"/>
                  </a:lnTo>
                  <a:lnTo>
                    <a:pt x="18345" y="9315"/>
                  </a:lnTo>
                  <a:lnTo>
                    <a:pt x="18345" y="8705"/>
                  </a:lnTo>
                  <a:lnTo>
                    <a:pt x="18264" y="8095"/>
                  </a:lnTo>
                  <a:lnTo>
                    <a:pt x="18142" y="7485"/>
                  </a:lnTo>
                  <a:lnTo>
                    <a:pt x="18020" y="6874"/>
                  </a:lnTo>
                  <a:lnTo>
                    <a:pt x="17816" y="6305"/>
                  </a:lnTo>
                  <a:lnTo>
                    <a:pt x="17572" y="5735"/>
                  </a:lnTo>
                  <a:lnTo>
                    <a:pt x="17369" y="5247"/>
                  </a:lnTo>
                  <a:lnTo>
                    <a:pt x="17084" y="4800"/>
                  </a:lnTo>
                  <a:lnTo>
                    <a:pt x="16800" y="4352"/>
                  </a:lnTo>
                  <a:lnTo>
                    <a:pt x="16433" y="3946"/>
                  </a:lnTo>
                  <a:lnTo>
                    <a:pt x="16067" y="3580"/>
                  </a:lnTo>
                  <a:lnTo>
                    <a:pt x="15661" y="3214"/>
                  </a:lnTo>
                  <a:lnTo>
                    <a:pt x="15254" y="2888"/>
                  </a:lnTo>
                  <a:lnTo>
                    <a:pt x="14806" y="2644"/>
                  </a:lnTo>
                  <a:lnTo>
                    <a:pt x="14400" y="2441"/>
                  </a:lnTo>
                  <a:lnTo>
                    <a:pt x="13952" y="2278"/>
                  </a:lnTo>
                  <a:lnTo>
                    <a:pt x="13545" y="2156"/>
                  </a:lnTo>
                  <a:lnTo>
                    <a:pt x="13098" y="2034"/>
                  </a:lnTo>
                  <a:lnTo>
                    <a:pt x="13179" y="1220"/>
                  </a:lnTo>
                  <a:lnTo>
                    <a:pt x="13220" y="366"/>
                  </a:lnTo>
                  <a:lnTo>
                    <a:pt x="13179" y="285"/>
                  </a:lnTo>
                  <a:lnTo>
                    <a:pt x="13098" y="204"/>
                  </a:lnTo>
                  <a:lnTo>
                    <a:pt x="12610" y="122"/>
                  </a:lnTo>
                  <a:lnTo>
                    <a:pt x="12122" y="81"/>
                  </a:lnTo>
                  <a:lnTo>
                    <a:pt x="11146" y="41"/>
                  </a:lnTo>
                  <a:lnTo>
                    <a:pt x="9152" y="41"/>
                  </a:lnTo>
                  <a:lnTo>
                    <a:pt x="80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70"/>
            <p:cNvSpPr/>
            <p:nvPr/>
          </p:nvSpPr>
          <p:spPr>
            <a:xfrm>
              <a:off x="1829575" y="4684350"/>
              <a:ext cx="12225" cy="33575"/>
            </a:xfrm>
            <a:custGeom>
              <a:rect b="b" l="l" r="r" t="t"/>
              <a:pathLst>
                <a:path extrusionOk="0" h="1343" w="489">
                  <a:moveTo>
                    <a:pt x="122" y="0"/>
                  </a:moveTo>
                  <a:lnTo>
                    <a:pt x="82" y="41"/>
                  </a:lnTo>
                  <a:lnTo>
                    <a:pt x="41" y="122"/>
                  </a:lnTo>
                  <a:lnTo>
                    <a:pt x="0" y="244"/>
                  </a:lnTo>
                  <a:lnTo>
                    <a:pt x="163" y="1180"/>
                  </a:lnTo>
                  <a:lnTo>
                    <a:pt x="163" y="1261"/>
                  </a:lnTo>
                  <a:lnTo>
                    <a:pt x="244" y="1302"/>
                  </a:lnTo>
                  <a:lnTo>
                    <a:pt x="326" y="1342"/>
                  </a:lnTo>
                  <a:lnTo>
                    <a:pt x="366" y="1302"/>
                  </a:lnTo>
                  <a:lnTo>
                    <a:pt x="448" y="1302"/>
                  </a:lnTo>
                  <a:lnTo>
                    <a:pt x="488" y="1220"/>
                  </a:lnTo>
                  <a:lnTo>
                    <a:pt x="488" y="1098"/>
                  </a:lnTo>
                  <a:lnTo>
                    <a:pt x="366" y="163"/>
                  </a:lnTo>
                  <a:lnTo>
                    <a:pt x="326" y="81"/>
                  </a:lnTo>
                  <a:lnTo>
                    <a:pt x="285" y="41"/>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70"/>
            <p:cNvSpPr/>
            <p:nvPr/>
          </p:nvSpPr>
          <p:spPr>
            <a:xfrm>
              <a:off x="1862100" y="4686375"/>
              <a:ext cx="9175" cy="35625"/>
            </a:xfrm>
            <a:custGeom>
              <a:rect b="b" l="l" r="r" t="t"/>
              <a:pathLst>
                <a:path extrusionOk="0" h="1425" w="367">
                  <a:moveTo>
                    <a:pt x="123" y="0"/>
                  </a:moveTo>
                  <a:lnTo>
                    <a:pt x="42" y="41"/>
                  </a:lnTo>
                  <a:lnTo>
                    <a:pt x="1" y="122"/>
                  </a:lnTo>
                  <a:lnTo>
                    <a:pt x="1" y="163"/>
                  </a:lnTo>
                  <a:lnTo>
                    <a:pt x="1" y="1261"/>
                  </a:lnTo>
                  <a:lnTo>
                    <a:pt x="1" y="1343"/>
                  </a:lnTo>
                  <a:lnTo>
                    <a:pt x="42" y="1383"/>
                  </a:lnTo>
                  <a:lnTo>
                    <a:pt x="123" y="1424"/>
                  </a:lnTo>
                  <a:lnTo>
                    <a:pt x="245" y="1424"/>
                  </a:lnTo>
                  <a:lnTo>
                    <a:pt x="326" y="1383"/>
                  </a:lnTo>
                  <a:lnTo>
                    <a:pt x="367" y="1343"/>
                  </a:lnTo>
                  <a:lnTo>
                    <a:pt x="367" y="1261"/>
                  </a:lnTo>
                  <a:lnTo>
                    <a:pt x="367" y="163"/>
                  </a:lnTo>
                  <a:lnTo>
                    <a:pt x="367" y="122"/>
                  </a:lnTo>
                  <a:lnTo>
                    <a:pt x="326" y="41"/>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70"/>
            <p:cNvSpPr/>
            <p:nvPr/>
          </p:nvSpPr>
          <p:spPr>
            <a:xfrm>
              <a:off x="1892625" y="4686375"/>
              <a:ext cx="12225" cy="32575"/>
            </a:xfrm>
            <a:custGeom>
              <a:rect b="b" l="l" r="r" t="t"/>
              <a:pathLst>
                <a:path extrusionOk="0" h="1303" w="489">
                  <a:moveTo>
                    <a:pt x="122" y="0"/>
                  </a:moveTo>
                  <a:lnTo>
                    <a:pt x="81" y="41"/>
                  </a:lnTo>
                  <a:lnTo>
                    <a:pt x="41" y="82"/>
                  </a:lnTo>
                  <a:lnTo>
                    <a:pt x="0" y="245"/>
                  </a:lnTo>
                  <a:lnTo>
                    <a:pt x="122" y="1180"/>
                  </a:lnTo>
                  <a:lnTo>
                    <a:pt x="163" y="1221"/>
                  </a:lnTo>
                  <a:lnTo>
                    <a:pt x="244" y="1302"/>
                  </a:lnTo>
                  <a:lnTo>
                    <a:pt x="366" y="1302"/>
                  </a:lnTo>
                  <a:lnTo>
                    <a:pt x="448" y="1261"/>
                  </a:lnTo>
                  <a:lnTo>
                    <a:pt x="488" y="1221"/>
                  </a:lnTo>
                  <a:lnTo>
                    <a:pt x="488" y="1058"/>
                  </a:lnTo>
                  <a:lnTo>
                    <a:pt x="366" y="122"/>
                  </a:lnTo>
                  <a:lnTo>
                    <a:pt x="326" y="82"/>
                  </a:lnTo>
                  <a:lnTo>
                    <a:pt x="2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70"/>
            <p:cNvSpPr/>
            <p:nvPr/>
          </p:nvSpPr>
          <p:spPr>
            <a:xfrm>
              <a:off x="1924150" y="4684350"/>
              <a:ext cx="11200" cy="34600"/>
            </a:xfrm>
            <a:custGeom>
              <a:rect b="b" l="l" r="r" t="t"/>
              <a:pathLst>
                <a:path extrusionOk="0" h="1384" w="448">
                  <a:moveTo>
                    <a:pt x="203" y="0"/>
                  </a:moveTo>
                  <a:lnTo>
                    <a:pt x="122" y="41"/>
                  </a:lnTo>
                  <a:lnTo>
                    <a:pt x="41" y="81"/>
                  </a:lnTo>
                  <a:lnTo>
                    <a:pt x="0" y="122"/>
                  </a:lnTo>
                  <a:lnTo>
                    <a:pt x="0" y="203"/>
                  </a:lnTo>
                  <a:lnTo>
                    <a:pt x="81" y="1220"/>
                  </a:lnTo>
                  <a:lnTo>
                    <a:pt x="81" y="1261"/>
                  </a:lnTo>
                  <a:lnTo>
                    <a:pt x="122" y="1342"/>
                  </a:lnTo>
                  <a:lnTo>
                    <a:pt x="163" y="1383"/>
                  </a:lnTo>
                  <a:lnTo>
                    <a:pt x="325" y="1383"/>
                  </a:lnTo>
                  <a:lnTo>
                    <a:pt x="366" y="1342"/>
                  </a:lnTo>
                  <a:lnTo>
                    <a:pt x="407" y="1261"/>
                  </a:lnTo>
                  <a:lnTo>
                    <a:pt x="448" y="1220"/>
                  </a:lnTo>
                  <a:lnTo>
                    <a:pt x="366" y="203"/>
                  </a:lnTo>
                  <a:lnTo>
                    <a:pt x="366" y="122"/>
                  </a:lnTo>
                  <a:lnTo>
                    <a:pt x="325" y="81"/>
                  </a:lnTo>
                  <a:lnTo>
                    <a:pt x="2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70"/>
            <p:cNvSpPr/>
            <p:nvPr/>
          </p:nvSpPr>
          <p:spPr>
            <a:xfrm>
              <a:off x="1956675" y="4682300"/>
              <a:ext cx="11225" cy="33600"/>
            </a:xfrm>
            <a:custGeom>
              <a:rect b="b" l="l" r="r" t="t"/>
              <a:pathLst>
                <a:path extrusionOk="0" h="1344" w="449">
                  <a:moveTo>
                    <a:pt x="204" y="1"/>
                  </a:moveTo>
                  <a:lnTo>
                    <a:pt x="123" y="41"/>
                  </a:lnTo>
                  <a:lnTo>
                    <a:pt x="82" y="82"/>
                  </a:lnTo>
                  <a:lnTo>
                    <a:pt x="41" y="123"/>
                  </a:lnTo>
                  <a:lnTo>
                    <a:pt x="1" y="204"/>
                  </a:lnTo>
                  <a:lnTo>
                    <a:pt x="82" y="1140"/>
                  </a:lnTo>
                  <a:lnTo>
                    <a:pt x="123" y="1262"/>
                  </a:lnTo>
                  <a:lnTo>
                    <a:pt x="204" y="1302"/>
                  </a:lnTo>
                  <a:lnTo>
                    <a:pt x="245" y="1343"/>
                  </a:lnTo>
                  <a:lnTo>
                    <a:pt x="326" y="1302"/>
                  </a:lnTo>
                  <a:lnTo>
                    <a:pt x="407" y="1262"/>
                  </a:lnTo>
                  <a:lnTo>
                    <a:pt x="448" y="1221"/>
                  </a:lnTo>
                  <a:lnTo>
                    <a:pt x="448" y="1140"/>
                  </a:lnTo>
                  <a:lnTo>
                    <a:pt x="367" y="204"/>
                  </a:lnTo>
                  <a:lnTo>
                    <a:pt x="326" y="82"/>
                  </a:lnTo>
                  <a:lnTo>
                    <a:pt x="285" y="41"/>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70"/>
            <p:cNvSpPr/>
            <p:nvPr/>
          </p:nvSpPr>
          <p:spPr>
            <a:xfrm>
              <a:off x="1990250" y="4679250"/>
              <a:ext cx="11200" cy="38675"/>
            </a:xfrm>
            <a:custGeom>
              <a:rect b="b" l="l" r="r" t="t"/>
              <a:pathLst>
                <a:path extrusionOk="0" h="1547" w="448">
                  <a:moveTo>
                    <a:pt x="285" y="1"/>
                  </a:moveTo>
                  <a:lnTo>
                    <a:pt x="203" y="41"/>
                  </a:lnTo>
                  <a:lnTo>
                    <a:pt x="122" y="82"/>
                  </a:lnTo>
                  <a:lnTo>
                    <a:pt x="81" y="123"/>
                  </a:lnTo>
                  <a:lnTo>
                    <a:pt x="81" y="204"/>
                  </a:lnTo>
                  <a:lnTo>
                    <a:pt x="0" y="1343"/>
                  </a:lnTo>
                  <a:lnTo>
                    <a:pt x="41" y="1424"/>
                  </a:lnTo>
                  <a:lnTo>
                    <a:pt x="81" y="1465"/>
                  </a:lnTo>
                  <a:lnTo>
                    <a:pt x="122" y="1506"/>
                  </a:lnTo>
                  <a:lnTo>
                    <a:pt x="203" y="1546"/>
                  </a:lnTo>
                  <a:lnTo>
                    <a:pt x="285" y="1506"/>
                  </a:lnTo>
                  <a:lnTo>
                    <a:pt x="325" y="1465"/>
                  </a:lnTo>
                  <a:lnTo>
                    <a:pt x="366" y="1424"/>
                  </a:lnTo>
                  <a:lnTo>
                    <a:pt x="407" y="1343"/>
                  </a:lnTo>
                  <a:lnTo>
                    <a:pt x="447" y="204"/>
                  </a:lnTo>
                  <a:lnTo>
                    <a:pt x="447" y="123"/>
                  </a:lnTo>
                  <a:lnTo>
                    <a:pt x="407" y="82"/>
                  </a:lnTo>
                  <a:lnTo>
                    <a:pt x="325" y="41"/>
                  </a:lnTo>
                  <a:lnTo>
                    <a:pt x="2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0" name="Shape 2530"/>
        <p:cNvGrpSpPr/>
        <p:nvPr/>
      </p:nvGrpSpPr>
      <p:grpSpPr>
        <a:xfrm>
          <a:off x="0" y="0"/>
          <a:ext cx="0" cy="0"/>
          <a:chOff x="0" y="0"/>
          <a:chExt cx="0" cy="0"/>
        </a:xfrm>
      </p:grpSpPr>
      <p:sp>
        <p:nvSpPr>
          <p:cNvPr id="2531" name="Google Shape;2531;p71"/>
          <p:cNvSpPr/>
          <p:nvPr/>
        </p:nvSpPr>
        <p:spPr>
          <a:xfrm>
            <a:off x="1088900" y="1577270"/>
            <a:ext cx="973800" cy="973800"/>
          </a:xfrm>
          <a:prstGeom prst="ellipse">
            <a:avLst/>
          </a:prstGeom>
          <a:solidFill>
            <a:srgbClr val="FDF4F5"/>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71"/>
          <p:cNvSpPr/>
          <p:nvPr/>
        </p:nvSpPr>
        <p:spPr>
          <a:xfrm>
            <a:off x="1088900" y="3024745"/>
            <a:ext cx="973800" cy="973800"/>
          </a:xfrm>
          <a:prstGeom prst="ellipse">
            <a:avLst/>
          </a:prstGeom>
          <a:solidFill>
            <a:srgbClr val="B4869F">
              <a:alpha val="58040"/>
            </a:srgbClr>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71"/>
          <p:cNvSpPr/>
          <p:nvPr/>
        </p:nvSpPr>
        <p:spPr>
          <a:xfrm>
            <a:off x="4768850" y="1577270"/>
            <a:ext cx="973800" cy="973800"/>
          </a:xfrm>
          <a:prstGeom prst="ellipse">
            <a:avLst/>
          </a:prstGeom>
          <a:solidFill>
            <a:srgbClr val="B4869F"/>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71"/>
          <p:cNvSpPr/>
          <p:nvPr/>
        </p:nvSpPr>
        <p:spPr>
          <a:xfrm>
            <a:off x="4768850" y="3024745"/>
            <a:ext cx="973800" cy="973800"/>
          </a:xfrm>
          <a:prstGeom prst="ellipse">
            <a:avLst/>
          </a:prstGeom>
          <a:solidFill>
            <a:srgbClr val="13131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7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color palette</a:t>
            </a:r>
            <a:endParaRPr/>
          </a:p>
        </p:txBody>
      </p:sp>
      <p:sp>
        <p:nvSpPr>
          <p:cNvPr id="2536" name="Google Shape;2536;p71"/>
          <p:cNvSpPr txBox="1"/>
          <p:nvPr>
            <p:ph idx="6" type="subTitle"/>
          </p:nvPr>
        </p:nvSpPr>
        <p:spPr>
          <a:xfrm>
            <a:off x="2251900" y="3469115"/>
            <a:ext cx="2179800" cy="47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Secondary color</a:t>
            </a:r>
            <a:endParaRPr/>
          </a:p>
        </p:txBody>
      </p:sp>
      <p:sp>
        <p:nvSpPr>
          <p:cNvPr id="2537" name="Google Shape;2537;p71"/>
          <p:cNvSpPr txBox="1"/>
          <p:nvPr>
            <p:ph idx="2" type="title"/>
          </p:nvPr>
        </p:nvSpPr>
        <p:spPr>
          <a:xfrm>
            <a:off x="2251900" y="1516291"/>
            <a:ext cx="2179800" cy="52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#FDF4F5</a:t>
            </a:r>
            <a:endParaRPr/>
          </a:p>
        </p:txBody>
      </p:sp>
      <p:sp>
        <p:nvSpPr>
          <p:cNvPr id="2538" name="Google Shape;2538;p71"/>
          <p:cNvSpPr txBox="1"/>
          <p:nvPr>
            <p:ph idx="1" type="subTitle"/>
          </p:nvPr>
        </p:nvSpPr>
        <p:spPr>
          <a:xfrm>
            <a:off x="2251900" y="2021641"/>
            <a:ext cx="2179800" cy="47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r>
              <a:rPr lang="en"/>
              <a:t> color</a:t>
            </a:r>
            <a:endParaRPr/>
          </a:p>
        </p:txBody>
      </p:sp>
      <p:sp>
        <p:nvSpPr>
          <p:cNvPr id="2539" name="Google Shape;2539;p71"/>
          <p:cNvSpPr txBox="1"/>
          <p:nvPr>
            <p:ph idx="3" type="title"/>
          </p:nvPr>
        </p:nvSpPr>
        <p:spPr>
          <a:xfrm>
            <a:off x="5931855" y="1516291"/>
            <a:ext cx="2179800" cy="52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#B4869F </a:t>
            </a:r>
            <a:endParaRPr/>
          </a:p>
          <a:p>
            <a:pPr indent="0" lvl="0" marL="0" rtl="0" algn="l">
              <a:spcBef>
                <a:spcPts val="0"/>
              </a:spcBef>
              <a:spcAft>
                <a:spcPts val="0"/>
              </a:spcAft>
              <a:buNone/>
            </a:pPr>
            <a:r>
              <a:t/>
            </a:r>
            <a:endParaRPr/>
          </a:p>
        </p:txBody>
      </p:sp>
      <p:sp>
        <p:nvSpPr>
          <p:cNvPr id="2540" name="Google Shape;2540;p71"/>
          <p:cNvSpPr txBox="1"/>
          <p:nvPr>
            <p:ph idx="4" type="subTitle"/>
          </p:nvPr>
        </p:nvSpPr>
        <p:spPr>
          <a:xfrm>
            <a:off x="5931850" y="2021641"/>
            <a:ext cx="2179800" cy="47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Primary color</a:t>
            </a:r>
            <a:endParaRPr/>
          </a:p>
        </p:txBody>
      </p:sp>
      <p:sp>
        <p:nvSpPr>
          <p:cNvPr id="2541" name="Google Shape;2541;p71"/>
          <p:cNvSpPr txBox="1"/>
          <p:nvPr>
            <p:ph idx="5" type="title"/>
          </p:nvPr>
        </p:nvSpPr>
        <p:spPr>
          <a:xfrm>
            <a:off x="2251900" y="2963771"/>
            <a:ext cx="2179800" cy="52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#b4869f94</a:t>
            </a:r>
            <a:endParaRPr/>
          </a:p>
        </p:txBody>
      </p:sp>
      <p:sp>
        <p:nvSpPr>
          <p:cNvPr id="2542" name="Google Shape;2542;p71"/>
          <p:cNvSpPr txBox="1"/>
          <p:nvPr>
            <p:ph idx="7" type="title"/>
          </p:nvPr>
        </p:nvSpPr>
        <p:spPr>
          <a:xfrm>
            <a:off x="5931855" y="2963771"/>
            <a:ext cx="2179800" cy="52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#131313</a:t>
            </a:r>
            <a:endParaRPr/>
          </a:p>
        </p:txBody>
      </p:sp>
      <p:sp>
        <p:nvSpPr>
          <p:cNvPr id="2543" name="Google Shape;2543;p71"/>
          <p:cNvSpPr txBox="1"/>
          <p:nvPr>
            <p:ph idx="8" type="subTitle"/>
          </p:nvPr>
        </p:nvSpPr>
        <p:spPr>
          <a:xfrm>
            <a:off x="5931850" y="3469115"/>
            <a:ext cx="2179800" cy="47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Text color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Youth Mental Health First Aid Workshop by Slidesgo">
  <a:themeElements>
    <a:clrScheme name="Simple Light">
      <a:dk1>
        <a:srgbClr val="332C27"/>
      </a:dk1>
      <a:lt1>
        <a:srgbClr val="E8B0AF"/>
      </a:lt1>
      <a:dk2>
        <a:srgbClr val="FFFFFF"/>
      </a:dk2>
      <a:lt2>
        <a:srgbClr val="F9F6F1"/>
      </a:lt2>
      <a:accent1>
        <a:srgbClr val="EAB56F"/>
      </a:accent1>
      <a:accent2>
        <a:srgbClr val="D8BCA7"/>
      </a:accent2>
      <a:accent3>
        <a:srgbClr val="FFFFFF"/>
      </a:accent3>
      <a:accent4>
        <a:srgbClr val="FFFFFF"/>
      </a:accent4>
      <a:accent5>
        <a:srgbClr val="FFFFFF"/>
      </a:accent5>
      <a:accent6>
        <a:srgbClr val="FFFFFF"/>
      </a:accent6>
      <a:hlink>
        <a:srgbClr val="332C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Youth Mental Health First Aid Workshop by Slidesgo">
  <a:themeElements>
    <a:clrScheme name="Simple Light">
      <a:dk1>
        <a:srgbClr val="332C27"/>
      </a:dk1>
      <a:lt1>
        <a:srgbClr val="E8B0AF"/>
      </a:lt1>
      <a:dk2>
        <a:srgbClr val="FFFFFF"/>
      </a:dk2>
      <a:lt2>
        <a:srgbClr val="F9F6F1"/>
      </a:lt2>
      <a:accent1>
        <a:srgbClr val="EAB56F"/>
      </a:accent1>
      <a:accent2>
        <a:srgbClr val="D8BCA7"/>
      </a:accent2>
      <a:accent3>
        <a:srgbClr val="FFFFFF"/>
      </a:accent3>
      <a:accent4>
        <a:srgbClr val="FFFFFF"/>
      </a:accent4>
      <a:accent5>
        <a:srgbClr val="FFFFFF"/>
      </a:accent5>
      <a:accent6>
        <a:srgbClr val="FFFFFF"/>
      </a:accent6>
      <a:hlink>
        <a:srgbClr val="332C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