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 Medium" panose="020B0604020202020204" charset="0"/>
      <p:regular r:id="rId13"/>
    </p:embeddedFont>
    <p:embeddedFont>
      <p:font typeface="Inte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66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85706-9219-1ECD-BE68-7A834081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B61CC-999B-34F8-9917-3274EC899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78C4A9-09C8-B240-D0F2-F8E7820AF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0F5F-8C7B-25DE-9C9C-9671443DF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9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CF15-4E92-02E5-C92A-5A7DAB9CF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118DF-D09E-CE73-06AA-C1E32736E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DA67C-F17B-E241-DEF9-2AC0C7D2B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2756B-88B8-D48A-8C60-F6524CC54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0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0"/>
            <a:ext cx="5486401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09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Collection &amp; Preprocessing &amp; Exploratory Data Analysis (EDA)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89" y="338899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covers key steps in preparing data for sentiment analysis. Tasks covered: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304705"/>
            <a:ext cx="7556421" cy="33896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Identifying and sourcing relevant datasets	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Cleaning and handling missing values	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Feature selection and engineering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Ensuring data integrity and consistency	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Summary statistics and insights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Identifying patterns, trends, and anomalies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Handling outliers and data transformations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0" i="0" u="none" strike="noStrike" baseline="0" dirty="0">
                <a:solidFill>
                  <a:schemeClr val="bg1">
                    <a:lumMod val="85000"/>
                  </a:schemeClr>
                </a:solidFill>
                <a:latin typeface="Inter" panose="020B0604020202020204" charset="0"/>
                <a:ea typeface="Inter" panose="020B0604020202020204" charset="0"/>
              </a:rPr>
              <a:t>Initial visual representation of key findings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F521DE29-21A2-6C72-1197-CEC476C5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809" y="50348"/>
            <a:ext cx="4850780" cy="81289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B677E-270E-32B1-9B75-F2628C1F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4B0AF3C-CE8D-52BE-74E2-154063B11FCE}"/>
              </a:ext>
            </a:extLst>
          </p:cNvPr>
          <p:cNvSpPr/>
          <p:nvPr/>
        </p:nvSpPr>
        <p:spPr>
          <a:xfrm>
            <a:off x="793790" y="2736305"/>
            <a:ext cx="6069997" cy="9270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THANK YOU!</a:t>
            </a:r>
            <a:endParaRPr lang="en-US" sz="6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507178-3348-0CBD-B6DB-D6CEB55897F8}"/>
              </a:ext>
            </a:extLst>
          </p:cNvPr>
          <p:cNvSpPr/>
          <p:nvPr/>
        </p:nvSpPr>
        <p:spPr>
          <a:xfrm>
            <a:off x="10602410" y="7268901"/>
            <a:ext cx="4027990" cy="96069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55753204-6A83-90BA-98C4-AB434255434C}"/>
              </a:ext>
            </a:extLst>
          </p:cNvPr>
          <p:cNvSpPr/>
          <p:nvPr/>
        </p:nvSpPr>
        <p:spPr>
          <a:xfrm>
            <a:off x="793790" y="3663320"/>
            <a:ext cx="478405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1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69366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Identifying and Sourcing Relevant Datasets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131826"/>
            <a:ext cx="2291953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698802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Imported six tables from MarketingAnalytics SQL database.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425904" y="3791545"/>
            <a:ext cx="2292072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3425904" y="4358521"/>
            <a:ext cx="229207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Tables: customer_reviews, customers, products, geography, customer_journey, engagement_data.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058138" y="3451384"/>
            <a:ext cx="2291953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10" name="Text 7"/>
          <p:cNvSpPr/>
          <p:nvPr/>
        </p:nvSpPr>
        <p:spPr>
          <a:xfrm>
            <a:off x="6058138" y="4018359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Focused primarily on customer_reviews for sentiment analysis.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53F985-7B4B-416E-7678-6115E1593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2. Cleaning and Handling Missing Values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35899"/>
            <a:ext cx="36080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90287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SQL WHERE clauses to exclude NULL ReviewText or Rating records.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42021" y="3995738"/>
            <a:ext cx="36081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742021" y="456271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Ensured all sentiment fields were populated before analysis.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3B0F85-1214-C22F-A494-B959B37C1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2182" y="163892"/>
            <a:ext cx="3889095" cy="42857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08B13-34BC-B618-5DBB-70BAC4C17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2182" y="4613580"/>
            <a:ext cx="3891126" cy="3452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265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Feature Selection and Engineering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24469"/>
            <a:ext cx="36080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89144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Selected key fields: ReviewID, CustomerID, ProductID, ReviewDate, Rating, ReviewText.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42021" y="3984308"/>
            <a:ext cx="36081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742021" y="4551283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Engineered SentimentScore using VADER, SentimentCategory, SentimentBucket.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9BFA0-83A0-CCB1-D120-457A50CC4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2470745"/>
            <a:ext cx="2615879" cy="2806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EB2D5F-F35B-C649-35AB-9A6CFB510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5152" y="2470745"/>
            <a:ext cx="2702751" cy="27882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0520CE-2CC4-B3CC-D773-07139811E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1504" y="1136345"/>
            <a:ext cx="5486399" cy="4885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05A0FB-57A9-4B8F-1F8B-63C3769DE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465" y="5500156"/>
            <a:ext cx="3391373" cy="2524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Ensuring Data Integrity and Consistency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35899"/>
            <a:ext cx="36080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90287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Verified data types and consistency across joins and tables.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42021" y="3995738"/>
            <a:ext cx="36081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742021" y="4562713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Applied SQL JOINs and DISTINCT to avoid duplicates and mismatches.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C85C01-5AD8-2DDD-C1CB-3B7B1124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902826"/>
            <a:ext cx="5486400" cy="3317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ED4532-F78B-B1CE-FF27-1F5BEF159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8" y="4894015"/>
            <a:ext cx="5485525" cy="26617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88642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5. Summary Statistics and Insights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24588"/>
            <a:ext cx="2291953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891564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scores ranged from approximately -0.6 to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+0.8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425904" y="3984308"/>
            <a:ext cx="2292072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3425904" y="4551283"/>
            <a:ext cx="22920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reviews clustered near neutral (~0.0) sentiment score.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058138" y="3644146"/>
            <a:ext cx="2291953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10" name="Text 7"/>
          <p:cNvSpPr/>
          <p:nvPr/>
        </p:nvSpPr>
        <p:spPr>
          <a:xfrm>
            <a:off x="6058138" y="4211122"/>
            <a:ext cx="22919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Ratings cross-compared with sentiment to infer true customer emotions.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01574-975C-E7ED-4BE0-C5687959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1"/>
            <a:ext cx="5486401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6. Identifying Patterns, Trends, and Anomalies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35899"/>
            <a:ext cx="36080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90287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Positive sentiment did not always align with high ratings, showing mixed feedback.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42021" y="3995738"/>
            <a:ext cx="36081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742021" y="4562713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Observed a sharp central peak in sentiment distribution for neutral reviews.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52E4ED-D7C4-B43E-3BAB-C80F47A3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657707"/>
            <a:ext cx="5486400" cy="4902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7. Handling Outliers and Data Transformations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35899"/>
            <a:ext cx="36080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490287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Flagged extreme sentiment scores below -0.5 or above 0.5 using buckets.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42021" y="3995738"/>
            <a:ext cx="36081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4742021" y="4562713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review texts were removed; outliers informed filtering strategy.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180AED-9AD8-1BFD-653C-EDB6C0549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9" y="1322693"/>
            <a:ext cx="5486401" cy="5572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F502-933C-F546-2868-A25D41E4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A444DDB-BAD3-ACE3-89FC-56A6B34C3D92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9EADE44-F5EE-E759-56AE-97F644FC3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F73248D9-5837-3927-0A32-779E749F6D27}"/>
              </a:ext>
            </a:extLst>
          </p:cNvPr>
          <p:cNvSpPr/>
          <p:nvPr/>
        </p:nvSpPr>
        <p:spPr>
          <a:xfrm>
            <a:off x="793790" y="20361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8. Initial visual representation of key findings</a:t>
            </a:r>
            <a:endParaRPr lang="en-US" sz="445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2739E34-E6A0-A794-2ECF-D69D86914F27}"/>
              </a:ext>
            </a:extLst>
          </p:cNvPr>
          <p:cNvSpPr/>
          <p:nvPr/>
        </p:nvSpPr>
        <p:spPr>
          <a:xfrm>
            <a:off x="793790" y="4335899"/>
            <a:ext cx="36080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987DF2F-8D13-2F97-D8AC-8C34D940317C}"/>
              </a:ext>
            </a:extLst>
          </p:cNvPr>
          <p:cNvSpPr/>
          <p:nvPr/>
        </p:nvSpPr>
        <p:spPr>
          <a:xfrm>
            <a:off x="793790" y="4902875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Flagged extreme sentiment scores below -0.5 or above 0.5 using buckets.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E3844F7A-9155-2EB9-AA3F-B4BC6EA5C921}"/>
              </a:ext>
            </a:extLst>
          </p:cNvPr>
          <p:cNvSpPr/>
          <p:nvPr/>
        </p:nvSpPr>
        <p:spPr>
          <a:xfrm>
            <a:off x="4742021" y="3995738"/>
            <a:ext cx="36081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3D53B14-329E-F2A3-AA27-3B0ECC25228B}"/>
              </a:ext>
            </a:extLst>
          </p:cNvPr>
          <p:cNvSpPr/>
          <p:nvPr/>
        </p:nvSpPr>
        <p:spPr>
          <a:xfrm>
            <a:off x="4742021" y="4562713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review texts were removed; outliers informed filtering strategy.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0A0833-7D68-4C18-46DB-9A15D90C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740"/>
          <a:stretch/>
        </p:blipFill>
        <p:spPr>
          <a:xfrm>
            <a:off x="9144000" y="1706797"/>
            <a:ext cx="5486400" cy="50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6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351</Words>
  <Application>Microsoft Office PowerPoint</Application>
  <PresentationFormat>Custom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Instrument Sans Medium</vt:lpstr>
      <vt:lpstr>Courier New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Md. Aafi</cp:lastModifiedBy>
  <cp:revision>5</cp:revision>
  <dcterms:created xsi:type="dcterms:W3CDTF">2025-05-11T03:45:07Z</dcterms:created>
  <dcterms:modified xsi:type="dcterms:W3CDTF">2025-05-11T04:20:50Z</dcterms:modified>
</cp:coreProperties>
</file>