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358" r:id="rId4"/>
    <p:sldId id="353" r:id="rId5"/>
    <p:sldId id="349" r:id="rId6"/>
    <p:sldId id="354" r:id="rId7"/>
    <p:sldId id="355" r:id="rId8"/>
    <p:sldId id="356" r:id="rId9"/>
    <p:sldId id="357" r:id="rId10"/>
    <p:sldId id="298" r:id="rId11"/>
    <p:sldId id="30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FACB05-C23A-46F4-8960-DC03557B0976}">
  <a:tblStyle styleId="{C9FACB05-C23A-46F4-8960-DC03557B09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8934" autoAdjust="0"/>
  </p:normalViewPr>
  <p:slideViewPr>
    <p:cSldViewPr snapToGrid="0">
      <p:cViewPr varScale="1">
        <p:scale>
          <a:sx n="76" d="100"/>
          <a:sy n="7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C111C-9009-8FCC-E0A1-011938FA5A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9BC51-9706-4D50-64FE-DFD22D953C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14A62-5E22-4FBF-8923-12F31968BF0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011B-88AD-7479-679D-C597E549A9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194B-BFF1-243C-6107-471E784D66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1000-AB04-49F2-B3D2-F04E244B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6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2:53:36.153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 0 20498,'-7'0'-805,"1"0"1,6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1:01.23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113 14 9656,'0'13'858,"0"0"0,0-4-488,0-1 1,0-3-17,0 4-185,0-6 0,0-3 31,0-9 0,2 3-100,2 1 1,-1 4-216,6 1 1,-6 1 102,1 4 1,-2 2 179,-2 6 0,0-4 0,-2-2 321,-2-1 0,1-1 0,-4-7-269,1-2 1,1-3-1,4-7-564,-4 1 0,4 0 1,-3 0-1520,2 0 1,8 1-1887,3 3 3749,2 3 0,3 18 0,-1 3 0</inkml:trace>
  <inkml:trace contextRef="#ctx0" brushRef="#br0" timeOffset="617">140 145 7935,'0'-13'1123,"0"4"1052,0 0-1764,0 7 1,0 2 0,-2 8-1,-1 4-284,-1 1 1,-6 2-1,2 2 1,0 4-100,-1-1 1,0 4-1,-4-5 1,1 0-341,3 0 1,-2 1-1,2-5 1,-1-3-2352,1-1 1945,-3-5 1,12-6 0,-1-10 0,5-5 717,3-2 0,2-7 0,10 4 0,2-7 0</inkml:trace>
  <inkml:trace contextRef="#ctx0" brushRef="#br0" timeOffset="799">140 145 7229,'0'9'2003,"0"0"-1521,0 1 0,0 2 0,0 1 0,0 1-288,0 4 0,0-3 0,1 2 0,3-2-409,5-2 0,3-6 1,1-1-1,0-1-200,0-1 0,1 0 0,0-5 0,2-2-121,2-1 0,-1-7 1,-3 3-1,-1-4 536,0-1 0,-6-1 0,-2 1 0,2 0 0,0 0 0</inkml:trace>
  <inkml:trace contextRef="#ctx0" brushRef="#br0" timeOffset="1314">166 250 7814,'0'-8'693,"0"-1"0,-2 6-59,-2-1 1,1 2-1,-4 4-291,1 2 0,2 3 0,4 8 0,0 2-150,0 5 0,0 3 1,0 2-1,0-1-273,0 0 0,0 5 0,0 0 0,0-2-264,0-1 1,4-6 0,0 0 0,-1 0-672,-1-2 0,2-1-1368,1-6 1997,-1-5 1,-4-4 0,0-8 385,0-5 0,-6-3 0,-1-1 0</inkml:trace>
  <inkml:trace contextRef="#ctx0" brushRef="#br0" timeOffset="1751">140 514 8903,'-8'1'2045,"2"4"-1710,1 3 0,3 4 0,-2 1 0,2 2-315,2 2 1,0 0 0,0 3-1,-1 0-188,-4 1 1,4-5-1,-5 2 1,2-4-675,-1-1 1,-3-4 227,3 0 1,-1-8 0,3-1 0,-1-7 241,1-5 0,2-5 0,1-2 0,1 0 372,3 0 0,-1-3 0,5 4 0,-2 2-48,-4 2 0,4 0 0,-1 1 784,-2 0-306,4 6 0,-4 2 0,4 10 1,-1 4 57,-3 2 1,-2 7 0,-1-1 0,0 1-95,0 1 0,2-4 0,1 2 1,1-2-129,-1-2 0,4-1 1,2-2-361,3-1 1,1-6-1,0 1 1,0-3-308,1-1 1,-1-4-1,0-2-520,0-1 1,0-2-1276,0-4 1038,-5 6 1158,-2 1 0,-6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1:57.445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584309.5"/>
      <inkml:brushProperty name="anchorY" value="-404633.84375"/>
      <inkml:brushProperty name="scaleFactor" value="0.5"/>
    </inkml:brush>
  </inkml:definitions>
  <inkml:trace contextRef="#ctx0" brushRef="#br0">158 184 19715,'0'-14'-552,"0"1"0,0 4 0,0 1 0,0-3 0,0 0 0,0-2 1,0-1 1035,0 1 0,0 0 0,0 0-57,0 0 1,0 4 0,0 0 1052,0-1-1002,0 4 0,0 2 0,0 8-210,0 5 0,0 3 0,0 2 0,0 4-81,0 4 0,0 4 0,0 3 0,0 5-337,0 4 1,-4-1 0,-1 6 0,2 0 58,2 1 1,-4 2 0,1 7 0,0 0-27,-2-1 1,4-3 0,-2-4 0,3-3-33,1-4 0,-5-7 1,1-2-1,1-5-163,1-7 0,2-6-838,0-3 52,0-5 631,0-9 0,0-2 76,0-10 0,0 8 65,0 1 1,0 5 114,0-5 1,0 5-16,0-5 0,0 4-17,0-3 1,0-1 27,0-4 0,0 4-148,0 0 222,0 6 100,0-8 0,0 8-1,0-6 1,0 4-45,0-3 1,-1 0-471,-4 0 404,4-4 0,-5 9 1,5-4-86,-4 1 0,2 1 385,-5 5 0,3 0 0,-2 2 246,1 2 1,0-2 78,2 2 0,1 2 62,-6-2 1,5 1 1013,-5-5-402,6 0 1,-3-2-621,6-2 0,-4 1-72,-1-6 0,1 0-572,4-4 0,0 4-109,0 1 1,0 3 68,0-3 0,0 3 187,0-4 1,0 8-93,0 1 0,0 6 0,0 8-180,0 4 0,2-2-1,0 6 1,3 1 193,-2 2 0,3 2 1,-1-1-1,1 0 51,0 1 1,3-6 0,-5 1 0,1 0 268,1-1 0,-5-2 1,5-7 892,0-4 609,-5 4-433,5-11-733,-6-1 1,0-2 0,0-7-488,0-1 1,1 2-1,2-1 1,3-1 239,2-1 0,0-3 0,6 1 0,-1-1 126,0-4 0,1 2 0,3-6 0,0 0 4,-1 2 1,3-4-1,0 5 1,0 0-356,0 0 1,-1-3-1,-7 5 1,0 2-1266,-2 5 1,-2-2-621,2 3 1,-4-2-1,-3-1-2076,2 3 3987,4-3 1,5 5 0,0-6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02.14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595083.4375"/>
      <inkml:brushProperty name="anchorY" value="-411612.78125"/>
      <inkml:brushProperty name="scaleFactor" value="0.5"/>
    </inkml:brush>
  </inkml:definitions>
  <inkml:trace contextRef="#ctx0" brushRef="#br0">289 132 7144,'-13'0'-928,"0"0"782,0 0 1,4-1 0,0-2 142,-1-2 0,2 1 0,0 4 0,-3 0 150,0 0 1,-2 0 0,-1 0 26,1 0 0,0 0 0,0 0 0,0 0-33,0 0 1,4 0 0,0 0 36,-1 0 1,-2 0-1,-1 0 118,0 0 0,4 0 124,0 0-263,6 0 1,-1 4-1,8 1 1,7-2 39,5-2 1,4-1-1,8 0 1,3 0 31,4 0 0,7 0 0,3 0 1,2 0-37,3 0 0,1 0 0,5 0 0,4 0-22,6 0 0,14 2 0,2 0 0,3 3-115,-2-2 1,-2 0 0,0 0-1,7 1-103,9-1 0,-1 0 1,-1 0-1,-4 1 3,-3-1 1,7 3 0,-44-4-1,0 0 1,1 0 0,0-1 26,48 1 1,-11-1-1,-4 2 1,-1 2 9,4-3 1,-3 0-1,-3-2 1,-8 0-14,-8 0 0,-10 0 0,-11 0 0,-2-2-69,-5-2 0,-6 3 1,1-5-1,0 1-310,-4 1 0,-7-2 35,-5 2 0,-8 1 1,-6-5 130,-6 3 0,-6 0 0,-7 5 0,-3 0-16,-1 0 0,4 0 0,-2 0 0,4 0 119,0 0 1,1 0 0,0 0 0,1-1-135,4-4 177,-4 4 1,6-6 98,-3 2 0,3-2 69,6-6 0,-1 0 103,-3-1 1,1 6 0,-6-1-5,-1-1 0,2 4 0,0 0-83,-3 0 0,0 5 0,-3-5-4,1 0 1,0 4-1,0-2 1,0 1 68,0-1 1,-1 2 0,1-2 53,0 2 1,0 2 0,0 0 0,0 0 207,-1 0 0,6 0-81,-1 0 0,6 2-190,-1 2 0,8 2 0,6 4 0,5-1-94,2 1 0,5-2 1,-3 1-1,2 1 20,2 1 1,6 1-1,4-2 1,-1-1-90,0 1 1,5-2-1,-2-1 1,3 0 29,1 1 0,-1-5 0,-4 1 0,-8-3 97,-7-1 1,-10 2-1,-8 1 67,-8 1 1,-8 1 0,-12-4 0,-4 3 11,-4 5 1,-3 3-1,-2 1 1,1 0-136,-1 0 1,7 1-1,2 0 1,3 2-432,2 2 1,5 4-1,5-5 1,6-1 369,6-1 0,-4 4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15.09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603211.5625"/>
      <inkml:brushProperty name="anchorY" value="-416946.3125"/>
      <inkml:brushProperty name="scaleFactor" value="0.5"/>
    </inkml:brush>
  </inkml:definitions>
  <inkml:trace contextRef="#ctx0" brushRef="#br0">119 3212 8088,'-9'0'-1318,"0"0"1269,-1 0 1,2 0 0,0 0 161,-3 0 0,4 0 125,-2 0 1,1 0 186,-6 0 0,6 0 488,-1 0-545,6-6 1,-3 3-171,6-5 0,2 5 1,2-3-126,5 0 0,2 4 0,3-2 0,0 3-95,4 1 0,4-5 1,8 1-1,5 1 42,4 1 0,6-2 1,5 0-1,7-1 25,8-1 1,6 4 0,3-6 0,-4 2-19,-2 3 0,-2-2 0,2-1 0,4 0-23,3 0 0,-1 2 0,-8 4 0,-2 0-19,-2 0 1,-4 0-1,-7 0 1,-1 0-14,-2 0 0,2 0 0,7-2 0,2-1-5,-4-1 0,1-2 0,-12 3 0,-3-3 7,-5-1 1,1 3 0,-6-4 0,-4 2-31,-3 3 1,1-2 0,-3 0 0,1 1-30,-1-2 1,-3 4-1,-6-2 1,0 1-18,0-1 0,-4 2 20,0-2 0,-8 2 48,-1 2 0,-5 0 1,-9 0-1,3-1 16,2-3 0,-3 2 0,3-2 2,-2 2 1,-2 2 0,-1 0-1,3-1-3,2-4 1,-3 4-1,3-3 3,-2 2 0,2 1 1,0-2 18,-1-2 0,3 1 0,-2 3-51,-1-4 1,2 4 0,0-4-4,-3 4 0,4 1 1,0-2-7,1-2 0,-4 3 50,1-4 0,-1 2 1,-1 0 30,3-1 1,-1-2 0,-4 3 37,-1-1 1,6-1 0,-1 4 0,-1-2 50,-2-1 1,3-1 0,0 5 0,-1-1 3,-2-4 1,-1 4 0,0-4-37,0 4 1,0-3-1,0-1 25,-1 2 1,1 2 0,0 1 1,4 0 89,1 0-31,5 0-87,-3 0 1,7 0-18,4 0 0,-2 0 47,5 0 0,-3 0-28,4 0 0,-5 4 0,5 1 14,1-2 0,2-2 1,1 0-1,1 2-74,4 2 1,-2 1 0,6-3 0,0 1-12,-2-1 0,7 3 0,-1 0 0,8 1-23,4 3 0,1-3 1,2 1-1,5-1 30,6 0 1,-4-2-1,5 2 1,-3-1 17,-3-3 1,-3-2 0,-9 1-1,-5 1 86,-2 1 0,-7 0-57,-4-4 0,-10 0 1,-5 2 48,-5 2 1,-12-2 0,1 4-1,-5-2-55,-5 0 0,-2 7 0,-5-3 0,-4 4-135,-3 1 0,-1-4 0,-1 1 1,1 3-140,-1 4 1,-1 0 0,-1-4 0,-1 0-51,5 1 1,5-1 0,8 0 0,3 0-1435,4 0 1700,10 0 0,2 1 0,6-1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29.92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690846.875"/>
      <inkml:brushProperty name="anchorY" value="-504474.9375"/>
      <inkml:brushProperty name="scaleFactor" value="0.5"/>
    </inkml:brush>
  </inkml:definitions>
  <inkml:trace contextRef="#ctx0" brushRef="#br0">802 13 7706,'-13'-6'22,"4"5"0,0-4 138,-1 4 1,3 2 0,0 4 0,-1 5-23,1 6 1,0 6-1,-4 7 1,4 4 44,1 0 0,-3 7 0,5 6 1,1 3 70,2 0 0,1 7 1,1-5-1,2 6-55,1 3 0,5 6 0,-3 4 0,0-1-36,0-2 1,-2-5 0,-7-1 0,-4-1-99,-6-4 0,-9-1 0,-2-11 1,-3-1-13,-4-2 0,-6-3 0,4-5 0,-1-5 59,3-5 0,5-11 1,4 1-1,5-3 106,2-2 1,3 4-1,2-4 18,1 4 0,6 7 0,-3 3 0,2 4 74,0 5 1,-1 8-1,5 11 1,0 6-71,0 5 1,0 14 0,0 7 0,0 5-162,0 7 1,0-44 0,0 1-1,1-1 1,0 1 0,1 1 0,0 1 51,2 2 0,1 0 0,1-2 0,0 1 0,0 1 0,1 1 0,-1-1 0,-1 0 25,0-1 1,-1 1 0,2 1 0,0-1 0,-2-1 0,1 1 0,0 0 0,0 1-67,-1 0 1,1 0 0,0 5 0,0 1 0,-2 2 0,-2 1 0,1-1 0,-2 1-65,-1-1 1,-1 2-1,-2 4 1,-1 2 0,-3 3-1,-1 2 1,-2 3-1,0 1-220,-1 2 1,-1 0-1,-1 6 1,0 1 0,0-3-1,-1 1 1,-1 4 0,0 1 104,-1 3 1,0 1-1,-2-2 1,0 1 0,5-30-1,0 0 1,1 0-1,-6 29 1,1-2-47,1-2 0,1 0 0,0-2 0,3-1 0,1-3 0,2-1 0,0-1 0,2-2-82,0-3 0,1-2 1,3-6-1,1-1 0,0-7 1,2-1-1,0-2 0,2 0 71,0-1 0,2-2 1,0-3-1,1-2 0,10 41 1,0-7-1070,4-5 1,2-6 1214,7-4 0,3 0 0,1-4 0,0-3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42.35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93 64 7893,'-5'-13'193,"1"0"1,-2 1 0,3 2 1293,-1 1-1200,-1 7 1,1-3-1,0 11 1,1 7 16,1 8 0,2 9 0,0 5 0,0 5-58,0 4 1,0-2 0,0 6 0,-1 2-113,-4 1 1,4 2 0,-4 0-1,4-1-116,1 1 0,0 0 0,0-2 1,0-4-81,0-8 1,0-1 0,0-7 0,0-2-39,0-1 0,0-6 0,0-2-51,0-1 1,0-1-1770,0-5-720,0-6 2640,0-7 0,0-13 0,0-7 0</inkml:trace>
  <inkml:trace contextRef="#ctx0" brushRef="#br0" timeOffset="2152">14 38 6884,'-8'-1'275,"4"-4"156,3 4-233,1-5 0,1 2-72,3-1 1,-1 1 0,6 4-72,1 0 0,-2 0 0,0 0 1,3 0-24,0 0 1,-2 0 0,0 0 0,1 0 4,2 0 1,2 0 0,3 0-1,0 0-7,-1 0 1,3 0 0,0 0 0,2 0 6,2 0 1,3 0 0,4 0 0,0 0-12,0 0 0,3 0 0,2 1 0,2 2 6,-2 2 0,3-1 0,-3-4 1,3 0-19,2 0 1,-5 0 0,0 0 0,1 0-14,3 0 0,6 0 1,3 0-1,5 0-3,4 0 1,-2 0 0,7 1 0,-2 2-14,-5 2 0,4-1 0,-8-4 0,8 0 22,5 0 1,3 0-1,8 0 1,-5 0 21,-3 0 0,-2 0 0,-2 0 0,-1 0-13,6 0 1,-1 0 0,8-1-1,-1-2 4,-1-2 1,3 1 0,-5 4-1,-1-1 11,1-4 1,7 4 0,7-4-1,0 4 6,-1 1 0,-9 0 0,-6 0 1,2 0-2,5 0 1,5 0 0,7 0 0,-6 0-1,-6 0 1,-3 0 0,-2 0-1,7 0 8,4 0 0,6 0 1,-6 0-1,-4 0-23,-1 0 0,-3 0 0,5 0 0,2 0-20,2 0 1,-4 0-1,0 0 1,-9 0 21,-7 0 0,1 1 0,-1 2 0,5 2 33,2-2 1,3-2 0,-7-1 0,-8 0-29,-7 0 1,-4 0-1,-2 0 1,7 0-19,3 0 1,2 0-1,-4 0 1,0 0-34,-1 0 0,-5 0 1,-5 0-1,-5 0 0,-6 0 1,-5 0 0,-3 0 0,-1 0 8,2 0 1,-1 0 0,1 0-1,-2 0 9,1 0 0,-4 0 0,0 0-37,0 0 1,-4 0-1,2 0-357,-2 0 1,-6 0-1067,-1 0 1465,-5 0 0,3 0 0,-6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45.87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6161 131 5765,'-8'0'157,"1"0"-92,3 0 0,2-1 88,-2-4-94,2 4 1,2-6-41,0 2 36,0 4 0,0-7 36,0 4 1,0 1 37,0-6 1,0 5 154,0-5 1,0 0 93,0-4 0,0 4 131,0 1 1,0-1 799,0-4-678,0 5 1,0 4-367,0 8 0,0 5 0,0 9 0,0 4-57,0 2 0,0 9 0,0 3 0,0 7-65,0 5 0,0 7 1,0 4-1,-1-1-107,-4 1 1,3 4-1,-6-2 1,2 2 23,3-1 0,-2-5 1,0-9-1,2-4-38,2-3 0,1-3 1,0-3-1,0-4 54,0-4 0,0 0 0,0-1 0,0-1 25,0-3 0,0 3 1,0-3-1,0 1-1,0-1 0,-5 3 1,1-5-1,1 1-16,2-4 1,1-2-275,0-2 0,1-6-432,4-2 1,-4-10-1,5-3 1,-2-4-2104,1-1 2725,5 6 0,-9-11 0,5 3 0</inkml:trace>
  <inkml:trace contextRef="#ctx0" brushRef="#br0" timeOffset="1116">6121 1408 7905,'-13'0'-52,"0"0"1,4 0 205,0 0 1,0 0 0,-4 0 27,0 0 1,0 1 0,0 2-50,0 2 1,0-1-1,-1-4 1,1 2-25,0 2 1,0-3 0,0 4 0,-2-2-19,-2 1 1,2-2 0,-3 2 0,4-3 0,1-1 1,-5 2-1,-1 1 1,-1 1-35,-4-1 1,-1-1-1,-3-2 1,-2 1-11,-5 3 1,-9-2-1,-5 2 1,-3-2 30,-5-2 0,1 0 0,-5 0 0,-2 0 6,-1 0 0,-8 0 0,-4 0 0,-8 0-23,-8 0 0,6 1 0,-3 2 0,3 2-28,-2-3 0,37-1 1,-1 0-1,-1-1 1,0 0-1,-1 0 1,1 0-5,2 0 0,1 0 0,0 2 0,-1 0 0,0 1 0,0-1 0,-4-1 1,0 1-22,-4-1 1,-1-1 0,7 0 0,0 0 0,-1 0 0,1 0 0,2 1 0,0 0-11,-2 1 0,0 0 0,-2-1 1,-1-1-1,-2 3 0,1 0 0,1 0 1,0-1-9,3 0 1,1 0 0,0 1 0,0-2 0,-2 0 0,0-2 0,-1 2 0,0 0 9,1 1 1,0 0 0,-42 0-1,0 4 1,-2-2-1,47-2 1,-1 0 0,0 1 0,1-1 0,-44-2-1,6 1 6,6 4 0,-4-4 1,0 3-1,-3-2 1,3-2 0,13 1 0,12 2 0,2 2-12,-2-2 1,-8-2 0,-2-1 0,4 0-6,6 0 1,14 0 0,7 0-1,6 0 1,3 0 1,-3 0-1,4-1 1,2-2 2,1-2 1,-3 1 0,0 4 0,2 0 4,1 0 0,6 0 1,0 0-1,-1 0 0,-2 0 1,5 0 0,2 0 0,3 0-6,2 0 0,5 0 1,-1 0-21,-1 0 1,2 0-73,-1 0-340,1 0-187,0 0 1,2-2-1794,6-2 2417,0 3 0,6-11 0,2 5 0</inkml:trace>
  <inkml:trace contextRef="#ctx0" brushRef="#br0" timeOffset="1799">0 960 7788,'0'-13'334,"0"4"757,0 1-849,0 5 0,0-2 0,0 11 0,0 6 13,0 4 1,0 12-1,0 1 1,2 6-56,2 6 1,-1 6 0,4-2 0,-1 2-27,-3 3 1,3 1-1,-2 0 1,1-1-94,1-2 1,-5-10-1,3 0 1,-2-4-202,-2-5 1,4-7 0,1-4-2177,-2-4 2296,-2-6 0,-1-14 0,0-9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00.65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782240.5"/>
      <inkml:brushProperty name="anchorY" value="-552208.4375"/>
      <inkml:brushProperty name="scaleFactor" value="0.5"/>
    </inkml:brush>
  </inkml:definitions>
  <inkml:trace contextRef="#ctx0" brushRef="#br0">171 711 8106,'0'-13'-257,"0"-1"1,0 1 0,2 2 0,1 0 329,1 3 0,0 3 0,-2-2 0,1 0-14,1-1 1,2 4 0,-3-5 0,3 0 8,1 2 0,-2-5 0,3 4-8,3-4 0,-4 3 0,0 0 0,1 1 15,-1 0 1,0-3 0,3 2 0,-1-3 13,1-1 1,2 1-1,1 2 1,0 1 20,1-1 1,-1-2-1,0-1 1,0 0 18,0 0 0,0 0 0,1-1 0,-1 1-37,0 0 1,0 0 0,2 0 0,1 0-44,1-1 1,2 1 0,-3 2 0,3 0 12,2 3 1,1-1-1,4-4 1,-1-1-34,-3 1 0,3 5 1,-3-1-1,3 0 14,1 2 1,-4-5 0,0 5 0,0-2-7,-2 0 0,5 5 0,-4-5 1,1 0 15,-1 2 0,-3 0 0,4 2 0,1-2 30,2 0 0,0-4 0,-1 7 0,-3-1 12,3 0 1,2 3-1,3-4 1,2 2-14,-2 0 1,-2-1 0,-4 5 0,-1-1-2,1-4 1,1 4-1,-1-4 1,-2 4-47,-2 1 1,0 0 0,-3 0 0,1 0-18,-1 0 1,-1 0 0,0 0 0,1 0 6,1 0 0,2 4 1,-3 1-1,2-1-7,-2 2 1,3-3 0,0 4 0,0 1 19,0-1 1,3-3 0,-3 4 0,0-1 0,0 0 0,3-2 0,-3 3 0,0 1-12,0-2 0,-1 5 0,-4-3 0,2 1-5,2-1 0,1 3 0,-3-4 0,2 4-25,-2 1 0,-2 2 0,-1 1 0,1 2 26,-1-2 0,0 0 1,0 0-1,-1 3-27,-3 1 0,2-2 1,-3 2-1,0-1 2,1-3 0,0 3 0,4-1 0,-1-2-1,-3-1 1,2 2-1,-2 1 1,3-2-1,1-1 0,0 2 1,0 1-1,0-2 4,1-2 1,-1 4 0,0-1 0,0 0 34,0-3 0,0 4 0,1 1 1,-1 0-1,0 0 1,0 0-1,0-3 1,0 3 5,1 1 1,-6-2 0,1 2 0,0 1-29,-2-1 0,5-4 0,-3 3 0,1-1-10,-1 0 0,1 3 1,-4-3-1,0 0 34,-1 1 1,4-5 0,-4 5 0,-1-1-10,2-1 0,-5 5 0,4-3 0,-4 0 19,-1 0 1,0 3 0,0-3-1,0 2-6,0 2 0,0 2 0,0 1 0,0 1-51,0-1 1,0 0 0,-1 1 0,-2-1 26,-2 0 0,1-4 0,3 0 1,-2 2 23,-2 0 1,1 1-1,2-3 1,-1-3-3,-1 0 1,0-3-1,2 5 1,-1-1 14,-1 1 1,-2-5-1,3 3 1,-3-2-40,-1 1 1,3 5-1,-4-2 1,1 1-7,0 0 0,-2-5 0,-4 5 0,1 2 0,3 1 0,-2-1 1,2 0-1,-3-2 23,-1 1 1,0-2-1,0-1 1,-1-1 16,1-3 1,-1 0-1,-2 0 1,-2 2-1,2-2 0,1-1 0,2-2 0,0 0-26,0 0 1,0 5 0,-1-1 0,0-1-16,-4-1 1,4-2 0,-4 2 0,3 1 7,2 1 1,0 1 0,0-5 0,0 0 9,0 0 0,-1 1 1,1-1-1,0 0-4,0 0 0,0 0 0,-2 0 0,-1 1 9,-1-1 1,-5 0-1,3-1 1,0-2-7,0-1 0,-5-2 0,4 3 1,-2-3-27,0-1 0,0 3 0,-3-3 1,2 0-10,1 0 0,1 2 1,-2-2-1,2 0-1,2 0 1,-3 3 0,5-3 0,-1-1-3,-1 1 1,5 3 0,-4-3 0,3 0-16,2 0 1,0-1 0,-1-2 0,-3 2-3,0-2 1,-2 3-1,3-2 1,-2-1-3,2-2 0,-3-1 0,0 0 0,0 0-3,0 0 0,-3 0 1,3 0-1,0 0-3,0 0 1,-4 0 0,2 0-1,1 0 23,2 0 1,-1 0-1,2 0 1,-1 0-2,-1 0 1,4-1-1,-2-2 1,2-1 15,2 1 0,0 0 1,0 0 5,0-2 1,-1-3 0,1 3 0,0 1-26,0-2 1,4 3-1,0-4 1,-1-1-18,-2 1 0,1 3 1,1-4-1,1 1-9,-1 0 0,-2-1 1,-3-2-1,-1 1 15,-1-1 0,2 3 0,3 0 0,-2-1 21,-1 1 1,0 0-1,2-4 1,0 4 22,0 1 0,0-3 0,0 4 0,-1-3-6,1-2 1,0 4 0,0 0-1,1 1-6,3-4 0,-7 1 1,3 0-44,-1-3 1,0 4 0,4-2 0,1 1-32,-1 0 1,3-3 0,-2 2 54,-1-3 1,2 0-1,1 2 1,0 1 22,0-1 0,2 3 0,-2-2 1,0 0 4,-1 2 1,4-5-3,-5 3 1,2-2 0,-4-2-5,3-1 0,3 1 0,-2 0-6,1 0 0,0 4 1,3 0-1,-2-1 0,-3-2 0,4-1 0,-3 0-7,1 0 1,-3 0 0,3 0 0,0-1 5,0 1 0,0 0 0,4 0 0,-4 0 0,-2 0 0,5-1 1,-2 1-1,0 0 1,1 0 1,-5 0 0,3 0 0,0-2-1,1-3 1,-4 4-1,4-4 1,1 2 8,-2-1 0,5 1 0,-5-5 0,1 2 26,1 3 1,0-3 0,2 1 0,-1 1 36,-1-2 1,-2 4 0,3-2 0,-1 2-52,1 2 1,-3-5 0,0 1 0,0 1 1,0 1 0,-2 0 1,2-1-1,0-3 10,0-1 1,-3 4 0,5-3 0,-1 1-12,0 1 1,3-7 0,-2 2-1,2-3-3,2-1 0,-4 4 0,0 0 0,1-1-5,1-2 1,2 3 0,0 2 0,0-1-40,0 1 1,0-1 0,0-2 0,0 2-88,0 2 1,2-4 0,2 1-1,5-3-58,2-1 0,4-6 0,3-5 0,5-5-520,6-7 0,11-12 0,8-5 690,3-1 0,2-6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0.50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79 78 7915,'5'-20'-50,"-1"2"0,1 3 361,0 2 55,-3 6 0,4 3 0,-6 8-12,0 5 0,4 8 0,0 5 0,-1 5-88,-1 3 0,-2 4 0,0 7 0,0 3-101,0 4 1,0 3 0,0 2 0,0 1-24,0 3 0,-5 3 1,0 6-1,-1 0-40,0-1 0,-3 0 0,3-4 0,0-5-170,1-6 0,0-7 0,5-9 1,0-6-637,0-5-1,0-7 0,2-2 1,1-12-1,1-4 705,-1-7 0,4-9 0,1-2 0</inkml:trace>
  <inkml:trace contextRef="#ctx0" brushRef="#br0" timeOffset="1249">132 39 6245,'-9'-5'-98,"0"1"1,5-1 186,-5 5 0,5 0 0,-3-1 259,1-3 1,0 2 373,2-2 62,2 2-111,-4 2-536,6 0 1,6 0-1,3 0-80,3 0 1,1 0-1,0 0 1,1 0-39,4 0 0,4 0 0,7 0 0,3 0-18,2 0 0,7 0 0,9 0 1,4 0 69,3 0 1,1 0 0,-2 0-1,2 0 12,2 0 0,2 0 1,5 0-1,3 0-2,5 0 1,2 0-1,4 0 1,-1 0-18,-1 0 1,9 0 0,-5 0 0,8 0-8,6 0 1,-1 0 0,4 0 0,-4 0-35,4 0 0,-49 1 0,0 0 0,2 0 0,-1 1 0,0 0 0,-1 0-26,45 1 0,2-2 0,-7-1 1,5 0 59,4 0 1,-4 0 0,-1 0 0,-7 0-14,0 0 1,6 0 0,2 0 0,-4 0 10,-7 0 0,0 0 0,-6 0 0,7 0-4,5 0 0,2 5 0,-5-1 0,-10-1-4,-8-1 0,3-1 0,6 2 0,4 1-19,-1-1 1,-6-1 0,-14-1 0,-4 2 20,1 2 1,1-1-1,7-4 1,2 0 17,1 0 0,-1 0 1,-6 0-1,-5 0-8,-4 0 1,-4 0 0,-9 0 0,4 0-14,8 0 1,1 0-1,6 0 1,-3 0-53,-6 0 1,0 0-1,-7 0 1,-1 0-26,-2 0 0,-6 4 1,0 1-1,1-2 12,3-2 1,-1-1 0,-2 0 0,-2 0-13,-2 0 1,-3 0 0,-5 0-1,-4 0-110,-1 0 1,-6 0-1087,-4 0 40,-6 0 1,1 0 1186,-8 0 0,-3-6 0,-7-1 0</inkml:trace>
  <inkml:trace contextRef="#ctx0" brushRef="#br0" timeOffset="2082">6292 104 7921,'-7'0'778,"1"2"1,6 4-565,0 7 1,0 2 0,0 7 0,0 2-19,0 6 0,0-1 0,0 7 0,0 4-44,0 2 1,0 7 0,0-4-1,0 0-76,0 1 0,0 2 0,0-1 1,0 1-60,0 2 0,0-2 0,0-9 1,0 1-1,0-1 0,0-5 0,0-3 0,0-5-74,0-4 0,0-1 1,0-5 7,0 1 0,0 1-51,0-5 0,0-4-113,0-1 142,0-5 1,0 2 86,0-10 0,0 2 14,0-5 0,0 3-1,0-4 1,0 5-7,0-5-27,0 6 0,-1-2 9,-4 5 1,-2 0-1,-6 0 42,0 0 1,3 0 0,-2 0 0,-3 0-12,1 0 0,-2 0 0,-2 0 0,-4 0 12,-3 0 0,-1 4 0,-2 0 0,-3-1 44,-4-1 1,-3-2 0,-3 0 0,-3 1 9,-4 4 1,-10-4-1,-8 3 1,-9-2-20,-7-2 1,3 0 0,-1 0-1,4 0-48,0 0 0,-9 0 0,-7 0 0,-5 0-11,2 0 1,-1 0 0,8 0 0,-7 0-39,42 0 0,1 0 1,1 0-1,1 0 1,-6 0-1,0 0 1,5 0-1,0 0-30,-47 0 0,43 0 1,-1 0-1,-1 0 1,0 0-1,-3 0 0,0 0 33,2 0 1,0 0 0,0 0 0,-1 0 0,0 0 0,-2 0 0,-2 0-1,-2 0 3,-2 0 0,-1 0 0,2 0 0,1 0 0,0 0 1,1 0-1,-2 0 0,0 0-54,-1 0 1,0 0-1,-1 0 1,1 0 0,1 0-1,-1 0 1,-2 0 0,0 0 60,1 0 1,0 0 0,4 0 0,0 0 0,1 0 0,0 0 0,-1 0 0,-1 0-1,-3 0 1,0 0-1,6 0 1,0 0 0,2 0-1,1 0 1,4 0-1,-1 0 1,1 0 1,1 0-1,-3 0 1,1 0 0,-1 0-1,0 0 1,4 0-1,1 0 2,-41 0 0,9 0 1,2 0-1,-3-2-6,-1-2 0,17 3 0,9-4 1,16 4-328,12 1 0,8-2 0,4-1-1033,1-1 1364,7 0 0,6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3.55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27 85 7871,'0'-20'0,"0"2"498,0 4 0,-1 2 1,-2 2 41,-2 1 0,1 8 0,4 2 0,0 11-258,0 8 1,0 7 0,0 3 0,0 5-18,0 3 0,-2 6 0,-1 2 1,-1 0-90,1 4 1,2 6 0,1 1 0,0-2-268,0 0 0,0-3 0,0-2 0,0-6-1362,0-9 0,1-7-241,4-6 1694,-4-9 0,11-19 0,-5-9 0</inkml:trace>
  <inkml:trace contextRef="#ctx0" brushRef="#br0" timeOffset="851">53 33 6611,'-7'-6'1716,"-5"5"-1326,11-5 0,-4 6-191,10 0 1,2 0 0,6 0 0,1 0-68,-1 0 0,0 0 0,1 0 0,4 0-54,4 0 1,4 0 0,5 0 0,6 0-73,5 0 1,5 0-1,7 0 1,3 0 51,4 0 0,4 4 1,1 0-1,4-1 52,9-1 0,3-1 0,16 2 1,-2 2-30,1-2 1,-45-3-1,1 1 1,1-1 0,0 0-1,4 0 1,1 0-51,1 0 0,0 0 0,-2 0 1,0 0-1,-1 0 0,0 0 1,2 0-1,2 0 52,4 0 0,0 0 0,-4 0 0,1 0 0,3 0 0,1 0 0,-3 0 0,0 0-14,1 0 0,-1 0 1,4 0-1,0 0 0,3 0 1,1 0-1,-1 0 0,-1 0-42,-1 0 1,0 0 0,0 1 0,-1-1 0,3 2 0,0-1 0,0 2 0,-1 0-8,2 1 0,0 0 0,-2-3 1,0 0-1,1 2 0,0 0 0,-4 0 1,-2-1-24,-1 0 0,0 0 0,3 2 1,0 1-1,1-2 0,0 0 1,-3 0-1,-2 0-19,-7-1 1,0 1 0,-3 2-1,1-1 1,-1-1 0,0 0-1,2 0 1,0 1-27,1 2 1,-2-1-1,35 0 1,-13 1-1,-14-1-228,-7-1 0,-7 0 0,-6-4-228,-9 0 0,-14 0 0,-17-1 334,-4-3 1,-7 1 0,0-6 0,-5 0 212,-2 2 1,-1-5 0,5 5 0,0 0 231,-1 2 1,1-1 0,0 0 412,0-1-717,0 4 1,7-3-90,6 6 1,7 0 0,9 0 0,2 0-61,-2 0 0,-1 5 0,-2-1 1,0 0-47,0 2 1,2-4 0,1 4-538,1 0 1,1-4-664,-5 7 1424,-6-6 0,-1 3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2:53:36.923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6075.14941"/>
      <inkml:brushProperty name="anchorY" value="209.82373"/>
      <inkml:brushProperty name="scaleFactor" value="0.5"/>
    </inkml:brush>
  </inkml:definitions>
  <inkml:trace contextRef="#ctx0" brushRef="#br0">40 1 15816,'-14'0'-2238,"6"0"2235,-1 0 0,6 1 1,-1 4-1,2 4-369,2 2 189,0 2 0,6 6 0,1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5.50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5529 53 6639,'-13'0'829,"4"-5"-307,0 1 0,6-2 644,-1 2-838,2 2 0,8-5 0,3 4 0,3-1-152,1 1 1,2 1 0,2 2-1,5 0-33,3 0 1,6 0-1,1 0 1,0 0-179,0 0 0,5 0 1,-2 0-1,1 0-116,0 0 0,0 0 0,-4 0 0,0 0-6,1 0 0,-3 0 0,-3 0 0,-2 0-58,-4 0 0,-2 0 0,-4 0-221,3 0 53,-4 0 99,5 0 0,-13 0-1230,-6 0 1514,-6 0 0,-7 6 0,0 1 0</inkml:trace>
  <inkml:trace contextRef="#ctx0" brushRef="#br0" timeOffset="351">6200 0 9133,'0'13'379,"0"3"0,-1 5 1,-2 7-114,-1 4 0,-7 4 0,4 8 0,-2 6-56,0 6 0,1 8 0,-6 6 0,3-1-37,2-2 1,2-5-1,4-1 1,-2-1-91,2-4 1,2-1 0,2-10 0,2 1-109,2-1 1,5-7-1,-3-7 1,2-5-123,0-4 0,-5-9 0,4-7 0,-1-1-282,0-1 1,1-1-1,2-7 1,-3-5-604,-1-3 0,3-6 0,-5-1 1032,-1-1 0,4-2 0,1-4 0</inkml:trace>
  <inkml:trace contextRef="#ctx0" brushRef="#br0" timeOffset="1067">6095 1106 10140,'-13'0'180,"0"0"0,0 0 1,-1 0-1,0 0-36,-4 0 1,-2 1 0,-7 2 0,0 2-162,-4-2 1,-3 2 0,-7 0 0,-3-1 0,-4 2 0,-15-4 0,-7 3 0,-5 0 80,1-1 1,-5 1 0,-2-5 0,-8 0-5,-6 0 1,42 0-1,-1 0 1,2 0-1,-1 0 1,-1 0-1,0 0 49,-1 0 0,-1 0 1,-5-2-1,-1-1 0,-3 0 1,0 0-1,0 0 0,-1 0-80,2 0 1,0 1 0,-1-1 0,0 1 0,-6 1-1,0 1 1,-3-2 0,0 1-28,1-1 0,0-1 0,-4-1 0,0 0 0,7 1 0,1 1 0,-4 0 0,0 0-20,-1-1 0,0 0 0,-1 2 0,0 1 1,1-3-1,0 0 0,2 0 0,1 1 25,1 0 0,2 0 0,3-1 1,0 0-1,-1 2 0,0-1 1,0 0-1,-1 0-2,2 0 0,1 1 0,4 0 0,1 0 0,6 1 0,0 0 1,-2 0-1,-1 0-38,-2 0 1,1 0-1,3 0 1,2 0-1,-44 0 1,9 0-107,7 0 1,-8 0 0,-1 0-1,4 0 17,8 0 1,8 0 0,16 0 0,1-1 55,-1-3 1,0 2 0,2-2 0,3 2 31,4 2 1,4-4 0,7-1 0,5 3 159,5 0 0,11 2-108,-1 0-88,8 0 1,5 0-337,9 0 0,3-4 0,1-1 0,0 1-249,0-2 0,0 5 1,1-5-1,-1 1-614,0 1 1269,0 0 0,0-2 0,0-2 0</inkml:trace>
  <inkml:trace contextRef="#ctx0" brushRef="#br0" timeOffset="1434">106 619 7832,'-5'-13'0,"-1"1"215,-1 3 1,3-1 388,-5 6 0,5-1 0,-5 7-200,-1 2 0,4 3 1,0 8-1,1 3-117,1 3 0,-2 9 0,3 2 0,-1 2-282,1 2 0,2-2 1,-1 1-1,-1 1-698,-1 2 1,-1 0 692,5-2 0,6 2 0,2-5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7.85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67 110 7871,'0'-20'50,"0"1"0,0 1 393,0 1 0,0-1 339,0 5 1,0 9-264,0 8 0,0 11 0,0 17 1,0 7-152,0 8 1,-5 9 0,-1 2 0,0 2-134,1 3 1,-4-1-1,3 2 1,0 3-131,0 1 0,-2-1 0,3-1 0,2-2-483,2-3 1,1-8-1,0-12 1,0-7-853,0-8 1,10-14 1229,3-4 0,3-5 0,-3-3 0</inkml:trace>
  <inkml:trace contextRef="#ctx0" brushRef="#br0" timeOffset="752">185 97 7900,'13'-1'-324,"0"-2"197,1-1 0,-6-1 0,1 5 0,1 0 206,2 0 0,1 0 0,2 0 0,2 0 59,5 0 1,3 0-1,3 0 1,3 0 15,4 0 1,9 0-1,4 0 1,3 2 27,2 2 1,4-3 0,1 4 0,4-4-42,5-1 1,11 0 0,9 0 0,5 0-65,5 0 0,-1 0 1,-43 0-1,0 0 0,2 0 1,1 0-60,1 0 0,1 0 0,4 0 1,-1 0-1,1 0 0,-1 0 1,2 1-1,0 0 44,3 1 0,1 0 0,-3-1 0,1 1 0,5 1 1,0 1-1,-2 0 0,0 0-16,0 0 0,0-1 0,4-1 0,1 0 0,2 3 0,1-1 0,-2 1 0,1-1-82,-3 0 0,1-1 0,-1 2 0,0 1 1,1-3-1,-1-1 0,-1 2 0,0 0 25,1 0 1,-1 2 0,-4 0 0,0 0-1,0 0 1,0-1 0,-4 1 0,-2-1 6,-1-1 1,0 0 0,1 0 0,1 1-1,4 1 1,0 1 0,-3 0 0,0-1-33,-7 1 1,0 0 0,0-1 0,-1 1 0,-1-1 0,1 1 0,2 0 0,1-1 20,1 1 0,-2-1 0,39 3 0,-12-2 0,-4 1-88,2-1 0,-3-3 1,-2 4-1,-11-2-50,-12-4 1,-13 0-1,-10-2 1,-3 0-49,-2 0 1,-5 0 0,-2 0 0,-2 0-156,1 0 1,-1 0 0,-3 0 355,-1 0 0,-6 0 0,-1 0 0</inkml:trace>
  <inkml:trace contextRef="#ctx0" brushRef="#br0" timeOffset="1569">6174 387 7907,'0'-7'753,"0"2"1,0 11-418,0 7 0,0 2 1,0 7-1,0 1-35,0 2 1,0 3 0,0 3 0,0 5-110,0 7 0,0 3 0,2 7 0,1 0-125,1-1 1,1-1 0,-4-2 0,2-4-157,1 0 0,1-9 0,-5-3 1,0-7-314,0-4 1,0-5-210,0 0 1,0-10 337,0-7 1,-5-5 0,1-9 0,1 1 35,2 0 0,-4 0 0,1 0 0,-1 0-114,0-1 0,3 1 1,-2 0-258,2 0 0,2 0 608,0 0 0,2 5 0,2 4 0,-2 2 0,2 4-104,-8 2 0,2-1 0,-4 5 385,0-3 0,-1 6 0,-6-4 29,0 0 0,4-1 1,0-4-1,-1 0-12,-2 3 1,-1 1 0,0-3-1,0 1-57,0-1 1,-2 0 0,-3 0 0,-5 3-98,-6 1 0,-8-3 1,-10 4-1,-8-1-68,-8 0 1,-12 1 0,-11 2 0,-2-3-14,0-1 1,-11-2 0,45-3 0,-2 0 0,-2 0-1,-1 1 27,-2 0 0,-1 0 0,5 1 1,-1-1-1,-2-2 0,-1 0 1,-1 0-1,-1 0-75,-2 0 1,0 0 0,-1 0-1,-1 0 1,0-1 0,-1 2-1,-2-1 1,-1 1 16,-2 1 0,1 0 0,1-1 0,0 0 1,0 1-1,0 0 0,-2-1 0,-2 0-46,-3-1 1,0 0-1,6 0 1,2 0-1,-2 0 1,1 0-1,0 0 1,1 0-61,-2 0 0,1 0 1,1 0-1,1 0 1,1 0-1,1 0 1,0 0-1,0 0-45,0 0 0,1 0 0,2 0 0,2 0 1,2 0-1,0 0 0,1 0 0,1 0-53,-2 0 1,0 0 0,2 0 0,0 0 0,2-1 0,0 0 0,-44-2-78,10-1 0,3-5 0,-5 3 0,0 0 86,9 1 0,8-1 1,15 3-1,6-2 117,4 3 0,8 0 0,-2 2 0,3 0-157,2 0 0,1 0 1,4 0-1,8 0-819,7 0 1022,10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24.17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021E6"/>
      <inkml:brushProperty name="anchorY" value="-714440.68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236E6"/>
      <inkml:brushProperty name="anchorY" value="-725263.3125"/>
      <inkml:brushProperty name="scaleFactor" value="0.5"/>
    </inkml:brush>
  </inkml:definitions>
  <inkml:trace contextRef="#ctx0" brushRef="#br0">277 816 8085,'0'-13'-188,"1"0"0,2 0 113,2 0 0,-1-1 1,-2 1-1,0 0 315,3 0 1,-1 0-1,-2 1 1,1 2-131,1 1 0,5 0 0,-3-4 0,0 0 9,-1 0 1,6 0 0,-3-1-1,4 1 30,1 0 1,-4 0 0,0-2-1,3-1 11,4-1 1,-2-2-1,5 3 1,-1-2 24,-1 2 0,7-3 0,-4 1 0,2 1-32,0-2 0,0 4 0,4-2 0,1 2-75,-1 2 0,2 0 1,1-1-1,2 1-43,-2 0 0,3 0 0,-1 0 0,0 0-3,1-1 0,-4 6 0,2-1 0,-2 0 7,-2 2 1,2-5 0,1 3 0,4-1-3,0 1 1,2-2 0,5 3 0,1 0-9,3-1 1,-5 4-1,2-2 1,-4 0 37,-1-1 1,-4 4 0,-1-3 0,-3 1 14,-2 3 1,2-3-1,1 2 1,4-1-22,0 0 0,2 3 0,5-2 0,-1 2 20,1 2 1,-1-4-1,-1-1 1,-1 2 3,-2 2 0,-10 1 0,1 1 0,-1 2-23,0 2 0,0 1 1,-2-2-1,-2 3-28,-2 1 1,5 3 0,1-2-1,5 1 7,-1-1 1,0 3 0,0-3 0,3 1-22,2-1 0,-5 2 1,2-2-1,-3 1 60,-2-1 0,1 3 0,-3-3 0,0 2-13,-2 2 1,-6 1-1,1-1 1,-2 0-15,-2 0 1,0 0 0,0 2 0,1 1-26,-1 2 1,0 3-1,0-1 1,0-1 7,0 0 1,5 2 0,0-2 0,-1 2 11,2 2 0,-4 1 1,2-1-1,-2-2 7,-2-2 0,2 4 0,1-2 0,1 0 2,-1 1 0,3-1 0,0 2 0,1-1 8,-1 2 1,0 1 0,-3-1 0,1 0-1,-1-2 1,-1 0 0,-2 4 0,-1 0 21,-3 1 1,1-1-1,-4 0 1,-1 2-78,1 3 1,0-3 0,-3 2-1,1-3 5,-1-5 0,-1 2 0,-2-2 0,0 3 43,0 2 1,0-6-1,0 1 1,0 0 39,0-1 0,0 4 0,-2-3 1,-1 1-18,-1-1 0,-5 4 0,3-1 0,1 4-17,-1 1 1,-4-3 0,2 1-1,-1 2 24,1 0 0,-1 1 0,-3-6 0,2-2-19,1-1 1,0-1 0,-4 2 0,2-3-17,2 0 1,-3 1-1,3-2 1,-2 0 4,-3 0 1,1 1 0,0-4 0,0 1-34,0-1 0,0 5 0,-1-1 0,0 2 15,-4 0 1,2-4 0,-4 4 0,-1 1-8,1 2 0,4-3 1,-3-2-1,1 1-24,1-1 0,-2-2 0,2 2 0,0-1-59,1-3 1,1-1 0,1-2 0,-3 2-2,0 2 0,-2-2 0,3 2 0,-2-2 24,2-2 0,-4 0 0,-1 1 0,-1-1 9,0 0 0,0 0 1,-4 0-1,-2 2-8,-2 2 1,2-2 0,-3 3 0,3-4 20,2-1 1,0 2 0,-1 1 0,2 0 4,3-4 1,-1 1-1,6-4 1,-1 3 10,-1 1 1,4-2 0,-2 0 0,1-4-2,-2-1 1,-2 4-1,-7-3 1,1 1-3,0-4 0,-1-1 1,1 0-1,-2 1-9,-2-1 1,2-1 0,-3-2 0,3 0-9,2 0 0,0 0 0,-1 0 0,1 0-12,0 0 1,1 0-1,3 0 1,3 0-24,0 0 1,0-2-1,-5-1 1,4-1 27,1 1 1,-5-3 0,4 0 0,-2 0-28,0 1 1,0-4-1,-3 3 1,0 0-34,-1 0 1,7-4-1,-7 3 1,1-2 28,0 0 1,-3 0-1,-1-2 1,0 0-6,4 3 0,0-1 1,6-4-1,-1 0-6,-4-1 0,5 1 0,2 0 0,2 1-6,2 4 1,-2-4-1,-2 3 1,-4-3 5,1-1 0,-4 0 1,5 0-1,-1 1 44,-4 3 1,0-2-1,-3 3 1,1 0 1,0-1 0,4 0 0,0-3 1,0 2-16,1 1 0,2 1 1,6-6-1,-2 0 4,-2-4 0,2 4 1,-2-5-1,2 1-29,2 1 1,0-3 0,0 4 0,-1-3 43,1-1 1,0 4-1,1-3 1,1 0 29,-2-3 0,7 1 0,-6-1 0,5-1-46,4-2 0,-3-1 0,1-2 1,3-1-48,0-2 1,2-5-1,0-1 1,0-5-147,0-7 1,4-2 0,2-3 0,0-2-216,0-1 1,4-6-1,-2 4 1,0-1-165,1 2 1,-4 4 0,3 0 0,4-3-1356,4-4 1951,-1-4 0,10-6 0,-5-2 0</inkml:trace>
  <inkml:trace contextRef="#ctx0" brushRef="#br1" timeOffset="2217">185 3567 8150,'0'-13'-503,"0"4"1,0 1 393,0-3 1,0 0 0,0-3 325,0 1 0,0 5 1,0-1-1,1 0-4,4 2 0,-4-5 0,5 3 0,0-1-49,3 1 1,-2-3 0,2 4-1,1-4 23,2-1 0,5 0 1,1-2-1,-1-1-10,2-2 1,-3-1-1,6 3 1,2-3 36,1-1 1,1 2 0,2-2 0,1 1 13,2 3 1,8-3-1,-2 1 1,-1 2-23,2 1 0,0 2 1,2 0-1,-1 0-24,1 0 0,-7 4 0,-2 0 0,-3-1-24,-2-2 1,1 1-1,-3 0 1,0 3-87,-2-3 1,-5 4-1,5-2 1,2 0-18,1 2 1,2-3-1,3 4 1,2 0 24,1 0 1,1 2 0,1 4 0,-4 0-33,-3 0 0,1 0 0,0 0 0,-3 0 6,-1 0 0,2 0 1,-8 0-1,0 1-9,0 4 1,4 1-1,-2 4 1,1-3 12,-1-1 1,1 4 0,6-2 0,1 0 11,2 1 0,1-4 0,-1 3 1,3 1-1,-1-2 1,4 5 0,-6-3-1,-1 1-39,3-1 0,-6 3 1,4-4-1,-5 4 33,-4 1 0,2 0 0,-5 1 0,1 0 8,4 4 0,5-4 0,2 4 1,-1-2 6,2 2 1,6-2 0,6 4 0,0 1 13,2-1 1,-7-2 0,1 2 0,-7 1 2,-1-1 0,-5 1 0,-1 0 0,-6-2-23,0 1 0,-6-1 1,5 4-1,-1-1-14,-1 1 1,5 1 0,-3-1-1,2-1-4,2 1 1,2 2 0,0 2 0,-2-1-51,-1 0 0,-1 2 0,1 1 1,-5 3-26,-2 2 1,-4-3 0,0 2 0,-4 1 50,-1 0 1,-2-5 0,-4 2 0,0-3 63,0-2 0,0 0 0,0 0 0,0 1-34,0-1 0,0 0 0,0 1 1,0 1-6,0 2 1,0 0-1,0 3 1,0 1 48,0-1 1,0 1 0,0 3 0,0-4-12,0-1 1,-1 1-1,-4-4 1,-2 2-2,0-2 1,-5-1 0,3-2 0,-1 0-37,1 1 1,-2-1 0,0 0 0,-3 1-59,-4-1 1,1 0 0,3 1 0,0-1 36,-4 0 1,4-1 0,-4-1 0,2-4 17,-2-1 1,4 3 0,-5-3-1,1 0-28,1 0 0,-5-1 1,3-5-1,0 0-31,0 0 1,-3 0 0,3 0 0,0 1-113,0-1 0,-5 0 1,1 0-1,-5-1-68,-3-4 1,-1 4-1,3-3 1,-2 3 37,2 1 1,-5-1-1,1-2 1,-2-1 31,0 1 1,5 1-1,-2 1 1,1-2 37,1-1 0,-1-1 1,5 0-1,-2-2 35,-3 0 0,2-3 1,-6 4-1,-2-1 37,-1-3 1,-1 3-1,-2-2 1,-2-1-5,-1-1 0,5 2 1,5 0-1,2-1-31,3-1 0,1-2 1,3 0-1,2 0 6,1 0 0,0-2 0,-4-1 0,-2-1 20,-3 1 1,2 0 0,-6 0-1,-2-1 19,-1 1 0,-1 0 0,-1 0 0,2-3-10,3-1 0,-1 3 0,3-5 0,1 0-81,0 2 0,1-5 1,5 3-1,0-3 42,-1-1 0,-5 0 1,-2 0-1,-1 0 28,0 0 1,0 0-1,-6-1 1,-1 1-13,-2 0 0,4 0 0,7 0 0,1-2-13,2-2 0,4 2 0,3-4 0,1 0 24,-2-3 1,4 0 0,-2-3 0,-2-4-30,0-3 0,-3-3 0,2-6 1,2-2-20,1-1 1,0-2-1,-4 5 1,1 3-17,3 0 1,3 1-1,6-1 1,1 0-163,3-3 0,4-4 1,6-4-1,5-8-307,7-6 0,7-13 1,13-4-1,5-6-274,-18 39 0,2 0 0,5-7 0,0-2 824,0-4 0,-1-3 0,4-9 0,1-2 0,-1-3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29.47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6658E6"/>
      <inkml:brushProperty name="anchorY" value="-753845.6875"/>
      <inkml:brushProperty name="scaleFactor" value="0.5"/>
    </inkml:brush>
  </inkml:definitions>
  <inkml:trace contextRef="#ctx0" brushRef="#br0">0 0 8132,'9'0'-396,"0"0"0,-5 0 903,5 0 1,0 0-179,4 0 0,0 0 0,0 2-103,0 2 1,-4-3 0,0 4 0,0-2-140,-2 1 1,5-2 0,-5 3 0,2 0-175,-1-1 1,1 5-1,4-3-104,1 1 1,-6-3 0,1 4-1,0-1-31,-2 0 1,1-2 0,-4 4 160,5 1 1,-3-3-1,-1 0 1,0 1 35,-1-1 1,1-3 0,-4 5 50,3 1 1,-2-2-1,2 1 3,-2 1 0,-1 0 0,2 0 21,2-1 0,-1 0 0,-4 4 1,0 0 12,0 0 1,4-4-1,1 0 1,-2 1 62,-2 2 0,3 1 1,1 0-1,-2 0 47,-2 0 0,1 1 0,1-1 1,1 0-47,-1 0 0,0-4 1,0 0-1,1 2-31,-1 5 1,-1-5-1,-2 2 1,0 0-12,0 3 1,4-1 0,0 2 0,-1-2 5,-1-2 0,-2 0 1,0 0-1,0 2 25,0 3 0,0-4 1,0 5-1,-2-1-8,-2-1 1,2 2 0,-2-3-1,3 3 21,1 2 0,0-5 0,0 3 1,0 0-6,0 3 1,0-2-1,0 1 1,0-1-21,0 1 0,1 1 0,2 3 0,3-2-29,1-1 0,-4-4 0,3 2 0,-2 1-36,1-1 1,1-4-1,-4 3 1,3-1-2,-2-1 1,-2 1-1,-1-4 1,0 2 36,0 2 0,0 0 0,0-5 0,0 1 38,0 4 0,0-3 0,0 4 1,0-2 19,0 1 1,0 4 0,0-3 0,0 1-85,0 3 0,0-2 1,0-1-1,0 1-43,0-1 1,0-4 0,0 3 0,0-1-2,0 0 0,0-1 0,0-4 1,0 0 1,0 1 1,-1-1 0,-2 0-1,-2 0-43,3 0 0,-4-4 0,0-2 1,-2 1-167,-2-1 0,3 0 1,-2 4-1,-1-4-339,-2-1 1,-1 2 0,-2-2 0,-1 0-55,-1 0 1,-2 4 0,3-1 0,-3 1-92,-2-1 1,5 7 0,-1-3 685,2 2 0,-4 0 0,-2-2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27.78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4504E6"/>
      <inkml:brushProperty name="anchorY" value="-738744.93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9053E6"/>
      <inkml:brushProperty name="anchorY" value="-770960.4375"/>
      <inkml:brushProperty name="scaleFactor" value="0.5"/>
    </inkml:brush>
  </inkml:definitions>
  <inkml:trace contextRef="#ctx0" brushRef="#br0">0 751 8148,'0'-13'6,"0"4"0,0 0 225,0-1 0,0-2-38,0-1 0,0 0 0,0 0 117,0 0 1,0 0-1,0-1-39,0 1 0,2 0 0,1 0 1,3 0-48,1 0 1,-3-1 0,4 1 0,-1 0-30,0 0 0,1 0 0,2 0 0,-1-1-137,1 1 0,1 0 0,3 0 0,-1 0 12,0 0 1,0-1-1,0 1 1,0 0 35,1 0 1,3 0 0,1 0 0,-2-1 72,-2 1 1,-5 0-1,0 0 1,1 1-117,2 4 1,-3-4-1,-2 3-117,-1-3 1,0 4 0,-3-1-117,1-1 0,2 2 0,-2 1 0,4 0-240,-1-1 1,5 0-1,-4-6 1,4 1 35,1 0 1,0 0 0,1 0-1,-1 0-135,0-1 0,-4 3 1,-1 0 508,3 3 0,0-1 0,3-4 0</inkml:trace>
  <inkml:trace contextRef="#ctx0" brushRef="#br1" timeOffset="2388">66 1463 7912,'0'-9'-17,"-1"2"0,-2 0 36,-2-1 0,0 4 378,0-5 0,-2 6-170,-6-1 0,5 8 0,4 5 0,3 3 8,1 1 0,0 6 1,0 2-1,1 0-14,3 1 1,-1 2-1,8 5 1,2 2-33,3-2 1,7-1 0,1-2 0,5 0-62,6 1 1,3-1 0,1-1 0,2-2-116,3-1 0,-1-6 0,4 0 0,-1-5-23,1-7 1,3 2 0,7-2 0,6-1-269,6-1 0,-4-2 0,1-2 0,-7-1-451,-5-1 1,0 0 728,3 4 0,-3-6 0,5-2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7.07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4144E6"/>
      <inkml:brushProperty name="anchorY" value="-838713.2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6439E6"/>
      <inkml:brushProperty name="anchorY" value="-852341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873E6"/>
      <inkml:brushProperty name="anchorY" value="-866311"/>
      <inkml:brushProperty name="scaleFactor" value="0.5"/>
    </inkml:brush>
  </inkml:definitions>
  <inkml:trace contextRef="#ctx0" brushRef="#br0">211 178 7861,'13'0'683,"-4"2"-107,-1 2 0,-5 4 0,2 6 0,-4 2-246,-1 2 0,-10 4 0,-5-5 0,-2-1 44,-2-1 0,-5-3 0,2-3 0,-1-5 222,1-3 0,-1-3 0,5-7 0,2-9-158,1-5 1,4-5 0,2-3 0,5-2-239,2-1 0,9-3 1,5 7-1,6 0-120,2 3 1,7 11 0,5 4 0,1 6-743,4 8 1,-3 11-1,-1 14 1,-1 10-762,-2 5 1,-8 8-1,-5 0 1,-2 4 1422,-2 3 0,-6 0 0,-1-4 0</inkml:trace>
  <inkml:trace contextRef="#ctx0" brushRef="#br1" timeOffset="468">145 692 7935,'13'0'346,"-4"0"0,0 0 314,1 0 1,-3 6 0,1 2 0,-3 6-200,-2 3 0,-1 2 0,-2 5 0,0-2-144,0 1 1,-8 2 0,-3 0 0,-5-3 80,0-5 1,-3-4 0,0-4 0,0-5 171,0-2 0,-3-9 0,4-7 0,3-7-141,5-9 1,0-2-1,6-4 1,1 0-561,1 0 0,8 4 0,3 1 0,4 5-388,4 4 1,5 9 0,8 8 0,2 7-560,1 6 1,7 9 0,2 13 1077,-4 5 0,2 9 0,-6 3 0</inkml:trace>
  <inkml:trace contextRef="#ctx0" brushRef="#br2" timeOffset="851">211 1337 7923,'6'7'74,"-3"5"1,4-3 0,-1 2 462,-3 3 1,-2 0-1,-1 4 1,0 2 40,0 1 0,-6 2 0,-3-4 0,-4 0 12,-4 0 1,1-1 0,-5-7 0,2-2-76,3-4 1,-3-5-1,2-6 1,0-8-3,3-6 0,2-6 0,3-5 1,5-4-214,2-3 1,4-2 0,4 2 0,5 3-531,6 5 0,10 3 1,0 7-1,2 7-1098,3 7 1,2 12-1,4 7 1328,-3 7 0,3 17 0,-4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4.98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7512E6"/>
      <inkml:brushProperty name="anchorY" value="-807004.3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9533E6"/>
      <inkml:brushProperty name="anchorY" value="-815117.1875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1839E6"/>
      <inkml:brushProperty name="anchorY" value="-826625.625"/>
      <inkml:brushProperty name="scaleFactor" value="0.5"/>
    </inkml:brush>
  </inkml:definitions>
  <inkml:trace contextRef="#ctx0" brushRef="#br0">287 140 8043,'9'0'199,"0"0"241,1 0 0,-4 1 0,-2 4 0,-2 4-131,-2 2 0,0 2 1,-2 2-1,-2 1-26,-5 2 1,-9 1-1,-4-5 1,-2 1 22,-3-3 0,2-4 1,2 1-1,1-4 56,-1-4 0,4-4 0,1-4 0,5-8-9,4-4 1,3-4 0,6-8 0,3-3-105,6 1 1,6-4 0,11 6-1,2 4-42,2 3 1,4 10-1,4 6 1,-1 4-74,-2 5 1,-6 13 0,0 12-1,-5 9-276,-7 7 0,-4-1 0,-5 3 0,-8-3-95,-8-1 1,-9-2-1,-7-3 1,-5-6-64,-6-6 0,-3-8 1,0-8-1,1-1-752,2-3 0,10-9 1052,-1-7 0,9-6 0,-2-7 0</inkml:trace>
  <inkml:trace contextRef="#ctx0" brushRef="#br1" timeOffset="599">287 956 8040,'13'0'6,"0"0"0,-1 1 335,-3 4 0,3-2 0,-5 6 1,0 2 164,-2 5 0,-4 0 0,-1 5 1,-1-1-170,-4 1 1,-7-5 0,-7 2 0,-1-5 222,-3-5 0,-2-2 0,-2-6 0,3-1-108,2-4 1,-2-3 0,7-10 0,2-4-31,5-3 0,4-7 1,6-1-1,1-3-194,4 1 1,8 8 0,9-1 0,3 6-122,1 3 1,5 7 0,-1 8 0,0 5-180,-2 8 1,-4 7 0,-2 15 0,-4 4-335,-3 3 1,-8 1 0,-3 2 0,-2 2-1515,-2 1 0,-2-5 1920,-2-4 0,-3-11 0,-7 0 0</inkml:trace>
  <inkml:trace contextRef="#ctx0" brushRef="#br2" timeOffset="1119">234 1759 8273,'5'15'0,"-1"1"526,-1 1 1,-1 5 0,-2-3 0,0 2 32,0 2 0,0 2 1,-2 0-1,-2-3-101,-5-5 1,-7-2 0,-3-3-1,-2-4 186,-2-3 1,-2-5 0,-1-6 0,1-9-51,3-10 1,0-7 0,7-7 0,5-2-310,3-3 0,5 3 1,10-3-1,6 5-274,5 4 0,5 10 0,6 12 0,6 7-487,2 4 1,3 7 0,-1 8-1,1 15 476,-3 11 0,-7 14 0,1 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2.80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128E6"/>
      <inkml:brushProperty name="anchorY" value="-787944.8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326E6"/>
      <inkml:brushProperty name="anchorY" value="-792674.75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5246E6"/>
      <inkml:brushProperty name="anchorY" value="-798168.0625"/>
      <inkml:brushProperty name="scaleFactor" value="0.5"/>
    </inkml:brush>
  </inkml:definitions>
  <inkml:trace contextRef="#ctx0" brushRef="#br0">248 178 8101,'8'0'239,"1"0"143,1 0 0,-4 1 1,-1 3 218,-4 5 0,-1 4-378,0 5 1,-6 1-1,-2 3 1,-6-5-3,-3-2 0,1-2 1,-6 0-1,-2-1-2,0-3 0,2-3 1,0-6-1,0 0-19,1 0 1,2-2-1,6-4 1,1-5-74,4-5 1,-3-12 0,7 1 0,2 0 5,5-1 0,6-3 0,7 0 0,3 2 10,2 1 1,1 6 0,4 3 0,0 3-9,1 5 1,2 2-1,-1 2 1,-5 7-69,-2 7 1,-4 6 0,-4 5 0,-1 4-147,-3 2 1,-3 3 0,-6-1 0,-2 0 21,-2 1 1,-5-2 0,-7-2 0,-3-3 19,-2-1 1,4-7 0,-5-6 0,-1-2-328,-2 1 1,3-2 0,1-8 0,2-5-2905,3-6 3268,7 1 0,4-15 0,5 2 0</inkml:trace>
  <inkml:trace contextRef="#ctx0" brushRef="#br1" timeOffset="632">274 849 8068,'4'9'1029,"1"-1"-548,-2 3 0,-2-4 0,-1 2 0,-1 1-101,-4 2 0,1 5 1,-8 1-1,-4-2 4,-3-2 0,2-2 1,-5-2-1,-2-2-28,-1-2 0,3-2 0,2-5 0,2-5-96,7-7 0,-1-7 0,8-6 0,2 1-86,5 3 0,6-3 1,8 5-1,5 0-83,3 2 1,2 5-1,-1 4 1,0 5-70,0 2 1,-1 4 0,-3 4 0,-4 7-250,-4 7 1,-2 9 0,-3 4-1,-5 0 34,-2 4 0,-8-4 0,-4 0 0,-6-4 129,-6-4 1,1-9 0,-1-3 0,-1-7-383,-2-5 0,5-4 1,2-5-1,3-10-3428,2-5 3874,6-10 0,7 0 0,7-7 0</inkml:trace>
  <inkml:trace contextRef="#ctx0" brushRef="#br2" timeOffset="1152">274 1625 7931,'0'9'327,"0"0"245,0 1 1,-4 2 0,-2 1 63,-2 0 0,0 0 1,-7 1-1,-1-3-23,-2-2 1,-5-2-1,3-4 1,-1 0-85,3-4 0,4-9 0,1-11 1,1-2-73,3-5 1,3-6 0,8 2 0,4 0-322,7 0 1,3 5 0,9 7 0,3 1-534,-1 3 1,1 7-1,0 8 1,1 6-629,2 9 1,-6 12-1,-8 3 1,-2 6-696,-2 6 0,-4 3 1720,0 0 0,-6-3 0,2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8.86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1021E6"/>
      <inkml:brushProperty name="anchorY" value="-880820.68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3057E6"/>
      <inkml:brushProperty name="anchorY" value="-894080.375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5381E6"/>
      <inkml:brushProperty name="anchorY" value="-910340.8125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7696E6"/>
      <inkml:brushProperty name="anchorY" value="-927061.9375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9906E6"/>
      <inkml:brushProperty name="anchorY" value="-942914.3125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42107E6"/>
      <inkml:brushProperty name="anchorY" value="-959214.25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44312E6"/>
      <inkml:brushProperty name="anchorY" value="-975737.9375"/>
      <inkml:brushProperty name="scaleFactor" value="0.5"/>
    </inkml:brush>
  </inkml:definitions>
  <inkml:trace contextRef="#ctx0" brushRef="#br0">1382 157 7953,'9'-12'522,"0"3"1,-5 4 0,4 6-59,-3 3 0,4-1 1,-4 6-1,-2 1-163,-2 2 1,-5 1-1,-2 0 1,-2-1 65,-2-3 1,-1-2 0,-4-4-1,-1 1-36,-2-1 0,1-3 1,4-3-1,1-4 109,3-5 1,2 2-1,4-7 1,-2 1-178,3-2 0,7 3 0,7-2 0,6 4-95,2 4 1,1 3-1,2 6 1,-1 3-84,1 6 0,-2 5 1,-1 13-1,-1 1-384,-3 2 0,-7 2 0,-4 5 0,-4-3-171,-1-2 0,-10-3 0,-5-7 0,-4-6-20,-4-6 1,-2-4-1,0-7 1,2-4-436,1-3 0,7-10 0,0-5 1,7-5-1779,2-3 2703,1 0 0,5 5 0,0 0 0</inkml:trace>
  <inkml:trace contextRef="#ctx0" brushRef="#br1" timeOffset="402">1448 591 8128,'7'13'741,"4"1"1,-7-1-1,-1 0-464,-1 0 1,-2 2 0,0 1 0,-2 1 13,-2-1 0,-5 2 0,-7-3 0,-2-4 121,2 1 1,-3-6-1,0-2 1,0-2 83,0-2 0,2-11 0,5-3 1,3-5-169,5-5 0,2 0 0,4-3 1,4 1-182,7 0 0,6 4 0,7 1 0,2 2-356,3 3 0,-2 7 1,4 5-1,1 5-1014,0 8 0,-9 6 0,-1 11 1223,-3 0 0,-4 12 0,-3 3 0</inkml:trace>
  <inkml:trace contextRef="#ctx0" brushRef="#br2" timeOffset="869">1369 1065 7954,'13'0'623,"-4"2"1,-2 2-245,-1 5 1,3 2-1,-5 3 1,-1-1-69,-1 0 1,-7 2 0,-2 1 0,-3 1-2,-5-1 1,-5-5 0,1-4 0,-2-1 140,-2-3 1,0-2-1,-1-1 1,4-1-16,1-4 1,3-4 0,5-7 0,4-3-440,1-1 0,9 2 0,12-2 0,10 1-545,8 3 0,5 7 0,2 5 0,-1 2-759,1 2 0,-1 7 1307,1 7 0,-7 11 0,-1 8 0</inkml:trace>
  <inkml:trace contextRef="#ctx0" brushRef="#br3" timeOffset="1602">224 183 7887,'9'-11'0,"0"0"394,1 3 1,1 3 0,3-2 191,-1 1 0,0 2 0,-1 5-55,-4 3 0,3 4 1,-7 5-1,-1 0-60,-2 0 1,-1 5 0,-1-1 0,-3-1-145,-5-1 1,-7-2-1,-2 0 1,1-1 27,-2-3 0,3-3 0,-6-6 0,0-2 39,1-2 0,2-5 0,6-8 0,1-7-294,4-5 1,2 0 0,7-5 0,5 0-454,7 1 0,8 5 0,8 2 0,3 8-578,2 8 0,1 5 0,4 13 0,1 8-449,-1 9 0,-9 14 1,-6 2 1379,-3 4 0,-4 4 0,-3 3 0</inkml:trace>
  <inkml:trace contextRef="#ctx0" brushRef="#br4" timeOffset="1986">185 670 7812,'8'0'823,"1"0"1,-5 5 0,4 0 0,-2 3-578,-3 2 0,-2 2 0,-1 1 0,0 0-41,0 0 0,-6 0 0,-4 1 1,-5-1 123,-2 0 0,-7-6 0,4-2 1,-2-4 131,0-1 0,4 0 1,-2-1-1,2-5-80,7-7 0,-1-2 0,8-6 1,1 1-313,1 0 0,10-1 0,5-1 0,9 6-343,7 6 0,6 0 0,7 5 1,4 4-1553,1 4 1,-5 8 1825,2 7 0,-3 11 0,-2-1 0</inkml:trace>
  <inkml:trace contextRef="#ctx0" brushRef="#br5" timeOffset="2336">382 1039 7802,'7'6'217,"-1"-3"1,-4 4 454,2-1 0,-3 4 1,4-1-256,-4 2 0,-1-2 1,0 0-1,0 1-94,0 2 0,-6 0 0,-2-2 1,-4-3 33,-1-1 1,-5-2 0,-1-4 0,0 0 56,0 0 0,0-7 0,3-5 0,-1-5-171,0-4 1,9-1 0,3-5 0,4-3-143,1 0 0,7 0 0,6 7 0,8 4-685,4 4 1,2 5 0,3 10 0,2 2 583,2 2 0,-5 9 0,3 8 0</inkml:trace>
  <inkml:trace contextRef="#ctx0" brushRef="#br6" timeOffset="3036">2185 473 7888,'9'-5'1093,"0"1"1,-5 0-720,5 4 0,-2 5 1,2 6-1,-4 3-105,-4 4 1,-1-1-1,0-2 1,-1 1-61,-4 2 1,2-2-1,-6-6 1,-2-3 270,-5-1 0,1-1 0,-4-7 0,1-2 58,1-5 1,-5-10 0,4-6 0,4-6-175,4-2 1,-1-1 0,8-2-1,5 2-190,5 2 0,6 4 0,5 10 0,4 10-328,3 5 1,2 10 0,3 8 0,-1 9-1333,-4 10 0,-5 11 1,-7 7 1485,1 3 0,-7 2 0,-1-4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48.1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665 2107 8001,'-9'0'1368,"0"0"0,8 0-919,1 0 1,6-5 0,8-1 0,4-2-138,4-7 1,-2-1-1,4-9 1,2-6-58,3-5 0,8-4 0,-2-12 0,5-8-158,3-8 0,4-11 0,-21 36 0,-1-1 0,0-2 1,-1-1-11,-1 0 1,-2-2 0,-4 0-1,-1 0 1,-1-2 0,-2 1-1,7-44-339,-5 10 0,-11 6 1,-14 12-1,-6 0 125,-6 1 0,-13-4 0,-6 3 0,-4 6 110,-5 4 1,-1 10 0,-2 0 0,2 2 14,3 1 0,7 5 0,6 5 0,-2 4-71,-1 3 1,-6-2 0,-1 10 0,0 4-5,-1 4 1,7 2 0,5 5-1,2-1 27,3 1 0,7 3 0,4 3 0,4 3-144,0 1 0,3-3 1,0 5-213,3 2 1,5-4 0,-2 2-151,4 1 0,1-3 0,1 2-327,4 1 0,2-4 0,5 0 883,-3 0 0,2-5 0,-3 5 0</inkml:trace>
  <inkml:trace contextRef="#ctx0" brushRef="#br0" timeOffset="435">454 14 8033,'-1'-8'92,"-3"4"532,-5 2 0,1 4 1,0 2-1,-4 5-188,-4 3 1,-3 5 0,-5 1 0,1-1-87,-5 2 0,0-4 0,-5 3 0,1-5 4,2-4 1,-2-4-1,2-5 1,0 0 270,2 0 1,8-1 0,2-3-331,4-5 1,8-1-1,7 1 1,11 4-328,9 4 0,5 7 1,5 4-1,4 6-572,3 6 1,-3 4 0,0 4 0,2 2-601,1 1 1,1 4 1203,1 7 0,-1-3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2:53:37.689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11110.39453"/>
      <inkml:brushProperty name="anchorY" value="563.91785"/>
      <inkml:brushProperty name="scaleFactor" value="0.5"/>
    </inkml:brush>
  </inkml:definitions>
  <inkml:trace contextRef="#ctx0" brushRef="#br0">1 0 22373,'0'9'-1164,"0"0"1,0-1-1,0 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49.6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224 27 8089,'-13'-6'274,"4"3"1,1-4 134,-3 1 1,0 1 0,-4 5 0,-1 0-14,-2 0 1,-4 6 0,5 3 0,-1 3-228,-1 1 1,9 0-1,-3 0 1,3 2-71,2 2 1,3-2-1,6 2 1,3-2 40,5-2 0,9 0 1,5 1-1,5-3-108,3-2 0,4 3 0,-3-3 1,-1 2 141,-4 2 0,1 1 0,-10-1 0,-2 0 160,-2 0 0,-6 0 0,-4 2 0,-4 1-51,-4 1 1,-9 1 0,-9-6 0,-3-2-90,-2-1 1,-3-5 0,-1 3 0,2-1-301,1-3 0,8-1 1,2-2-1,3-2-743,2-2 0,6 1 1,2-6-1,5-3-3266,5-4 4115,8 2 0,7-5 0,7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53.8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13 264 7943,'-7'0'1380,"1"6"1,8-5-1,2 3-1246,5-2 0,3-2 0,1 0 0,0-2-130,0-2 0,0-3 0,0-6 0,1-1-134,-1 1 1,-5 0 0,0 0 0,-1 0 41,0 0 1,-4-1-1,2 1 153,-4 0 0,-7 1 0,-2 4 0,-4 3 69,-1 4 0,0 2 0,-1 4 0,1 5 136,0 6 0,0 0 0,1 4 0,2 1-153,1-1 1,6 2 0,-1 5 0,2-1-168,2 0 1,0-4-1,0-1 1,2-2-274,2-3 0,2-2 0,4-2 1,-1-3-171,1-5 1,2-2 0,1-2 0,0-2-593,1-2 0,-3-3 0,-1-7 1085,-1 1 0,0-6 0,4-1 0</inkml:trace>
  <inkml:trace contextRef="#ctx0" brushRef="#br0" timeOffset="300">198 224 7551,'0'-7'1552,"4"3"0,2 8-1295,1 5 1,-2 7 0,3 1-1,1 1-8,-2 1 0,4-3 0,-7 4 0,0-1 30,2-2 0,-4-3 1,2-1-1,-1-1 838,2-3-872,-4 3 0,5-21 1,-6-2-1,0-6-114,0-6 0,1-2 0,2-2 0,3 1-442,1 0 1,2 1-1,4 1 1,0 4-615,1 1 1,-1 1 0,1 7 0,3 2 924,0 5 0,1-4 0,-5 1 0</inkml:trace>
  <inkml:trace contextRef="#ctx0" brushRef="#br0" timeOffset="916">500 172 7993,'0'8'268,"0"1"269,0 1 0,0 2 0,0 1 0,0 0-180,0 1 1,2-1 0,1 0 0,1 0 153,-1 0 0,4 0 0,1 1-114,-1-1 0,5-6 1,-3-3-162,2-2 0,-2-4 1,0-2-1,1-6-59,2-6 0,-3 0 1,-2-6-1,0-2-265,0-1 0,1-1 0,2 0 0,-3-1-430,-1 1 1,0 4-1,-3 2 1,1 1-2574,-1 3 2461,5 7 0,-7 4 1,3 11-1,-2 6 316,-2 4 0,0 7 0,0-1 0,0 3 156,0 2 1,0-3-1,0 0 1,0-2 144,0 1 0,0-4 0,0-1 0,0-4 1696,0 0-1195,0-1 1,1-6 0,2-4 0,3-6-128,1-6 1,2-2 0,4-3-1,2 1-190,3 0 1,-4-2 0,4-1 0,-4-1-236,0 1 1,-1 1 0,0 2 66,0 0 1,-6 0 223,-2-1 0,-5 3 0,-5 2 253,-3 5 1,-4 2 0,-1 4-222,0 2 0,4-1 0,1 6 0,3 1-157,2 2 0,1 1 0,2 1 0,0 2-240,0 2 0,0 0 0,0-4 0,0 2-514,0 2 1,2-1 0,2-3 0,5-1-234,3 0 0,-4-4 0,1-2 0,1-1-11,2-3 1,1-3 895,0-5 0,0-8 0,1-7 0</inkml:trace>
  <inkml:trace contextRef="#ctx0" brushRef="#br0" timeOffset="1132">1001 185 8083,'8'1'153,"0"4"77,-2 3 0,-2 4 1,-4 1-1,0 2 272,0 2 1,-1-1 0,-4 6-1,-2 2-21,-1 1 1,-3-5-1,3-2 1,0-5 456,-1-4 1,5-4-627,-5-5 0,7-10 1,2-4-1,8-7-212,3-7 0,7 2 1,1-6-1,1 1-528,4 0 1,-1 5 0,1 6 0,-4 1-487,-1 3 0,3 2 0,-4 6 0,-2 3-2918,-2 4 3832,-6 7 0,3 7 0,-3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16.233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277 251 7912,'-7'-20'158,"3"2"0,-2 3 0,1 2 1,1 1 913,-2 4 1,5 0 0,-5 5-314,0-1 0,4 6 1,-2 6-1,3 4-285,1 1 0,1 6 0,3 3 1,4 3-400,-1 1 1,5 5 0,-5 1 0,2 0-311,0 1 1,-5-3 0,3-3-1,-1 0-218,-3 4 1,-1-5 0,-2 2 0,0-4-823,0-1 1,0-3 0,-2 1 365,-2-2 0,-4-6 1,-5-6 908,0-1 0,0-1 0,0-5 0</inkml:trace>
  <inkml:trace contextRef="#ctx0" brushRef="#br0" timeOffset="599">277 554 8605,'-8'4'509,"-1"1"1,6 5 0,-3-1 0,0 2-14,-3 2 1,-1 5 0,0 1 0,1 1-339,-1 4 0,-2 1 0,-1 1 0,1-1-321,3-3 0,-1 1 0,4-7 0,1-3-539,-1-2 0,1-10 0,5-1-178,0-7 0,2-9 0,2-3 0,3-3 880,1-6 0,3 2 0,-2-4 0,3 6 0,1 2 0,0 1 0,-1-1 0,-2 5-149,-1 2 0,-2 6 0,4 2 522,-3 1 0,0 3 0,2 8 0,-3 3 541,-1 4 0,3 7 1,-3 3-1,0 3-468,-1 1 1,6-4 0,-3 0-1,3 0-334,-3-1 0,4-2 0,-3-6 0,4-2-277,5-2 1,-4-3-1,4-7 1,-4-4-786,0-4 0,-6-4 0,0-4 0,-2-4 950,-4 1 0,6-11 0,-1 3 0</inkml:trace>
  <inkml:trace contextRef="#ctx0" brushRef="#br0" timeOffset="917">251 133 7903,'-13'0'411,"0"0"1,4 0-1,0 1 1,0 3 44,2 5 0,-5 9 1,5 4-1,-2 4-308,0 5 0,1-2 0,-6 5 0,1-1-167,0 1 0,0-5 0,0 2 1,0-5-386,0-4 0,-1-3 0,1-7-256,0-3 1,6-5 0,2-8 659,4-5 0,1-9 0,0-2 0</inkml:trace>
  <inkml:trace contextRef="#ctx0" brushRef="#br0" timeOffset="1081">159 225 7903,'7'6'0,"5"-5"0,-5 5 0,2-2 508,0 1 1,-5 5 0,3-1 0,1 2 151,-1 2 0,-3-1 0,4-2 0,-1-1-361,0 1 1,2-4 0,4-1-1,0-4-373,1-1 1,0-1-1,2-5 1,3-6-314,2-4 1,-1-3 0,2 3 0,-4-2 386,-4 2 0,5 2 0,2 0 0</inkml:trace>
  <inkml:trace contextRef="#ctx0" brushRef="#br0" timeOffset="1501">251 211 7951,'-12'-1'97,"2"-2"284,1-1 1,0-7-1,-2 3-64,2-4 0,2-1 0,4 0 0,-2 0-145,2-1 0,2 1 0,1-1 0,1-3 1,4 0 1,2-1 0,6 7 0,0 0-12,1 3 0,-1 5 1,0-2-147,0 4 0,-1 2 0,-3 4 0,-5 4 144,-3 2 0,-1 2 1,0 1-1,-1-1 136,-3 0 0,-4 0 0,-5-1 0,0-2 142,0-1 1,-5-6-1,1 1 1,-1-2-88,-1-2 1,4-8-1,-1-4-578,6-4 1,4-1-1,8 4 1,4 0-760,7-1 0,7 1 1,10 2 985,0 2 0,7 3 0,-4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18.949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16 66 7909,'-6'-7'517,"-2"1"1,7 2 0,5-1 0,7 3-518,2 0 0,6 2 0,1 0 0</inkml:trace>
  <inkml:trace contextRef="#ctx0" brushRef="#br0" timeOffset="131">292 53 9995,'13'0'301,"2"0"0,2 0-661,5 0 1,3 0 0,1-1 359,1-4 0,5-2 0,2-6 0</inkml:trace>
  <inkml:trace contextRef="#ctx0" brushRef="#br0" timeOffset="248">726 14 8496,'14'0'485,"-1"0"0,0 0-485,0 0 0,6-6 0,2-1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20.434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119 52 7214,'8'0'-893,"0"-1"1259,-2-4 1,0 4 85,-2-4 0,-1 4-98,6 1 0,-6-1 0,2-2 1115,1-2-766,-4 1 1,5 4 161,-3 0-633,-2 0 0,4 1 0,-6 4 50,0 3 0,-2 0 29,-2 1-286,2-7 1,-3 3 62,5-10 1,0 3 0,0-7 95,0-1 1,0 2-413,0-1-100,0 7 1,0-3 0,0 10-331,0 3 0,0 4 0,0 1-716,0 0 1374,0 1 0,-6-1 0,-2 0 0</inkml:trace>
  <inkml:trace contextRef="#ctx0" brushRef="#br0" timeOffset="816">171 144 7142,'0'-8'1291,"0"-1"-362,0 6 47,0-3-176,0 6-222,0 0-708,0 6-88,0-5 94,0 5 406,0-6 44,0 0-93,6 0-144,-4 0-182,4 0 268,-6 0 1711,0 0-1793,0 6 0,0-3 0,0 6-151,0 1 1,0 2 0,0 1-3,0 0 0,0 0 0,0 0 1,0 0-35,0 1 0,0-1 0,0 0-211,0 0 0,0 0 1,0 0-1003,0 1 1,4-1-1519,0 0 2825,7-6 0,-10 5 0,5-5 0</inkml:trace>
  <inkml:trace contextRef="#ctx0" brushRef="#br0" timeOffset="1080">158 302 7894,'0'8'2337,"0"-1"-1917,0-3 0,0 4 0,0 5 0,0 0-245,0 0 0,-6 5 0,-2-1 0,-4 1-247,-1 1 1,4-5-1,0 4 1,-1-3-2137,-2-2 2208,5 0 0,-5-6 0,5-1 0</inkml:trace>
  <inkml:trace contextRef="#ctx0" brushRef="#br0" timeOffset="1263">171 342 8045,'0'13'581,"0"-4"0,0-1 0,0 3-124,0 0 1,0 3 0,2 0 0,1 2-279,1 2 0,6-1 0,1-3 1,3-1-289,4 0 0,1-4 0,-3-2 0,3-1-625,1-3 1,1-3 0,1-5 0,-5-3 733,-2-4 0,-2-1 0,0 0 0</inkml:trace>
  <inkml:trace contextRef="#ctx0" brushRef="#br0" timeOffset="1446">211 500 7657,'0'-13'0</inkml:trace>
  <inkml:trace contextRef="#ctx0" brushRef="#br0" timeOffset="1664">158 487 7371,'0'8'831,"0"1"0,0 1-290,0 2 1,-4 3 0,-2 2 0,0 5-301,0 3 1,-4 6 0,1 1 0,-1 0 74,1 0 0,-2 3 0,2-4 0,-3-2-488,-1-1 1,0-3 0,1-3 0,2-6-2600,1-6 56,6-4 2715,-3-12 0,12-7 0,1-7 0</inkml:trace>
  <inkml:trace contextRef="#ctx0" brushRef="#br0" timeOffset="1864">132 631 7865,'-7'6'2281,"1"3"-1589,0 3 0,4 7 0,-2 1 1,3 2-252,1 0 1,0 1-1,0 5 1,1 0-420,3-3 0,4-8 0,5 1 0,0-5-356,0-4 0,0-3 0,1-6 1,0 0-3065,4 0 3398,-4-6 0,5-1 0,-5-7 0</inkml:trace>
  <inkml:trace contextRef="#ctx0" brushRef="#br0" timeOffset="2632">185 39 8330,'-8'-1'1634,"4"-4"1,1 4-619,-1-4-155,2 4-642,-10 1 0,11-2-86,-3-2 0,2 1 14,2-6 1,6 6-169,3-1 1,-3 4 0,-1 4 0,0 5 47,-1 3 1,1 1-1,-5 0 1,0 0 37,0 1 1,0-1-1,-2 0 1,-2 0 223,-5 0 0,2-4 0,-2-2-321,-1-1 0,-1-3 1,3-7-461,3-5 0,4-7 1,2-2-1,4 1 492,3-2 0,4 4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24.364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146 13 8112,'-13'0'1570,"-1"0"1,7-1-242,3-4-950,-4 4 0,7-4-110,-3 10 1,-2 2 33,1 6 0,1-4-16,4 0 1,-2-6 45,-2 1 1,4-2-352,0-2 1,2-5 0,6-1-184,3-1 0,-4 4 0,2-1 1,1 2-484,2 2 1,-4 0 0,1 0-1,1 0-453,2 0 0,-3 5 0,-2 1 1137,-1 1 0,4 2 0,-2 4 0</inkml:trace>
  <inkml:trace contextRef="#ctx0" brushRef="#br0" timeOffset="368">172 0 7837,'0'13'245,"0"0"0,-1-4 0,-2 0-192,-2 1 1,1-3-183,4 2 1,-2-6-1,0 3-106,-3 0 1,1-6 100,4 0 0,0-2 11,0-6 1,0 3-25,0-4 181,0 7 57,0-4 1,-2 10 181,-2 0 1,1 1 389,-6-5 0,6-2-492,-1-2 0,2 1-798,2-6 1,0 5 626,0-5 0,6 6 0,2-3 0</inkml:trace>
  <inkml:trace contextRef="#ctx0" brushRef="#br0" timeOffset="669">159 118 9933,'0'19'438,"0"-2"1,0 5 0,0 1-340,0 2 0,0 5 1,0 3-1,0-1-189,0 0 0,0-1 0,0-6 0,0-3-680,0-5 0,0-2-79,0-2 1,0-7-1,0-6 849,0-8 0,0-9 0,0-4 0</inkml:trace>
  <inkml:trace contextRef="#ctx0" brushRef="#br0" timeOffset="986">198 329 7903,'-8'-1'1236,"-1"-4"-768,0 4 0,0-4 0,2 10-62,1 4 1,-4 7 0,3 1 0,-2 1-319,0 1 0,0-3 0,-4 4 0,0 1-286,0-1 0,0 1 1,1 1-1,2-6-440,1-6 1,5 0 0,-4-4-3,2 1 0,2-10 0,4-1 640,0-6 0,6-9 0,1-2 0</inkml:trace>
  <inkml:trace contextRef="#ctx0" brushRef="#br0" timeOffset="1166">172 369 7903,'0'8'0,"2"1"582,2 1 0,-3 2 0,4 1 61,-4 0 0,-1 1 0,2-1-411,2 0 1,-1 0 0,6-1 0,1-3-378,2-5 1,1-3 0,0-1 0,2 0-420,2 0 0,-2-4 1,2-2-1,-2-1-2014,-2-3 2578,-5-2 0,3-1 0,-3 0 0</inkml:trace>
  <inkml:trace contextRef="#ctx0" brushRef="#br0" timeOffset="1452">238 474 7903,'-9'6'208,"0"3"0,5 2 0,-5 2 364,-1 1 0,3 5 1,-2 1-1,-1 2-222,-2 0 0,-1 0 0,0 4 0,-1 0-279,1 1 0,2-7 1,0-2-1,4-4-408,1 0-370,2-7 1,10-9 0,2-9 0,4-7-748,1-2 0,0 2 1454,1-4 0,-1-6 0,0-5 0</inkml:trace>
  <inkml:trace contextRef="#ctx0" brushRef="#br0" timeOffset="1667">198 527 7903,'-4'8'0,"0"1"180,1 1 0,1-2 1,1 0-1,-2 4 226,-2 4 0,-3 0 0,3 6 0,1 2-141,-2 0 1,3 3 0,-4-2 0,1-2-213,3-1 0,-3-4 1,0 4-583,-1 1 0,3-10 71,-5-4 1,4-6-1,-2-5 1,1-4-4,3-7 0,2 0 0,1-6 0,0 0 461,0-3 0,0 3 0,0 0 0,0 2 0,0-1 0,0 0 0,0 5 0,-6 0 0,-1 0 0</inkml:trace>
  <inkml:trace contextRef="#ctx0" brushRef="#br0" timeOffset="1816">106 698 7903,'5'8'0,"1"0"30,1-2 0,-4-1 0,3-2 0,-1 3 292,4 2 0,-1-4 1,0 3-1,1 1 4,-2-1 1,5-3-1,-3 4 1,3-1 3,1 0 0,0 2 0,0 4-481,0 0 0,0-4 0,1-2-1198,-1-1 1349,0-1 0,0 0 0,0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5:01.69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4523E6"/>
      <inkml:brushProperty name="anchorY" value="-1.22024E6"/>
      <inkml:brushProperty name="scaleFactor" value="0.5"/>
    </inkml:brush>
  </inkml:definitions>
  <inkml:trace contextRef="#ctx0" brushRef="#br0">7517 10439 7693,'-9'4'-16,"0"1"1,5 4 262,-5-5 0,2 6 0,-4-2-81,3-1 1,3-1 0,-2-5 0,0 2-3,-1 2 1,4-1-1,-3-3 1,-1 2-8,1 2 0,-2-1 1,-4-2-76,0 2 1,0-3 0,-2 4 0,-1-4-19,-2-1 0,-4 5 0,3-1 0,-1-1 22,-3-2 0,-7-1 0,0 2 0,-1 1 22,-1 1 0,2 1 1,-3-5-1,-1 0-27,1 0 0,3 4 0,-2 0 0,1-1-12,1-1 0,-7-2 0,1 0 0,-5 0 7,-3 0 1,-6 0 0,2 0-1,-3 0-7,-2 0 1,5-2 0,1-1-1,1-1 0,4 1 1,-3-3 0,1 2 0,0-1-10,-1 0 1,-4 3 0,-8-4 0,-3 2-64,0-1 1,3-3 0,8 2 0,0 0 5,0 0 1,-3-4-1,-2 1 1,-3-3-25,-4-1 0,-4 0 1,0 0-1,0 0 2,4 0 1,2-5 0,5-1-1,-1 0 20,-2 0 0,-11-4 0,3 1 1,-3-3 8,1-2 1,7 1 0,2 0 0,0-1 15,1 1 1,-5 0-1,-1 0 1,-5 1 10,-2 3 0,-3-6 0,9 5 0,7-1 0,5-1 1,3-1-1,-10-3 1,-5-4 0,-5 0 1,-1-1 0,6-4 0,2 0 20,5-3 0,0-6 0,1 4 0,1 0-22,-5 2 0,-4 2 0,-7-1 0,0 1-27,2-1 0,6-1 1,13-1-1,1-4 6,-5 0 0,-5-7 0,-7-4 0,0 1 18,1 2 1,0 6 0,4 0 0,5-2 4,6-1 1,4-2 0,0-1-1,-6-3-12,-8-4 1,-5-4 0,1 1 0,4 2-35,7 5 0,2 3 0,7 0 0,2-3-6,1-4 1,-4-4 0,-4 0 0,-3 0-3,-5 4 0,3-2 1,-2 4-1,5 1 12,2-1 0,11-5 0,-1-2 0,2-5 15,4-3 0,-5 3 0,1 5 0,-4 0 10,-3 0 0,-4-5 0,4-4 0,2-2-5,1-2 1,6 1-1,1 0 1,2 2-27,3 0 1,1-6 0,2 5 0,1-5 2,3 0 1,-6-1-1,5 2 1,-2 2-2,-5-3 1,4 2 0,-5-8 0,5 0 15,4 2 0,-1 1 0,4 5 0,0-5 3,0-7 0,1 1 0,5-1 0,1 7 34,3 5 0,-1-5 1,6-4-1,-1-3 37,0 0 0,3 4 0,-2 10 0,2-1-16,2-6 0,6-2 0,1-1 0,2 5-29,0 2 1,1-2 0,6-4 0,3 0-29,2-3 0,1-2 0,4 9 0,0 1-37,1 2 1,3-8-1,1 0 1,-2 3 24,-1 3 0,-1 5 0,-1 1 0,0 1 43,1-1 0,-1 3 0,0-2 0,2 1-11,3 1 1,4 3 0,7 7 0,4 1 2,0-1 1,-2-1-1,5-2 1,-1 0 4,-1 0 0,-2 7 0,-6 3 0,1 5-17,-1 2 0,2-2 1,3-3-1,4 3-14,4 0 1,5 1 0,1 0 0,-1 4-5,-3 0 1,-4 7-1,-10 5 1,-1 2 2,1 3 0,-1-4 0,2 3 1,1 2-24,2 5 0,6-2 0,-3 3 0,0-3 12,-3-1 0,-5-1 0,-4 1 0,-4 0-33,-3-1 0,-2 1 0,0 1 0,1 2 2,-1 1 0,2 1 0,1-2 0,3 2 0,2 2 0,-4 0 0,6 3 0,-1-1 5,-2 1 0,0 1 0,-7 2 0,0 0-26,1 0 1,-6-1 0,0 0 0,-2-1-12,-3 2 1,-1-3 0,-2 9-1,-1-2-77,-4 0 1,4 5 1,-3-5 0,-2 1 56,2 0 1,-5 2-120,5 6-177,-6 0-73,3 0-164,-6 0 298,0 0 1,-5 1 0,0 2-258,-3 2 0,4-1 230,-5-4 0,0 0 171,-4 0 0,4 0 0,1 0 56,-3 0 1,0 0-1,-3 0 65,1 0 0,0 0 0,0 0 73,0 0 1,0 0 0,0 0 64,-1 0 1,1 0 0,0 0 0,0 0 84,0 0 1,4 4 0,0 1 12,-1-2 1,-2-2-1,-1-1 361,0 0 1,4 0 386,0 0-224,1 0-517,0 0 1,8 2-1,10 1 1,5 1-26,3-1 1,5-2 0,-1-1 0,3 0-54,1 0 1,-4 0 0,0 0-1,1 0-69,2 0 1,0 0 0,-1 0 0,-4 0-21,-1 0 1,4-4 0,-2 0 0,1 1 10,0 1 1,-5-2 0,5-1 0,2 1-6,1-2 0,-3 5 0,-2-5 0,0 1 61,1 1 1,-5-2-1,2 3 1,-4-1 662,-1 1-497,-5 2 0,-5 2 0,-12 3 0,-9 7-87,-5 5 1,-5 0 0,-1 6 0,-3 1-170,-2 2 0,5 3 1,-2 1-1,3 2-904,2-2 1,5-3 907,4-4 0,2 3 0,2-4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5:06.44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5867E6"/>
      <inkml:brushProperty name="anchorY" value="-1.23805E6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6743E6"/>
      <inkml:brushProperty name="anchorY" value="-1.25112E6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7723E6"/>
      <inkml:brushProperty name="anchorY" value="-1.26438E6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8684E6"/>
      <inkml:brushProperty name="anchorY" value="-1.27806E6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9752E6"/>
      <inkml:brushProperty name="anchorY" value="-1.2916E6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20838E6"/>
      <inkml:brushProperty name="anchorY" value="-1.3049E6"/>
      <inkml:brushProperty name="scaleFactor" value="0.5"/>
    </inkml:brush>
  </inkml:definitions>
  <inkml:trace contextRef="#ctx0" brushRef="#br0">106 499 7887,'-14'0'500,"1"0"63,0 0 0,4 0 1,1 0-222,-3 0 1,1-2-1,0 0 1,3-4-88,1-2 1,1 0-1,5-7 1,0-3-113,0-3 1,2 0 0,2-1 0,5 0 112,3 2 1,5-4-1,2 7 1,0 1-153,0 1 1,5 8-1,-2 2 1,2 5-59,3 5 0,-1 2 1,2 8-1,3 2-89,4 5 0,3 3 0,1 0 1,1-2 64,-1-1 1,1-6 0,-1 2 0,-1-5 120,-3-4 0,-3-3 0,-7-6 0,-3-3-38,-4-6 0,-1-6 0,-3-11 0,-6 0-121,0-1 1,-7-3 0,3-3 0,-4 1-431,-4 0 0,1 1 0,-6 5 1,-1 1-1742,-2 3 1,4 3 2186,-1 6 0,0 0 0,-4 0 0</inkml:trace>
  <inkml:trace contextRef="#ctx0" brushRef="#br1" timeOffset="783">1317 25 7860,'0'-9'2016,"0"1"-1679,0 5 0,0-2 0,0 11 0,0 6-39,0 4 1,-2 7 0,-1-1 0,-1 5-81,1 3 1,1-1 0,2 7-1,0-1-14,0-2 1,0 0 0,0-7 0,0 0 41,0 0 1,0-5 0,2-3-1,2-4-23,5-1 0,3-5 0,2-4 0,3-3-80,0-1 0,8-5 0,0-4 0,5-4-248,4-5 0,-5 4 0,2-3 0,-3 6-715,-2 2 0,1 0 1,-1-3-1,-3 2-197,-5 1 0,-1 7 0,-9-4 1,-1 0-1113,-3-3 2129,-2 3 0,-2-6 0,0 5 0</inkml:trace>
  <inkml:trace contextRef="#ctx0" brushRef="#br2" timeOffset="947">1540 91 7860,'6'-7'365,"-3"1"1,6 6 38,1 0 0,0 1 0,1 4 0,-4 5 234,-1 6 1,3 6 0,-5 9 0,-1 5-138,-2 7 1,-1-1 0,0 6 0,-1 2-517,-3 1 1,-2-4-1,-5-5 1,3-4-1022,-3-3 1,6-10 1035,0 2 0,-2-4 0,0 3 0</inkml:trace>
  <inkml:trace contextRef="#ctx0" brushRef="#br3" timeOffset="2048">2146 367 8441,'0'13'718,"0"1"0,0-1-490,0 0 1,0 5 0,-2 1-1,0 1-100,-3 3 1,-1 1 0,3-1 0,-2-1 22,-3 2 1,4-5 0,-3-2 0,-1-4 48,1-4 0,2-2-192,-3-2 0,0-11 1,0-1-1,3-9-48,4-5 0,7-1 1,2-4-1,6-1-40,3 1 1,-1 0-1,5-1 1,-1 1 81,1 0 1,-4 4 0,4 1-1,-1 2 126,1 3 1,-5 8 0,3 3-31,0 4 0,-5 2 1,2 4-1,-5 3-43,-7 4 0,2 1 0,-2 0 1,-1 0-51,-1 1 0,-2-1 0,1-1-33,4-4 1,-3-2-1,6-7 14,-2-4 1,2 2 0,-2-5 0,2-3 178,2 0 1,-3-3 0,2 1 458,1 0 0,-3 6-416,2 2 0,-1 10 1,0 5-1,-3 6-144,-4 6 0,-1-1 0,0 1 0,0 1-267,0 2 0,0-3 0,0-2 1,0-1-1002,0-3 0,0-5 635,0-3 0,2-6 0,1-2 0,2-9 172,3-7 0,-4-5 0,5-5 0,1 1 232,2 3 1,0-3-1,-2 5 1,-1 0 47,1 2 0,-3 3 1,2 4 202,1 2 1,-3 3 0,1 7 0,-2 5 115,-4 7 1,0 2 0,-2 7 0,-2 1 15,-2 2 1,3 2-1,-5-3 1,1 0-107,1-2 1,-5-5 0,5 4-1,1-2-503,1-3-215,2-7 1,0-5 0,2-10 605,2-7 0,4-6 0,5-7 0</inkml:trace>
  <inkml:trace contextRef="#ctx0" brushRef="#br4" timeOffset="2163">2659 275 7840,'0'-20'0,"0"2"521,0 4 0,0 0 83,0 1 1,2 6-1,2 4-418,5 6 1,3 0 0,1 6 0,0 2-181,0 5 0,-4-1 0,0 3-6,1-4 0,7 5 0,4 2 0</inkml:trace>
  <inkml:trace contextRef="#ctx0" brushRef="#br5" timeOffset="2482">2844 288 7928,'4'9'242,"0"0"0,2-5 0,-3 5 0,2 3 215,-3 4 0,0 0 1,-2 4-1,0 1-148,0-1 1,0-2-1,0 2 1,-2-1 152,-2-3 0,1-2-256,-6-6 1,6-3 0,-1-11-77,3-7 0,2-6 0,3-8 0,5 1 82,3 0 0,3-1 0,1 1 0,1 1 18,-1 3 0,-1 3 0,-2 6 0,2 1 25,2 4 1,-2 3-1,2 11-336,-2 7 0,-8 6 0,-2 8 1,-4-1-519,-1 0 1,0 5 0,0 0-1,0-2-2855,0-1 3454,0-2 0,0 0 0,0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5:29.41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21949E6"/>
      <inkml:brushProperty name="anchorY" value="-1.31845E6"/>
      <inkml:brushProperty name="scaleFactor" value="0.5"/>
    </inkml:brush>
  </inkml:definitions>
  <inkml:trace contextRef="#ctx0" brushRef="#br0">53 1 8024,'-13'0'-725,"4"0"-501,0 0 1151,0 0 0,2 1 75,3 4 0,2-4 0,8 5 0,1-6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26:32.789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40 724 7923,'-8'0'88,"0"2"583,2 2 238,-4-3 0,9 4-420,-4-10 1,4-2-1,2-6-195,4 0 1,-2 0-1,5-2 1,3-1-95,0-2 0,4-1 0,1 2 1,3-4-27,2 1 1,-4-5-1,5 3 1,2-3-32,0-1 1,3 0 0,-1-1 0,0-1-96,1-2 0,-1 6 0,0-2 1,1 3 2,-1 2 1,-4 1 0,0 4 0,1-2-27,2 2 1,-3 1 0,1 2 0,4 0-20,2 0 0,8 0 0,-4-1 0,2 3-10,0 2 1,1-3 0,2 5 0,-3-2-32,-5 0 1,-2 5 0,-1-3 0,-1-1 16,0 1 0,-5 4 1,-2-1-1,-2 2 5,1 2 1,4 0 0,-3-1 0,1-2 3,4-1 0,0-1 0,3 5 0,1 0 5,2 0 0,-2 0 0,1 0 0,-4 2 34,-3 2 0,0-3 0,3 5 0,-2-1 51,-1-1 1,-6 5 0,2-3 0,-3 0-1,-2-1 1,0 6-1,0-3-49,0 4 0,0-3 0,1 0-13,-1 1 1,-5-3 0,1 1 0,0-1 19,-2 0 0,5 2 0,-3 3 10,3-4 1,-4 4 0,0-3 0,-1 3-18,0 1 1,-2-4-1,2-1 1,0 3-41,1 0 0,0 2 0,5 1-6,1-1 0,-1-2 0,0 0 0,0-4-10,0-1 0,0 0 0,1-3 0,0 1 52,4-1 1,-8-2 0,3-1 151,-1 0 1,0 0-168,1 0 0,-4 0-67,-1 0 1,-3 0-131,3 0 1,-3 5-14,4-1 0,-5 1 94,5-5 1,-5 0-43,5 0 1,-5 0-130,5 0 1,-4 0 59,3 0 1,-3 0 110,3 0 0,-3 0 118,4 0 97,-6 0-182,2 0 1,-3 0-465,2 0-30,-2 0 462,4 0 399,-6 0-63,-6 0 1,3 0-212,-6 0 1,5 4-131,-5 0 1,0 2-109,-4-1 0,0-3 0,0 7 132,-1 1 0,1-2 0,0-1 0,-2-1 94,-2-3 0,2 4 1,-4 1-1,2 0 36,-1 1 0,-4-5 0,3 4 1,0-1-7,0 0 0,-4-2 0,2 2 0,-1 0-10,0 1 0,5-5 0,-4 2 0,1 1-18,-1 3 1,5-3 0,-1 0 0,1-2 124,-2 1 0,4 5 1,-4-3-1,2 2-24,-2 0 1,4-5 0,-5 3 0,1 1-37,1-1 1,-5-3 0,3 4 0,-2-1-29,-2 0 0,1-2 1,-2 2-1,0-1-86,0-3 1,1 3 0,-4 0 0,1-1 65,0 1 1,1 3-1,2-5 1,1 1 54,-2 1 0,4-5 0,-1 3 0,1-1-20,-1 2 1,1-4 0,-5 4 0,0-2-5,-3 1 0,-1-3 0,1 4 0,-1-4-38,-2-1 1,-5 0-1,2 0 1,0 0 44,4 0 1,2 0-1,2 0 1,-1-1 46,1-4 0,5 2 0,4-4 0,2 1-6,2 3 1,0 2 0,0 1-1,0 0-68,-1 0 0,1 0 0,0 0-229,0 0 1,0 0 0,0 0-540,0 0 727,5 0 0,2 0 0,6 0 0</inkml:trace>
  <inkml:trace contextRef="#ctx0" brushRef="#br0" timeOffset="548">633 711 8019,'0'-13'129,"6"4"1,1 0 0,2 0 248,-1 2 1,1 1 0,4 6 0,2 0-64,3 0 1,-4 8-1,2 3 1,-4 7-159,-3 2 1,-2 2 0,2 6 0,-5 1-135,-2 2 1,-2 1-1,-2-3 1,-2 2 125,-5-2 1,-8-1-1,-4-3 1,-1-3 176,0-4 0,0-10 0,-4-3 0,1-5 262,3-5 0,-1-8 0,5-9 0,2-3-323,1-1 1,8-6 0,3-2 0,2 1-466,2 2 0,2 5 1,2 2-1,6 4-639,6 1 1,3 7-1,5 8 1,-1 2 838,5 2 0,-2 12 0,7 2 0</inkml:trace>
  <inkml:trace contextRef="#ctx0" brushRef="#br0" timeOffset="916">1251 619 7986,'21'1'-2,"-4"4"0,2 0 1,-1 6-1,-2-1 553,-1 5 0,-2-1 0,-1 7 0,-4-1-126,-3 1 0,-4 5 0,-2 5 0,-5-4 4,-7-3 1,-2-1 0,-8-7-1,-4-2 227,-2-4 0,-6-9 1,4-1-1,2-7 45,1-5 0,2-7 1,1-3-1,3-4-270,5-5 1,3 2 0,6-5-1,5 1-489,6-1 0,5 5 0,10-2 0,5 5-339,7 4 1,5 4 0,9 10 0,2 3-1827,1 4 1,-1 12 2222,-7 7 0,1 11 0,-1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26:41.738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54 72 7890,'0'-13'-79,"0"4"0,0 0 417,0-1 0,0 3 52,0-2 1,0 4-121,0-3 0,0 6 1,0 4-63,0 9 0,0 3 0,0 5 1,0 0-41,0 2 1,4 9 0,0 3 0,-1 4-80,-1 4 1,-2 3 0,0 0-1,0 4-55,0 3 1,0 8-1,0 1 1,0 1-119,0 0 0,0-4 0,0 5 0,0 1 88,0 1 0,0 1 0,0-4 0,0-4 131,0-3 1,0-1 0,0-1-1,1 1 29,4 0 1,-4 1 0,3 3 0,-2 4-34,-2 4 1,0-4 0,1-1-1,2 0-25,2 0 1,-1 1 0,-4 5 0,2-1-4,2-4 0,-3-2 0,4-8 0,-4-2 14,-1 0 1,5-13 0,-1-1 0,-1-5 36,-2-4 0,-1 0 1,0-1-1,0-1-86,0-3 1,0-4 0,0 0 92,0-2-853,0-2 12,0-6 1,0-2 0,0-10-546,0-4 0,0-2 1225,0-2 0,-5-6 0,-3-2 0</inkml:trace>
  <inkml:trace contextRef="#ctx0" brushRef="#br0" timeOffset="1066">119 46 7984,'-13'0'-1146,"0"0"1209,0 0 0,4 0 0,0 0 82,-1 0 1,3 0 0,-2 0 70,-1 0 1,4-2 0,0-1 389,0-1-204,5-1-252,-5 5 0,7 0 0,4 0-8,4 0 0,4 0 0,4 0 1,5 0-43,3 0 0,9 0 1,5 0-1,8 0-45,4 0 1,6 0-1,2 0 1,1 0-39,3 0 0,8 0 1,7 0-1,7 0 20,5 0 1,1 0 0,7 2-1,0 1 9,1 1 1,-5 1 0,-41-5 0,1 0 0,-1 0 0,1 1-14,0 1 0,0 0 1,-1 0-1,1-1 1,-3 3-1,1 0 1,2-1-1,1 1-7,0 0 1,1-1-1,-3-1 1,1 1-1,-2 0 1,1 1-1,46 3-8,-1 1 1,-4-4 0,2 3 0,-5-1-44,-8-3 0,-5 3 1,-12-2-1,0-1 6,-1-1 0,0-1 0,-2 2 0,-3 1-16,-2-1 0,-8-1 0,-12-2 0,-9 0-90,-5 0 0,-7 0 1,4 0-1,-2-2 44,-3-2 0,-6 3 0,-1-5 32,1 0 0,-4-1 90,-2-7 0,-2 6-182,-2-1-608,0 6-720,0-3 1469,0 6 0,6 0 0,1 0 0</inkml:trace>
  <inkml:trace contextRef="#ctx0" brushRef="#br0" timeOffset="1697">3647 125 8218,'0'-6'767,"0"6"-513,0 7 1,0 11 0,2 3 0,2 6-31,5 4 0,1-2 1,0 7-1,0 4-76,5 2 1,-2 8-1,5-2 1,-4 3-73,0 2 0,-6 4 0,0 2 1,-1 2-14,0 6 1,-4-1 0,3 4 0,-1-2 5,-1-3 0,5 3 0,-5-1 0,0 2 67,2-1 0,-3-2 0,5 7 0,-3 1 62,-2-1 0,3-6 0,-1 0 0,-1-4-103,2 0 0,-5 3 1,5 1-1,-2 0-24,1-2 1,1-10 0,-3-2 0,1-6-123,-1-2 1,3-8 0,-2 1-1,1-5 0,0-3 1,-3-3-1,2-2 1,-1-1-62,2-2 1,-4-6 0,3 1-208,-2-2-58,-2-2-1103,0-6-1015,0-1 2495,0-6 0,-6-6 0,-1-1 0</inkml:trace>
  <inkml:trace contextRef="#ctx0" brushRef="#br0" timeOffset="2499">4042 2731 7869,'0'-9'-331,"-1"2"839,-4 1 1,2 0-60,-5 2 0,-1 2 0,-4-2-294,-1 2 1,1 2 0,0 0 0,-2 2-15,-2 2 1,1-1-1,-8 4 1,-2 1-34,-3-1 1,-6-3 0,3 4-1,-2-1-1,-3 0 0,-1-4 0,-1 3 1,-1-1-10,1-1 0,-1 5 0,1-3 1,-1-1-58,1 1 1,-2 0 0,-4-3-1,-10 1-21,-9-1 0,-2 3 0,-4 0 0,1 0 39,-1 0 0,0 0 0,-9-3 0,-6 1-25,-4-1 0,3 3 0,2-2 1,4 0-40,1 2 1,0-4 0,0 2 0,-2-2-33,-2-2 1,3 0 0,-2 0 0,6 0 37,5 0 0,-2 0 0,-1 0 0,-4 0 42,-1 0 0,12 0 0,7 0 0,7 0-69,5 0 1,3-2-1,-6-1 1,-5-1-75,-3 1 0,4 1 0,-2 2 1,3 0-19,1 0 0,8 0 1,5 0-1,7 0 70,0 0 0,4 0 0,-4 0 0,0 0 60,4 0 1,-3 0-1,1 0 1,1 0-17,-3 0 1,7 0 0,-2 0 0,6 0-68,3 0 0,-3 0 0,5 0-809,1 0-456,1 0 1336,8 0 0,7-5 0,7-3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28:23.862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132 282 7978,'0'-13'0,"0"4"0,0 1 762,0-3 0,-2 5 0,-1 4-182,-1 4 1,-2 7 0,3 9 0,-3 4-291,-1 3 1,3 2 0,-4 3-1,3 2-199,2 1 1,0 1 0,0 4-1,-2-1-139,2-1 0,2 5 0,1-7 0,0 0-528,0-4 1,0 1 0,0-3 0,-1-6-1297,-4-6 1,2-2 1438,-6-9 1,7-2-1,-4-9 1,1-6 432,1-4 0,-5-3 0,5 1 0,-6-2 0,2-6 0</inkml:trace>
  <inkml:trace contextRef="#ctx0" brushRef="#br0" timeOffset="250">79 427 7634,'9'-22'0,"0"2"12,1 1 1,3 0 0,3 3 0,2-2 584,-2 2 0,0 1 0,0 4 0,2 0-122,-2 3 0,-2 5 0,1-2 0,1 4 278,2 1 0,-1 1 1,-4 5-410,0 7 1,-5 0 0,-4 6 0,-2-1-263,-2 0 0,-3 4 0,-5-3 0,-5 0-37,-1 0 1,-2-2-1,-1-4 1,-2-1-289,-1-3 0,2 1 0,-2-6 0,-1-1-787,1-1 0,4-2 0,-2 0 81,4 0 1,2-6 0,5-3 0,7-3 948,7-1 0,11-6 0,2-1 0</inkml:trace>
  <inkml:trace contextRef="#ctx0" brushRef="#br0" timeOffset="718">579 401 7948,'-8'-8'431,"-1"4"0,0 1 453,2-1 1,-5 2 0,3-2-360,-2 2 1,-3 7 0,1 1 0,0 1-195,0 3 0,4 2 1,2 1-135,1 0 1,2 0 0,4 1-232,0-1 1,1-2 0,2 0-1,3-4-120,1-1 0,2-2 0,4-4 0,0-1 61,0-4 0,1-2 0,-1-6 0,0 0 320,0 0 0,-1-1 0,-2 1 0,-3 0 110,-1 0 0,3 0 0,-3 1 711,1 3-996,-4 3 1,3 9-1,-6 5 1,0 5-395,0 1 0,0 5 0,0 0 0,0 1-369,0-1 1,4 2 0,2-3 0,0-2-145,0-1 0,3-6 1,-4-2-1,3-1-214,2-3 0,0-3 1069,-1-5 0,9-2 0,-4-6 0</inkml:trace>
  <inkml:trace contextRef="#ctx0" brushRef="#br0" timeOffset="1017">816 427 9518,'8'2'2339,"-4"2"-1768,-2 5 1,-2 2 0,0 3-109,0-1 1,0 0-1,0 0 751,0 0-755,0 0 1,0-7-324,0-6 0,4-6 1,2-8-1,0-2-222,-1-2 0,6-4 1,-3 3-1,4-1-531,1-4 1,-1 5-1,-2 2 1,-1 4-799,1 4 1,2-1 0,1 5-210,0 2 0,-1 3 1624,-3 5 0,2 8 0,-3 7 0</inkml:trace>
  <inkml:trace contextRef="#ctx0" brushRef="#br0" timeOffset="1416">1251 72 7948,'1'-13'9,"2"-1"0,2 1 788,-3 0-126,6 0 0,-7 7 1,4 6-295,-4 7 1,-1 11 0,0 4 0,0 3-193,0 1 1,0 6-1,-1 2 1,-2 1-171,-2 0 0,-5-1 0,3 2 0,-2-2-156,0-2 1,5-1-1,-4-6 1,1-2-525,0-1 0,2-6 0,-3 0 132,-3-6 0,4-4 0,0-7 144,1-4 1,2-2 0,4-6 0,0 0 101,0 0 1,0-5 0,0 0 0,1 1 286,3-2 0,4 4 0,5-4 0</inkml:trace>
  <inkml:trace contextRef="#ctx0" brushRef="#br0" timeOffset="2017">1409 151 7948,'6'-8'-240,"-4"3"1849,7 5-1090,0 0 0,-2 5 0,-2 4-121,-4 3 1,-1 1 0,-1 0-147,-4 0 1,-2 0 0,-6 1-5,0-1 1,0-6 0,-1-1-42,1 0 0,0-5 1,0 4 81,0-4 0,1-2-76,3-4 0,-1 2 121,6-5-454,-1 5 1,7-2-221,2 10 1,-2-2-500,2 5 153,-3-5 14,-1 3-922,0-6 570,0 0 0,2-4 58,2-1 1,-1 1 503,6 4 0,-5 0 462,5 0 0,-2 1-31,2 4 398,-3-4 1261,-6 5 456,0-6-207,-6 0-1121,-1 0 0,1 0-498,6 0 1,6 2 0,7 1-1,0 2-212,0 3 0,2-1 0,1 3 1,3-1-549,2 1 0,-5-2 1,1-1-1,-2 0-1347,-2 1 1,0-6 1848,0 3 0,0 2 0,1 0 0</inkml:trace>
  <inkml:trace contextRef="#ctx0" brushRef="#br0" timeOffset="2300">1659 282 7978,'6'8'827,"-5"3"1,4-2-405,-4 3 0,-1 1 1,0 0-1,0 0-298,0 0 1,-4 1 0,-1-1 0,2 0-672,2 0 0,1 0 0,-2-1-1949,-2-3 2495,2-3 0,-3-6 0,5 0 0</inkml:trace>
  <inkml:trace contextRef="#ctx0" brushRef="#br0" timeOffset="2431">1672 216 7948,'0'-13'0,"0"0"421,0 0 431,0 6-1070,6 1 1,1 7 0,6 4-1269,0 3 1486,1-2 0,-1 6 0,0-5 0</inkml:trace>
  <inkml:trace contextRef="#ctx0" brushRef="#br0" timeOffset="2750">1804 256 7948,'0'13'-66,"0"-4"1,0 0 0,0 1 170,0 2 0,0 1 1,0 0-1,0 0 207,0 0 0,0 0 0,0 1 1,0-1 37,0 0 0,0 0 187,0 0-447,0-5 0,1-10 0,2-10 1,3-5 36,1-4 1,0-1-1,4-2 1,-3 0 111,3 2 0,0 6 0,3-3 0,-3 2 175,-2-1 1,3 5-1,-3 6-255,2 1 1,2 3 0,-1 7 0,-2 6-334,-1 6 1,-5 5 0,4 5 0,-1 1-156,0-1 0,-4-1 0,3-2 1,-1-2-574,-1-2 1,2-2 0,-3-4 67,1 1 0,6-9 0,-2-5 519,-1-7 1,3-10-1,-5-4 1,-2-1 314,-2 0 0,3 0 0,1-4 0,5 0 0,-3-1 0</inkml:trace>
  <inkml:trace contextRef="#ctx0" brushRef="#br0" timeOffset="3100">2146 190 6742,'-2'7'855,"-2"-2"0,-3 1 0,-5 0 0,2 1-399,1 3 0,2 2 1,-4 1-1,4 0-228,1 0 0,2 0 1,4 1-1,0-1-310,0 0 1,6-1 0,2-4 0,4-2-55,1 0 0,1-4 0,0 2 0,2-4 36,2-4 1,-1-4-1,-5-5 1,-2-2 537,-1-2 0,-2 2 1,2-2 1758,-4 2-1726,2 2 0,-6 16 0,4 7 0,-4 9-340,-1 9 0,-4 6 0,-2 8 0,0 5 32,0 4 1,-4-1 0,3 7-1,-2-3-63,0-1 0,0-7 0,-2-3 1,0-8-590,3-9 1,-1-7-1,-4-11 1,-2-8-571,-2-8 1,2-11 0,-1-7 0,4-8-2226,3-4 3284,1-1 0,-6-7 0,1 0 0</inkml:trace>
  <inkml:trace contextRef="#ctx0" brushRef="#br0" timeOffset="3648">2093 269 7894,'8'-13'633,"-4"0"0,2 0 0,0 1 0,1 3 48,3 5 1,2 2 0,1 2-793,0 0 1,0 2-1,-1 2 1,-2 5 110,-1 3 0,0 1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0:53.55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1684 868 7969,'-5'7'859,"2"3"1,-5-4 10,2 2 1,1-5-70,0 1 1,-2-3-281,-6-1 1,5-1-318,4-3 0,3-4 1,1-5-156,0 0 1,5 0-536,4 0 0,3 5-709,1 4 625,-6 2 0,-1 4-1313,-6 2 1883,0-2 0,6 9 0,1-3 0</inkml:trace>
  <inkml:trace contextRef="#ctx0" brushRef="#br0" timeOffset="483">1658 907 7988,'0'-13'457,"0"0"0,0 4 1254,0 1-51,0 5-823,0-3 1,0 7-439,0 4 0,0-2 0,-1 4 0,-2 0-112,-2 0 1,1 2 0,2 4-1,0 1-180,-3-1 1,-4 1 0,4 2 0,-1 2-303,0-2 0,-3 3 1,5 0-1,-1 0-350,-1 0 0,5 0 0,-3-3 0,2 2-685,2-2 1,0-6 0,2-3 364,2-1 0,3-1 0,6-5 1,-1-2 864,-3-2 0,3-9 0,-5-8 0,6-5 0</inkml:trace>
  <inkml:trace contextRef="#ctx0" brushRef="#br0" timeOffset="1016">1632 1000 7595,'-9'0'1058,"0"0"0,5 0 1,-3 1-1,-1 3-704,1 5 0,3 3 0,-5 1 0,0 2-261,2 2 0,-5-2 0,5 2 0,-2-2-358,0-2 0,2 0 0,-3-1-2161,1-3 1665,0 3 0,2-12 1,4 0-1,6-8 761,5-3 0,4-9 0,1 0 0</inkml:trace>
  <inkml:trace contextRef="#ctx0" brushRef="#br0" timeOffset="1181">1619 1000 10548,'0'13'674,"0"0"1,0-4-1,0-1 1,1 3-442,3 0 1,-1 7 0,6-1 0,1-2-489,2-5 1,6 2 0,1-5 0,0 1-1189,0-4 1,0-2 1442,-2-2 0,4-6 0,5-2 0</inkml:trace>
  <inkml:trace contextRef="#ctx0" brushRef="#br0" timeOffset="1684">1632 1118 7988,'-8'-6'874,"-2"6"0,4 0-335,-1 7 0,4 10 0,-1 2 0,2 0-429,2 0 1,-1 4-1,-2-1 1,-1 3-261,1 1 1,1-4 0,2-1 0,0-2-295,0-3 0,-4-2-314,-1-1 1,1-7 0,4-6 357,0-7 1,0-6 0,0-3 0,0-3 194,0-2 1,0 5-1,1-3 505,4 0 0,-4 4 0,4-2 1012,-4 2-807,-1 2 0,0 12 0,0 5 0,0 8 83,0 5 0,0 4 0,0 5 1,0-1-322,0-3 0,0 3 0,0-5 1,0 2-306,0 0 1,0-6 0,2 0-160,2-5 0,3-6 197,6-5 0,6-5 0,2-3 0</inkml:trace>
  <inkml:trace contextRef="#ctx0" brushRef="#br0" timeOffset="2248">1605 1421 7686,'-8'-9'947,"-1"0"0,0 8 0,-3 1-519,4 7 1,-4 5-1,3 1 1,-3 2-320,-1 2 0,0-1 0,0 5 1,0-1-462,0 1 1,-1-5 0,1 1 0,0-4 351,0-4 0,0 3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0:56.93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183 65 7878,'2'-13'413,"2"-1"1,-2 6 1003,2-1-1023,-2 6 0,-2-1 0,0 8-133,0 5 0,0-2 1,-2 2-73,-2 1 0,1 0 1,-4 1-1,-1-4 320,1-1 1,3-2 338,-5-4-653,0 0 0,2-6 1,2-3-1,4-2-151,1-2 1,0 4 0,1 0-293,4-1 1,2 0-1,6 1-392,0 4 1,-4 5 0,-2 5 0,-1 4-1173,-3 2 1,3 2 1811,-2 1 0,1-1 0,-5 0 0</inkml:trace>
  <inkml:trace contextRef="#ctx0" brushRef="#br0" timeOffset="566">170 144 8745,'0'-8'4371,"0"4"-3985,0 8 0,0 5 1,0 7-485,0 2 0,0-1 0,0-2 1,0 1-114,0 2 1,0 4 0,0-3 0,0 0-766,0 0 0,0 3 1,0-5-1,0-1 33,0-1 1,-1-3-1,-2-2 943,-1-1 0,-7-6 0,4 2 0</inkml:trace>
  <inkml:trace contextRef="#ctx0" brushRef="#br0" timeOffset="917">144 302 7922,'-2'-8'714,"-2"4"1,3 4 0,-4 4-1,2 5-438,-1 3 0,1 1 0,-4 0 0,-1 2-167,1 2 1,-2-1 0,-2 5 0,0-2-96,3-3 0,-1 3 0,-4-1-1169,-1-2 1,6-3-212,-1-4 0,6-5 1366,-1-8 0,8-4 0,3-5 0</inkml:trace>
  <inkml:trace contextRef="#ctx0" brushRef="#br0" timeOffset="1132">131 315 7922,'0'9'375,"1"-2"399,4-1 1,-4 4-301,3-1 1,4 3 0,1 1-244,2 0 1,-2-4-1,0-2 1,1-1-383,2-3 0,5-2 0,1-1 0,-1 0-361,2 0 0,-4-6 1,3-2-1,-4-3-119,-1 3 0,-4-4 1,-2 3-1,-1-3 631,-3-1 0,-1 4 0,-2 1 0,-6-1 0,-1-4 0</inkml:trace>
  <inkml:trace contextRef="#ctx0" brushRef="#br0" timeOffset="1433">170 460 7827,'2'-8'1156,"2"4"0,-2 4 1,2 4-821,-3 5 0,-1 4 1,0 3-1,0 3-284,0 2 0,-4-4 0,-2 4 0,0-1-160,1 1 0,-6-5 0,4 3 0,-2-1-688,0-1 0,1 1 0,-4-5-642,3 0 0,-3-6 800,4-2 1,2-5 637,1-5 0,10-2 0,2-6 0</inkml:trace>
  <inkml:trace contextRef="#ctx0" brushRef="#br0" timeOffset="1581">170 552 7376,'8'6'994,"-4"2"0,-3 0 1,-1 1-1,0 1-634,0 1 0,0 7 0,0 0 0,0-1-326,0 2 1,-1-3 0,-2 5 0,-1-2-1396,1-3 1361,1-2 0,14-6 0,3-2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0:59.91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53 0 8008,'-13'0'364,"6"6"-1342,3 3 0,4 2 978,4 3 0,-3-1 0,5 0 0</inkml:trace>
  <inkml:trace contextRef="#ctx0" brushRef="#br0" timeOffset="232">14 197 7843,'-2'8'-142,"0"-2"-724,-3 0 430,1-5 490,4 11 1,1-9 61,4 5 0,-4-3 1,5 2 202,0-1 1,-5 0 222,4-2 0,-4-1-235,-1 6 0,0 0-374,0 4 1,2-4-1016,2-1 1082,-3-5 0,5 9 0,-6-5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g9eef0a04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0" name="Google Shape;7150;g9eef0a04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34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4459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8711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"/>
          <p:cNvSpPr txBox="1">
            <a:spLocks noGrp="1"/>
          </p:cNvSpPr>
          <p:nvPr>
            <p:ph type="body" idx="1"/>
          </p:nvPr>
        </p:nvSpPr>
        <p:spPr>
          <a:xfrm>
            <a:off x="713691" y="1343127"/>
            <a:ext cx="7710900" cy="3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200"/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7" name="Google Shape;387;p4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388" name="Google Shape;388;p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4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8" name="Google Shape;1288;p9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9" name="Google Shape;1289;p9"/>
          <p:cNvSpPr/>
          <p:nvPr/>
        </p:nvSpPr>
        <p:spPr>
          <a:xfrm>
            <a:off x="-28174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9"/>
          <p:cNvSpPr/>
          <p:nvPr/>
        </p:nvSpPr>
        <p:spPr>
          <a:xfrm flipH="1">
            <a:off x="792426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9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292" name="Google Shape;1292;p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9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403" name="Google Shape;1403;p9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81" r:id="rId5"/>
    <p:sldLayoutId id="2147483682" r:id="rId6"/>
    <p:sldLayoutId id="2147483683" r:id="rId7"/>
    <p:sldLayoutId id="214748368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22.png"/><Relationship Id="rId42" Type="http://schemas.openxmlformats.org/officeDocument/2006/relationships/customXml" Target="../ink/ink24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37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30.png"/><Relationship Id="rId40" Type="http://schemas.openxmlformats.org/officeDocument/2006/relationships/customXml" Target="../ink/ink23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8" Type="http://schemas.openxmlformats.org/officeDocument/2006/relationships/customXml" Target="../ink/ink32.xml"/><Relationship Id="rId66" Type="http://schemas.openxmlformats.org/officeDocument/2006/relationships/customXml" Target="../ink/ink36.xml"/><Relationship Id="rId5" Type="http://schemas.openxmlformats.org/officeDocument/2006/relationships/image" Target="../media/image14.png"/><Relationship Id="rId61" Type="http://schemas.openxmlformats.org/officeDocument/2006/relationships/image" Target="../media/image42.png"/><Relationship Id="rId19" Type="http://schemas.openxmlformats.org/officeDocument/2006/relationships/image" Target="../media/image21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5.png"/><Relationship Id="rId30" Type="http://schemas.openxmlformats.org/officeDocument/2006/relationships/customXml" Target="../ink/ink18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46.png"/><Relationship Id="rId8" Type="http://schemas.openxmlformats.org/officeDocument/2006/relationships/customXml" Target="../ink/ink7.xml"/><Relationship Id="rId51" Type="http://schemas.openxmlformats.org/officeDocument/2006/relationships/image" Target="../media/image37.png"/><Relationship Id="rId3" Type="http://schemas.openxmlformats.org/officeDocument/2006/relationships/image" Target="../media/image13.png"/><Relationship Id="rId12" Type="http://schemas.openxmlformats.org/officeDocument/2006/relationships/customXml" Target="../ink/ink9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13.xml"/><Relationship Id="rId41" Type="http://schemas.openxmlformats.org/officeDocument/2006/relationships/image" Target="../media/image32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8.xml"/><Relationship Id="rId31" Type="http://schemas.openxmlformats.org/officeDocument/2006/relationships/image" Target="../media/image27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44.png"/><Relationship Id="rId4" Type="http://schemas.openxmlformats.org/officeDocument/2006/relationships/customXml" Target="../ink/ink5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12.xml"/><Relationship Id="rId39" Type="http://schemas.openxmlformats.org/officeDocument/2006/relationships/image" Target="../media/image31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3" name="Google Shape;7153;p41"/>
          <p:cNvSpPr txBox="1">
            <a:spLocks noGrp="1"/>
          </p:cNvSpPr>
          <p:nvPr>
            <p:ph type="body" idx="1"/>
          </p:nvPr>
        </p:nvSpPr>
        <p:spPr>
          <a:xfrm>
            <a:off x="1925850" y="3492522"/>
            <a:ext cx="5292300" cy="1432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July 2024 </a:t>
            </a:r>
            <a:endParaRPr dirty="0"/>
          </a:p>
        </p:txBody>
      </p:sp>
      <p:sp>
        <p:nvSpPr>
          <p:cNvPr id="7154" name="Google Shape;7154;p41"/>
          <p:cNvSpPr/>
          <p:nvPr/>
        </p:nvSpPr>
        <p:spPr>
          <a:xfrm>
            <a:off x="3122150" y="2991250"/>
            <a:ext cx="5775" cy="7725"/>
          </a:xfrm>
          <a:custGeom>
            <a:avLst/>
            <a:gdLst/>
            <a:ahLst/>
            <a:cxnLst/>
            <a:rect l="l" t="t" r="r" b="b"/>
            <a:pathLst>
              <a:path w="231" h="309" extrusionOk="0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5" name="Google Shape;7155;p41"/>
          <p:cNvSpPr/>
          <p:nvPr/>
        </p:nvSpPr>
        <p:spPr>
          <a:xfrm>
            <a:off x="3471525" y="2989975"/>
            <a:ext cx="2575" cy="25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6" name="Google Shape;7156;p41"/>
          <p:cNvSpPr/>
          <p:nvPr/>
        </p:nvSpPr>
        <p:spPr>
          <a:xfrm>
            <a:off x="3503575" y="3002800"/>
            <a:ext cx="1950" cy="650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7" name="Google Shape;7157;p41"/>
          <p:cNvSpPr/>
          <p:nvPr/>
        </p:nvSpPr>
        <p:spPr>
          <a:xfrm>
            <a:off x="3553575" y="2991900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8" name="Google Shape;7158;p41"/>
          <p:cNvSpPr/>
          <p:nvPr/>
        </p:nvSpPr>
        <p:spPr>
          <a:xfrm>
            <a:off x="3240750" y="2989975"/>
            <a:ext cx="5725" cy="2575"/>
          </a:xfrm>
          <a:custGeom>
            <a:avLst/>
            <a:gdLst/>
            <a:ahLst/>
            <a:cxnLst/>
            <a:rect l="l" t="t" r="r" b="b"/>
            <a:pathLst>
              <a:path w="229" h="103" extrusionOk="0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9" name="Google Shape;7159;p41"/>
          <p:cNvSpPr/>
          <p:nvPr/>
        </p:nvSpPr>
        <p:spPr>
          <a:xfrm>
            <a:off x="3465000" y="3001500"/>
            <a:ext cx="5250" cy="5475"/>
          </a:xfrm>
          <a:custGeom>
            <a:avLst/>
            <a:gdLst/>
            <a:ahLst/>
            <a:cxnLst/>
            <a:rect l="l" t="t" r="r" b="b"/>
            <a:pathLst>
              <a:path w="210" h="219" extrusionOk="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0" name="Google Shape;7160;p41"/>
          <p:cNvSpPr/>
          <p:nvPr/>
        </p:nvSpPr>
        <p:spPr>
          <a:xfrm>
            <a:off x="3540125" y="2999700"/>
            <a:ext cx="4500" cy="3125"/>
          </a:xfrm>
          <a:custGeom>
            <a:avLst/>
            <a:gdLst/>
            <a:ahLst/>
            <a:cxnLst/>
            <a:rect l="l" t="t" r="r" b="b"/>
            <a:pathLst>
              <a:path w="180" h="125" extrusionOk="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1" name="Google Shape;7161;p41"/>
          <p:cNvSpPr/>
          <p:nvPr/>
        </p:nvSpPr>
        <p:spPr>
          <a:xfrm>
            <a:off x="3543950" y="300280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2" name="Google Shape;7162;p41"/>
          <p:cNvSpPr/>
          <p:nvPr/>
        </p:nvSpPr>
        <p:spPr>
          <a:xfrm>
            <a:off x="3320875" y="2995100"/>
            <a:ext cx="13175" cy="11750"/>
          </a:xfrm>
          <a:custGeom>
            <a:avLst/>
            <a:gdLst/>
            <a:ahLst/>
            <a:cxnLst/>
            <a:rect l="l" t="t" r="r" b="b"/>
            <a:pathLst>
              <a:path w="527" h="470" extrusionOk="0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3" name="Google Shape;7163;p41"/>
          <p:cNvSpPr/>
          <p:nvPr/>
        </p:nvSpPr>
        <p:spPr>
          <a:xfrm>
            <a:off x="3331125" y="3000875"/>
            <a:ext cx="1950" cy="25"/>
          </a:xfrm>
          <a:custGeom>
            <a:avLst/>
            <a:gdLst/>
            <a:ahLst/>
            <a:cxnLst/>
            <a:rect l="l" t="t" r="r" b="b"/>
            <a:pathLst>
              <a:path w="78" h="1" extrusionOk="0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4" name="Google Shape;7164;p41"/>
          <p:cNvSpPr/>
          <p:nvPr/>
        </p:nvSpPr>
        <p:spPr>
          <a:xfrm>
            <a:off x="3719600" y="2993825"/>
            <a:ext cx="3875" cy="1300"/>
          </a:xfrm>
          <a:custGeom>
            <a:avLst/>
            <a:gdLst/>
            <a:ahLst/>
            <a:cxnLst/>
            <a:rect l="l" t="t" r="r" b="b"/>
            <a:pathLst>
              <a:path w="155" h="52" extrusionOk="0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5" name="Google Shape;7165;p41"/>
          <p:cNvSpPr/>
          <p:nvPr/>
        </p:nvSpPr>
        <p:spPr>
          <a:xfrm>
            <a:off x="4022200" y="300342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6" name="Google Shape;7166;p41"/>
          <p:cNvSpPr/>
          <p:nvPr/>
        </p:nvSpPr>
        <p:spPr>
          <a:xfrm>
            <a:off x="3742050" y="2993825"/>
            <a:ext cx="650" cy="2575"/>
          </a:xfrm>
          <a:custGeom>
            <a:avLst/>
            <a:gdLst/>
            <a:ahLst/>
            <a:cxnLst/>
            <a:rect l="l" t="t" r="r" b="b"/>
            <a:pathLst>
              <a:path w="26" h="103" extrusionOk="0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7" name="Google Shape;7167;p41"/>
          <p:cNvSpPr/>
          <p:nvPr/>
        </p:nvSpPr>
        <p:spPr>
          <a:xfrm>
            <a:off x="3741400" y="2996375"/>
            <a:ext cx="675" cy="1950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8" name="Google Shape;7168;p41"/>
          <p:cNvSpPr/>
          <p:nvPr/>
        </p:nvSpPr>
        <p:spPr>
          <a:xfrm>
            <a:off x="4052950" y="2995100"/>
            <a:ext cx="25" cy="650"/>
          </a:xfrm>
          <a:custGeom>
            <a:avLst/>
            <a:gdLst/>
            <a:ahLst/>
            <a:cxnLst/>
            <a:rect l="l" t="t" r="r" b="b"/>
            <a:pathLst>
              <a:path w="1" h="26" extrusionOk="0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41"/>
          <p:cNvSpPr/>
          <p:nvPr/>
        </p:nvSpPr>
        <p:spPr>
          <a:xfrm>
            <a:off x="3820900" y="2997650"/>
            <a:ext cx="5150" cy="3250"/>
          </a:xfrm>
          <a:custGeom>
            <a:avLst/>
            <a:gdLst/>
            <a:ahLst/>
            <a:cxnLst/>
            <a:rect l="l" t="t" r="r" b="b"/>
            <a:pathLst>
              <a:path w="206" h="130" extrusionOk="0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0" name="Google Shape;7170;p41"/>
          <p:cNvSpPr/>
          <p:nvPr/>
        </p:nvSpPr>
        <p:spPr>
          <a:xfrm>
            <a:off x="3820900" y="30008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1" name="Google Shape;7171;p41"/>
          <p:cNvSpPr/>
          <p:nvPr/>
        </p:nvSpPr>
        <p:spPr>
          <a:xfrm>
            <a:off x="3724750" y="3003425"/>
            <a:ext cx="2575" cy="2600"/>
          </a:xfrm>
          <a:custGeom>
            <a:avLst/>
            <a:gdLst/>
            <a:ahLst/>
            <a:cxnLst/>
            <a:rect l="l" t="t" r="r" b="b"/>
            <a:pathLst>
              <a:path w="103" h="104" extrusionOk="0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2" name="Google Shape;7172;p41"/>
          <p:cNvSpPr/>
          <p:nvPr/>
        </p:nvSpPr>
        <p:spPr>
          <a:xfrm>
            <a:off x="3997450" y="3000875"/>
            <a:ext cx="3600" cy="4825"/>
          </a:xfrm>
          <a:custGeom>
            <a:avLst/>
            <a:gdLst/>
            <a:ahLst/>
            <a:cxnLst/>
            <a:rect l="l" t="t" r="r" b="b"/>
            <a:pathLst>
              <a:path w="144" h="193" extrusionOk="0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3" name="Google Shape;7173;p41"/>
          <p:cNvSpPr/>
          <p:nvPr/>
        </p:nvSpPr>
        <p:spPr>
          <a:xfrm>
            <a:off x="4045275" y="3002250"/>
            <a:ext cx="2575" cy="3125"/>
          </a:xfrm>
          <a:custGeom>
            <a:avLst/>
            <a:gdLst/>
            <a:ahLst/>
            <a:cxnLst/>
            <a:rect l="l" t="t" r="r" b="b"/>
            <a:pathLst>
              <a:path w="103" h="125" extrusionOk="0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4" name="Google Shape;7174;p41"/>
          <p:cNvSpPr/>
          <p:nvPr/>
        </p:nvSpPr>
        <p:spPr>
          <a:xfrm>
            <a:off x="4047825" y="300535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5" name="Google Shape;7175;p41"/>
          <p:cNvSpPr/>
          <p:nvPr/>
        </p:nvSpPr>
        <p:spPr>
          <a:xfrm>
            <a:off x="4055525" y="2991900"/>
            <a:ext cx="3225" cy="1950"/>
          </a:xfrm>
          <a:custGeom>
            <a:avLst/>
            <a:gdLst/>
            <a:ahLst/>
            <a:cxnLst/>
            <a:rect l="l" t="t" r="r" b="b"/>
            <a:pathLst>
              <a:path w="129" h="78" extrusionOk="0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6" name="Google Shape;7176;p41"/>
          <p:cNvSpPr/>
          <p:nvPr/>
        </p:nvSpPr>
        <p:spPr>
          <a:xfrm>
            <a:off x="4076050" y="2993825"/>
            <a:ext cx="3225" cy="3225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7" name="Google Shape;7177;p41"/>
          <p:cNvSpPr/>
          <p:nvPr/>
        </p:nvSpPr>
        <p:spPr>
          <a:xfrm>
            <a:off x="3828600" y="3004700"/>
            <a:ext cx="15400" cy="14150"/>
          </a:xfrm>
          <a:custGeom>
            <a:avLst/>
            <a:gdLst/>
            <a:ahLst/>
            <a:cxnLst/>
            <a:rect l="l" t="t" r="r" b="b"/>
            <a:pathLst>
              <a:path w="616" h="566" extrusionOk="0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8" name="Google Shape;7178;p41"/>
          <p:cNvSpPr/>
          <p:nvPr/>
        </p:nvSpPr>
        <p:spPr>
          <a:xfrm>
            <a:off x="3842050" y="2998950"/>
            <a:ext cx="12850" cy="25025"/>
          </a:xfrm>
          <a:custGeom>
            <a:avLst/>
            <a:gdLst/>
            <a:ahLst/>
            <a:cxnLst/>
            <a:rect l="l" t="t" r="r" b="b"/>
            <a:pathLst>
              <a:path w="514" h="1001" extrusionOk="0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9" name="Google Shape;7179;p41"/>
          <p:cNvSpPr/>
          <p:nvPr/>
        </p:nvSpPr>
        <p:spPr>
          <a:xfrm>
            <a:off x="4030525" y="2991250"/>
            <a:ext cx="1300" cy="1950"/>
          </a:xfrm>
          <a:custGeom>
            <a:avLst/>
            <a:gdLst/>
            <a:ahLst/>
            <a:cxnLst/>
            <a:rect l="l" t="t" r="r" b="b"/>
            <a:pathLst>
              <a:path w="52" h="78" extrusionOk="0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0" name="Google Shape;7180;p41"/>
          <p:cNvSpPr/>
          <p:nvPr/>
        </p:nvSpPr>
        <p:spPr>
          <a:xfrm>
            <a:off x="3889500" y="30047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1" name="Google Shape;7181;p41"/>
          <p:cNvSpPr/>
          <p:nvPr/>
        </p:nvSpPr>
        <p:spPr>
          <a:xfrm>
            <a:off x="4032450" y="29906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2" name="Google Shape;7182;p41"/>
          <p:cNvSpPr/>
          <p:nvPr/>
        </p:nvSpPr>
        <p:spPr>
          <a:xfrm>
            <a:off x="3860650" y="299125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3" name="Google Shape;7183;p41"/>
          <p:cNvSpPr/>
          <p:nvPr/>
        </p:nvSpPr>
        <p:spPr>
          <a:xfrm>
            <a:off x="3858725" y="3002150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4" name="Google Shape;7184;p41"/>
          <p:cNvSpPr/>
          <p:nvPr/>
        </p:nvSpPr>
        <p:spPr>
          <a:xfrm>
            <a:off x="3852825" y="3002800"/>
            <a:ext cx="12975" cy="22450"/>
          </a:xfrm>
          <a:custGeom>
            <a:avLst/>
            <a:gdLst/>
            <a:ahLst/>
            <a:cxnLst/>
            <a:rect l="l" t="t" r="r" b="b"/>
            <a:pathLst>
              <a:path w="519" h="898" extrusionOk="0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5" name="Google Shape;7185;p41"/>
          <p:cNvSpPr/>
          <p:nvPr/>
        </p:nvSpPr>
        <p:spPr>
          <a:xfrm>
            <a:off x="3959375" y="3002800"/>
            <a:ext cx="1300" cy="650"/>
          </a:xfrm>
          <a:custGeom>
            <a:avLst/>
            <a:gdLst/>
            <a:ahLst/>
            <a:cxnLst/>
            <a:rect l="l" t="t" r="r" b="b"/>
            <a:pathLst>
              <a:path w="52" h="26" extrusionOk="0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6" name="Google Shape;7186;p41"/>
          <p:cNvSpPr/>
          <p:nvPr/>
        </p:nvSpPr>
        <p:spPr>
          <a:xfrm>
            <a:off x="3856150" y="2991900"/>
            <a:ext cx="5150" cy="5150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7" name="Google Shape;7187;p41"/>
          <p:cNvSpPr/>
          <p:nvPr/>
        </p:nvSpPr>
        <p:spPr>
          <a:xfrm>
            <a:off x="3954875" y="2994450"/>
            <a:ext cx="4525" cy="10275"/>
          </a:xfrm>
          <a:custGeom>
            <a:avLst/>
            <a:gdLst/>
            <a:ahLst/>
            <a:cxnLst/>
            <a:rect l="l" t="t" r="r" b="b"/>
            <a:pathLst>
              <a:path w="181" h="411" extrusionOk="0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8" name="Google Shape;7188;p41"/>
          <p:cNvSpPr/>
          <p:nvPr/>
        </p:nvSpPr>
        <p:spPr>
          <a:xfrm>
            <a:off x="3974750" y="2995100"/>
            <a:ext cx="2600" cy="1950"/>
          </a:xfrm>
          <a:custGeom>
            <a:avLst/>
            <a:gdLst/>
            <a:ahLst/>
            <a:cxnLst/>
            <a:rect l="l" t="t" r="r" b="b"/>
            <a:pathLst>
              <a:path w="104" h="78" extrusionOk="0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9" name="Google Shape;7189;p41"/>
          <p:cNvSpPr/>
          <p:nvPr/>
        </p:nvSpPr>
        <p:spPr>
          <a:xfrm>
            <a:off x="3974100" y="2996375"/>
            <a:ext cx="25" cy="1300"/>
          </a:xfrm>
          <a:custGeom>
            <a:avLst/>
            <a:gdLst/>
            <a:ahLst/>
            <a:cxnLst/>
            <a:rect l="l" t="t" r="r" b="b"/>
            <a:pathLst>
              <a:path w="1" h="52" extrusionOk="0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0" name="Google Shape;7190;p41"/>
          <p:cNvSpPr/>
          <p:nvPr/>
        </p:nvSpPr>
        <p:spPr>
          <a:xfrm>
            <a:off x="3987575" y="299125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1" name="Google Shape;7191;p41"/>
          <p:cNvSpPr/>
          <p:nvPr/>
        </p:nvSpPr>
        <p:spPr>
          <a:xfrm>
            <a:off x="4034375" y="299317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2" name="Google Shape;7192;p41"/>
          <p:cNvSpPr/>
          <p:nvPr/>
        </p:nvSpPr>
        <p:spPr>
          <a:xfrm>
            <a:off x="4045275" y="2990600"/>
            <a:ext cx="2325" cy="1375"/>
          </a:xfrm>
          <a:custGeom>
            <a:avLst/>
            <a:gdLst/>
            <a:ahLst/>
            <a:cxnLst/>
            <a:rect l="l" t="t" r="r" b="b"/>
            <a:pathLst>
              <a:path w="93" h="55" extrusionOk="0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3" name="Google Shape;7193;p41"/>
          <p:cNvSpPr/>
          <p:nvPr/>
        </p:nvSpPr>
        <p:spPr>
          <a:xfrm>
            <a:off x="3827950" y="2993175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4" name="Google Shape;7194;p41"/>
          <p:cNvSpPr/>
          <p:nvPr/>
        </p:nvSpPr>
        <p:spPr>
          <a:xfrm>
            <a:off x="3827300" y="29917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5" name="Google Shape;7195;p41"/>
          <p:cNvSpPr/>
          <p:nvPr/>
        </p:nvSpPr>
        <p:spPr>
          <a:xfrm>
            <a:off x="3990775" y="2993825"/>
            <a:ext cx="1300" cy="25"/>
          </a:xfrm>
          <a:custGeom>
            <a:avLst/>
            <a:gdLst/>
            <a:ahLst/>
            <a:cxnLst/>
            <a:rect l="l" t="t" r="r" b="b"/>
            <a:pathLst>
              <a:path w="52" h="1" extrusionOk="0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6" name="Google Shape;7196;p41"/>
          <p:cNvSpPr/>
          <p:nvPr/>
        </p:nvSpPr>
        <p:spPr>
          <a:xfrm>
            <a:off x="3978600" y="3004075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7" name="Google Shape;7197;p41"/>
          <p:cNvSpPr/>
          <p:nvPr/>
        </p:nvSpPr>
        <p:spPr>
          <a:xfrm>
            <a:off x="3923475" y="2993175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8" name="Google Shape;7198;p41"/>
          <p:cNvSpPr/>
          <p:nvPr/>
        </p:nvSpPr>
        <p:spPr>
          <a:xfrm>
            <a:off x="3899100" y="2997650"/>
            <a:ext cx="4525" cy="5175"/>
          </a:xfrm>
          <a:custGeom>
            <a:avLst/>
            <a:gdLst/>
            <a:ahLst/>
            <a:cxnLst/>
            <a:rect l="l" t="t" r="r" b="b"/>
            <a:pathLst>
              <a:path w="181" h="207" extrusionOk="0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9" name="Google Shape;7199;p41"/>
          <p:cNvSpPr/>
          <p:nvPr/>
        </p:nvSpPr>
        <p:spPr>
          <a:xfrm>
            <a:off x="3903600" y="2998950"/>
            <a:ext cx="1300" cy="1300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0" name="Google Shape;7200;p41"/>
          <p:cNvSpPr/>
          <p:nvPr/>
        </p:nvSpPr>
        <p:spPr>
          <a:xfrm>
            <a:off x="3900400" y="2997025"/>
            <a:ext cx="650" cy="650"/>
          </a:xfrm>
          <a:custGeom>
            <a:avLst/>
            <a:gdLst/>
            <a:ahLst/>
            <a:cxnLst/>
            <a:rect l="l" t="t" r="r" b="b"/>
            <a:pathLst>
              <a:path w="26" h="26" extrusionOk="0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1" name="Google Shape;7201;p41"/>
          <p:cNvSpPr/>
          <p:nvPr/>
        </p:nvSpPr>
        <p:spPr>
          <a:xfrm>
            <a:off x="3760000" y="2989975"/>
            <a:ext cx="1950" cy="1300"/>
          </a:xfrm>
          <a:custGeom>
            <a:avLst/>
            <a:gdLst/>
            <a:ahLst/>
            <a:cxnLst/>
            <a:rect l="l" t="t" r="r" b="b"/>
            <a:pathLst>
              <a:path w="78" h="52" extrusionOk="0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2" name="Google Shape;7202;p41"/>
          <p:cNvSpPr/>
          <p:nvPr/>
        </p:nvSpPr>
        <p:spPr>
          <a:xfrm>
            <a:off x="3924750" y="300150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3" name="Google Shape;7203;p41"/>
          <p:cNvSpPr/>
          <p:nvPr/>
        </p:nvSpPr>
        <p:spPr>
          <a:xfrm>
            <a:off x="4125400" y="3002450"/>
            <a:ext cx="2600" cy="2275"/>
          </a:xfrm>
          <a:custGeom>
            <a:avLst/>
            <a:gdLst/>
            <a:ahLst/>
            <a:cxnLst/>
            <a:rect l="l" t="t" r="r" b="b"/>
            <a:pathLst>
              <a:path w="104" h="91" extrusionOk="0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red and white logo&#10;&#10;Description automatically generated">
            <a:extLst>
              <a:ext uri="{FF2B5EF4-FFF2-40B4-BE49-F238E27FC236}">
                <a16:creationId xmlns:a16="http://schemas.microsoft.com/office/drawing/2014/main" id="{A436B434-29B5-3290-4067-D153E52E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59" y="36921"/>
            <a:ext cx="1784879" cy="17848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D46CDF-1065-6B0E-3D02-A85A6D1D52A0}"/>
                  </a:ext>
                </a:extLst>
              </p14:cNvPr>
              <p14:cNvContentPartPr/>
              <p14:nvPr/>
            </p14:nvContentPartPr>
            <p14:xfrm>
              <a:off x="2454648" y="-130191"/>
              <a:ext cx="50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D46CDF-1065-6B0E-3D02-A85A6D1D5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4128" y="-150711"/>
                <a:ext cx="45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ABA8AD-A37B-6A23-50F5-4C6CD5743C28}"/>
                  </a:ext>
                </a:extLst>
              </p14:cNvPr>
              <p14:cNvContentPartPr/>
              <p14:nvPr/>
            </p14:nvContentPartPr>
            <p14:xfrm>
              <a:off x="2075568" y="-210831"/>
              <a:ext cx="14400" cy="2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ABA8AD-A37B-6A23-50F5-4C6CD5743C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5048" y="-230991"/>
                <a:ext cx="55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3CA26C-24A9-9EB1-CA08-AAB59CE457C9}"/>
                  </a:ext>
                </a:extLst>
              </p14:cNvPr>
              <p14:cNvContentPartPr/>
              <p14:nvPr/>
            </p14:nvContentPartPr>
            <p14:xfrm>
              <a:off x="2326488" y="-91671"/>
              <a:ext cx="360" cy="1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3CA26C-24A9-9EB1-CA08-AAB59CE457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6328" y="-112191"/>
                <a:ext cx="41040" cy="55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Google Shape;7204;p41">
            <a:extLst>
              <a:ext uri="{FF2B5EF4-FFF2-40B4-BE49-F238E27FC236}">
                <a16:creationId xmlns:a16="http://schemas.microsoft.com/office/drawing/2014/main" id="{36609B08-0057-60F5-EEDF-32C19B3156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5100" y="1464850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Pantry Queuing Simulation</a:t>
            </a:r>
            <a:endParaRPr lang="en-US" sz="2400" dirty="0">
              <a:solidFill>
                <a:srgbClr val="003D6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E20EF-D45E-922E-663D-CE316567E8C9}"/>
              </a:ext>
            </a:extLst>
          </p:cNvPr>
          <p:cNvSpPr txBox="1"/>
          <p:nvPr/>
        </p:nvSpPr>
        <p:spPr>
          <a:xfrm>
            <a:off x="3265908" y="3356650"/>
            <a:ext cx="261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Raleway" pitchFamily="2" charset="0"/>
              </a:rPr>
              <a:t>Reza Ahmadnejadsaein</a:t>
            </a:r>
            <a:endParaRPr lang="en-US" b="1" dirty="0"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2" name="Google Shape;7302;p44"/>
          <p:cNvPicPr preferRelativeResize="0"/>
          <p:nvPr/>
        </p:nvPicPr>
        <p:blipFill>
          <a:blip r:embed="rId3">
            <a:alphaModFix amt="38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3713563" y="90137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72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66;p74">
            <a:extLst>
              <a:ext uri="{FF2B5EF4-FFF2-40B4-BE49-F238E27FC236}">
                <a16:creationId xmlns:a16="http://schemas.microsoft.com/office/drawing/2014/main" id="{B62F00AF-06CA-4063-96BB-A7EEA3925632}"/>
              </a:ext>
            </a:extLst>
          </p:cNvPr>
          <p:cNvSpPr txBox="1">
            <a:spLocks/>
          </p:cNvSpPr>
          <p:nvPr/>
        </p:nvSpPr>
        <p:spPr>
          <a:xfrm>
            <a:off x="2158491" y="1784022"/>
            <a:ext cx="44403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5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-US" sz="9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4773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2" name="Google Shape;7302;p44"/>
          <p:cNvPicPr preferRelativeResize="0"/>
          <p:nvPr/>
        </p:nvPicPr>
        <p:blipFill>
          <a:blip r:embed="rId3">
            <a:alphaModFix amt="38000"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3713563" y="90137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92A006-E281-C168-A1E8-14001C47C35E}"/>
                  </a:ext>
                </a:extLst>
              </p14:cNvPr>
              <p14:cNvContentPartPr/>
              <p14:nvPr/>
            </p14:nvContentPartPr>
            <p14:xfrm>
              <a:off x="402466" y="715089"/>
              <a:ext cx="744480" cy="37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92A006-E281-C168-A1E8-14001C47C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026" y="704299"/>
                <a:ext cx="765720" cy="39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E671D8-C657-719F-CDF4-7343939215DF}"/>
                  </a:ext>
                </a:extLst>
              </p14:cNvPr>
              <p14:cNvContentPartPr/>
              <p14:nvPr/>
            </p14:nvContentPartPr>
            <p14:xfrm>
              <a:off x="2438282" y="306129"/>
              <a:ext cx="1455120" cy="103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E671D8-C657-719F-CDF4-7343939215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7842" y="295329"/>
                <a:ext cx="147636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CC145E0-13E4-EDED-4989-90E0A8166394}"/>
                  </a:ext>
                </a:extLst>
              </p14:cNvPr>
              <p14:cNvContentPartPr/>
              <p14:nvPr/>
            </p14:nvContentPartPr>
            <p14:xfrm>
              <a:off x="2708642" y="562089"/>
              <a:ext cx="810720" cy="317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CC145E0-13E4-EDED-4989-90E0A81663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842" y="551289"/>
                <a:ext cx="8319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5318AA0-1C5A-1CAD-89EE-31B24907E674}"/>
                  </a:ext>
                </a:extLst>
              </p14:cNvPr>
              <p14:cNvContentPartPr/>
              <p14:nvPr/>
            </p14:nvContentPartPr>
            <p14:xfrm>
              <a:off x="3079984" y="1799174"/>
              <a:ext cx="156600" cy="284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5318AA0-1C5A-1CAD-89EE-31B24907E6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9544" y="1788374"/>
                <a:ext cx="1778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627BDE-9A89-B4EF-4233-78177C45AD0D}"/>
                  </a:ext>
                </a:extLst>
              </p14:cNvPr>
              <p14:cNvContentPartPr/>
              <p14:nvPr/>
            </p14:nvContentPartPr>
            <p14:xfrm>
              <a:off x="3094744" y="2193014"/>
              <a:ext cx="132480" cy="279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627BDE-9A89-B4EF-4233-78177C45AD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4304" y="2182214"/>
                <a:ext cx="153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1900B1-0455-18C7-2527-5B9739A66807}"/>
                  </a:ext>
                </a:extLst>
              </p14:cNvPr>
              <p14:cNvContentPartPr/>
              <p14:nvPr/>
            </p14:nvContentPartPr>
            <p14:xfrm>
              <a:off x="3141544" y="2571734"/>
              <a:ext cx="19440" cy="123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1900B1-0455-18C7-2527-5B9739A668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1104" y="2560934"/>
                <a:ext cx="40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D3830A8-AECA-C25F-5843-4E6692406DDA}"/>
                  </a:ext>
                </a:extLst>
              </p14:cNvPr>
              <p14:cNvContentPartPr/>
              <p14:nvPr/>
            </p14:nvContentPartPr>
            <p14:xfrm>
              <a:off x="3115264" y="2813294"/>
              <a:ext cx="126360" cy="267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D3830A8-AECA-C25F-5843-4E6692406D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4824" y="2802494"/>
                <a:ext cx="147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7CD507-2158-FE72-ACF0-5E1526FAD323}"/>
                  </a:ext>
                </a:extLst>
              </p14:cNvPr>
              <p14:cNvContentPartPr/>
              <p14:nvPr/>
            </p14:nvContentPartPr>
            <p14:xfrm>
              <a:off x="3089688" y="1349409"/>
              <a:ext cx="142560" cy="348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7CD507-2158-FE72-ACF0-5E1526FAD3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9168" y="1329249"/>
                <a:ext cx="1832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F0D7DB2-4FFD-DBA3-4B14-4F0E74FF4043}"/>
                  </a:ext>
                </a:extLst>
              </p14:cNvPr>
              <p14:cNvContentPartPr/>
              <p14:nvPr/>
            </p14:nvContentPartPr>
            <p14:xfrm>
              <a:off x="1331808" y="804009"/>
              <a:ext cx="1112040" cy="14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F0D7DB2-4FFD-DBA3-4B14-4F0E74FF40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6688" y="788889"/>
                <a:ext cx="1142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479A18D-3A44-6F94-0F25-7486E0D25F26}"/>
                  </a:ext>
                </a:extLst>
              </p14:cNvPr>
              <p14:cNvContentPartPr/>
              <p14:nvPr/>
            </p14:nvContentPartPr>
            <p14:xfrm>
              <a:off x="3293448" y="2874729"/>
              <a:ext cx="889200" cy="142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479A18D-3A44-6F94-0F25-7486E0D25F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7968" y="2859609"/>
                <a:ext cx="9198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E1AA443-26A4-9A5B-DDE7-4D6078155048}"/>
                  </a:ext>
                </a:extLst>
              </p14:cNvPr>
              <p14:cNvContentPartPr/>
              <p14:nvPr/>
            </p14:nvContentPartPr>
            <p14:xfrm>
              <a:off x="4255728" y="1690329"/>
              <a:ext cx="289080" cy="2834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E1AA443-26A4-9A5B-DDE7-4D60781550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0248" y="1674849"/>
                <a:ext cx="319680" cy="28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C11E055-F4E9-24B2-3DBD-5C5DCE132FA9}"/>
                  </a:ext>
                </a:extLst>
              </p14:cNvPr>
              <p14:cNvContentPartPr/>
              <p14:nvPr/>
            </p14:nvContentPartPr>
            <p14:xfrm>
              <a:off x="4757568" y="1709769"/>
              <a:ext cx="2223000" cy="362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C11E055-F4E9-24B2-3DBD-5C5DCE132F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47128" y="1698969"/>
                <a:ext cx="2244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EF7A740-9A15-5E93-6C88-564F38AF0A27}"/>
                  </a:ext>
                </a:extLst>
              </p14:cNvPr>
              <p14:cNvContentPartPr/>
              <p14:nvPr/>
            </p14:nvContentPartPr>
            <p14:xfrm>
              <a:off x="4776648" y="1704729"/>
              <a:ext cx="2217960" cy="604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EF7A740-9A15-5E93-6C88-564F38AF0A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5848" y="1694289"/>
                <a:ext cx="22392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0B79700-8D6F-D4DC-EB1F-C7AD929BCF28}"/>
                  </a:ext>
                </a:extLst>
              </p14:cNvPr>
              <p14:cNvContentPartPr/>
              <p14:nvPr/>
            </p14:nvContentPartPr>
            <p14:xfrm>
              <a:off x="6951768" y="1458129"/>
              <a:ext cx="929160" cy="995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B79700-8D6F-D4DC-EB1F-C7AD929BCF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36288" y="1442649"/>
                <a:ext cx="95976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956641F-75A8-4B3D-A88C-9182C06828F3}"/>
                  </a:ext>
                </a:extLst>
              </p14:cNvPr>
              <p14:cNvContentPartPr/>
              <p14:nvPr/>
            </p14:nvContentPartPr>
            <p14:xfrm>
              <a:off x="4752888" y="2913249"/>
              <a:ext cx="2274480" cy="411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956641F-75A8-4B3D-A88C-9182C06828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42088" y="2902809"/>
                <a:ext cx="22957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B203E8-04AB-E192-D22D-32DDF044A9AC}"/>
                  </a:ext>
                </a:extLst>
              </p14:cNvPr>
              <p14:cNvContentPartPr/>
              <p14:nvPr/>
            </p14:nvContentPartPr>
            <p14:xfrm>
              <a:off x="4762248" y="3820449"/>
              <a:ext cx="2019240" cy="29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B203E8-04AB-E192-D22D-32DDF044A9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1808" y="3810009"/>
                <a:ext cx="20404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ACC89FC-BD32-F1B1-3750-392536499D44}"/>
                  </a:ext>
                </a:extLst>
              </p14:cNvPr>
              <p14:cNvContentPartPr/>
              <p14:nvPr/>
            </p14:nvContentPartPr>
            <p14:xfrm>
              <a:off x="4752888" y="3870129"/>
              <a:ext cx="2242080" cy="417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ACC89FC-BD32-F1B1-3750-392536499D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2086" y="3859338"/>
                <a:ext cx="2263323" cy="438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9139419-61F2-B456-BB49-232A651E7C28}"/>
                  </a:ext>
                </a:extLst>
              </p14:cNvPr>
              <p14:cNvContentPartPr/>
              <p14:nvPr/>
            </p14:nvContentPartPr>
            <p14:xfrm>
              <a:off x="4705368" y="4564929"/>
              <a:ext cx="2237400" cy="424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9139419-61F2-B456-BB49-232A651E7C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94926" y="4554480"/>
                <a:ext cx="2258643" cy="445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25F48A-495C-7CE4-F757-C50007D47CBE}"/>
                  </a:ext>
                </a:extLst>
              </p14:cNvPr>
              <p14:cNvContentPartPr/>
              <p14:nvPr/>
            </p14:nvContentPartPr>
            <p14:xfrm>
              <a:off x="6932688" y="2619129"/>
              <a:ext cx="1170720" cy="1995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25F48A-495C-7CE4-F757-C50007D47C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17568" y="2603652"/>
                <a:ext cx="1201320" cy="202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0647AFB-4B78-3A57-DE0F-B04E7E7DB84E}"/>
                  </a:ext>
                </a:extLst>
              </p14:cNvPr>
              <p14:cNvContentPartPr/>
              <p14:nvPr/>
            </p14:nvContentPartPr>
            <p14:xfrm>
              <a:off x="7937448" y="4505169"/>
              <a:ext cx="147240" cy="687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0647AFB-4B78-3A57-DE0F-B04E7E7DB8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1968" y="4489689"/>
                <a:ext cx="1778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8E5E61E-BF26-3D27-8C2A-3F600BE12BA0}"/>
                  </a:ext>
                </a:extLst>
              </p14:cNvPr>
              <p14:cNvContentPartPr/>
              <p14:nvPr/>
            </p14:nvContentPartPr>
            <p14:xfrm>
              <a:off x="6928008" y="4467009"/>
              <a:ext cx="441000" cy="687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8E5E61E-BF26-3D27-8C2A-3F600BE12B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12528" y="4451889"/>
                <a:ext cx="4716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1DCD345-BAB1-5B4E-1CE7-F292DE993018}"/>
                  </a:ext>
                </a:extLst>
              </p14:cNvPr>
              <p14:cNvContentPartPr/>
              <p14:nvPr/>
            </p14:nvContentPartPr>
            <p14:xfrm>
              <a:off x="7473048" y="3777969"/>
              <a:ext cx="142560" cy="570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1DCD345-BAB1-5B4E-1CE7-F292DE9930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57568" y="3762489"/>
                <a:ext cx="1731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D5243FE-0A9E-2DFD-5FDD-86FF9D4D0BB4}"/>
                  </a:ext>
                </a:extLst>
              </p14:cNvPr>
              <p14:cNvContentPartPr/>
              <p14:nvPr/>
            </p14:nvContentPartPr>
            <p14:xfrm>
              <a:off x="7511928" y="2730369"/>
              <a:ext cx="157680" cy="727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D5243FE-0A9E-2DFD-5FDD-86FF9D4D0B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6808" y="2715242"/>
                <a:ext cx="188280" cy="758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035A99C-8E59-BD96-0FCF-427A68FB57AF}"/>
                  </a:ext>
                </a:extLst>
              </p14:cNvPr>
              <p14:cNvContentPartPr/>
              <p14:nvPr/>
            </p14:nvContentPartPr>
            <p14:xfrm>
              <a:off x="7369728" y="1574769"/>
              <a:ext cx="141480" cy="637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035A99C-8E59-BD96-0FCF-427A68FB57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54608" y="1559649"/>
                <a:ext cx="1720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EA11FAB-4426-D93A-202D-4D0D6C077A8C}"/>
                  </a:ext>
                </a:extLst>
              </p14:cNvPr>
              <p14:cNvContentPartPr/>
              <p14:nvPr/>
            </p14:nvContentPartPr>
            <p14:xfrm>
              <a:off x="7127088" y="4638729"/>
              <a:ext cx="829440" cy="440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EA11FAB-4426-D93A-202D-4D0D6C077A8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1615" y="4623609"/>
                <a:ext cx="859667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5BCDECD-7296-B9C7-E302-DEC77F920AC7}"/>
                  </a:ext>
                </a:extLst>
              </p14:cNvPr>
              <p14:cNvContentPartPr/>
              <p14:nvPr/>
            </p14:nvContentPartPr>
            <p14:xfrm>
              <a:off x="7200528" y="851889"/>
              <a:ext cx="450720" cy="758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5BCDECD-7296-B9C7-E302-DEC77F920A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0088" y="841084"/>
                <a:ext cx="471960" cy="780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AF994D1-6226-7FDF-C3CC-DBCBD1F80E4B}"/>
                  </a:ext>
                </a:extLst>
              </p14:cNvPr>
              <p14:cNvContentPartPr/>
              <p14:nvPr/>
            </p14:nvContentPartPr>
            <p14:xfrm>
              <a:off x="6468288" y="586569"/>
              <a:ext cx="118440" cy="156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AF994D1-6226-7FDF-C3CC-DBCBD1F80E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7848" y="575769"/>
                <a:ext cx="139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C1B697B-FD2C-9C79-7DF4-8D532FC5C9D0}"/>
                  </a:ext>
                </a:extLst>
              </p14:cNvPr>
              <p14:cNvContentPartPr/>
              <p14:nvPr/>
            </p14:nvContentPartPr>
            <p14:xfrm>
              <a:off x="6634248" y="606009"/>
              <a:ext cx="445680" cy="141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C1B697B-FD2C-9C79-7DF4-8D532FC5C9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23448" y="595209"/>
                <a:ext cx="466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2C4180C-5DD7-42EA-812B-D86044CB9DE3}"/>
                  </a:ext>
                </a:extLst>
              </p14:cNvPr>
              <p14:cNvContentPartPr/>
              <p14:nvPr/>
            </p14:nvContentPartPr>
            <p14:xfrm>
              <a:off x="5027568" y="1851609"/>
              <a:ext cx="180720" cy="305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2C4180C-5DD7-42EA-812B-D86044CB9D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7107" y="1841169"/>
                <a:ext cx="202002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973746D-8C75-BA58-D4C8-2C8F9527555E}"/>
                  </a:ext>
                </a:extLst>
              </p14:cNvPr>
              <p14:cNvContentPartPr/>
              <p14:nvPr/>
            </p14:nvContentPartPr>
            <p14:xfrm>
              <a:off x="5420328" y="1989129"/>
              <a:ext cx="294840" cy="24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973746D-8C75-BA58-D4C8-2C8F952755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09888" y="1978689"/>
                <a:ext cx="316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98B430C-10D8-C089-35A7-7328CF48805E}"/>
                  </a:ext>
                </a:extLst>
              </p14:cNvPr>
              <p14:cNvContentPartPr/>
              <p14:nvPr/>
            </p14:nvContentPartPr>
            <p14:xfrm>
              <a:off x="6605808" y="1871049"/>
              <a:ext cx="147240" cy="336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98B430C-10D8-C089-35A7-7328CF4880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95008" y="1860598"/>
                <a:ext cx="168480" cy="357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D68BAB5-068E-EB73-7214-B6CD88D3D6C0}"/>
                  </a:ext>
                </a:extLst>
              </p14:cNvPr>
              <p14:cNvContentPartPr/>
              <p14:nvPr/>
            </p14:nvContentPartPr>
            <p14:xfrm>
              <a:off x="6307008" y="1913529"/>
              <a:ext cx="133200" cy="31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D68BAB5-068E-EB73-7214-B6CD88D3D6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96568" y="1902741"/>
                <a:ext cx="154440" cy="33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E983553-5B85-496D-9253-6D83DEE6FAC4}"/>
                  </a:ext>
                </a:extLst>
              </p14:cNvPr>
              <p14:cNvContentPartPr/>
              <p14:nvPr/>
            </p14:nvContentPartPr>
            <p14:xfrm>
              <a:off x="1734288" y="1145649"/>
              <a:ext cx="2649240" cy="3805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E983553-5B85-496D-9253-6D83DEE6FA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18808" y="1130529"/>
                <a:ext cx="2679840" cy="38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456A097-F307-BC41-2B8F-493C25E097A1}"/>
                  </a:ext>
                </a:extLst>
              </p14:cNvPr>
              <p14:cNvContentPartPr/>
              <p14:nvPr/>
            </p14:nvContentPartPr>
            <p14:xfrm>
              <a:off x="2255568" y="3705249"/>
              <a:ext cx="1099800" cy="250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456A097-F307-BC41-2B8F-493C25E097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40088" y="3689769"/>
                <a:ext cx="11304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88772CB-43FD-5EF4-F5E9-2462DBC6E001}"/>
                  </a:ext>
                </a:extLst>
              </p14:cNvPr>
              <p14:cNvContentPartPr/>
              <p14:nvPr/>
            </p14:nvContentPartPr>
            <p14:xfrm>
              <a:off x="1644288" y="486849"/>
              <a:ext cx="19440" cy="5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88772CB-43FD-5EF4-F5E9-2462DBC6E0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28808" y="471729"/>
                <a:ext cx="4968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A2C03-1BFA-A9EF-50C1-EAEC9710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59" y="1784417"/>
            <a:ext cx="5729681" cy="19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1ADE3-88FF-8A91-94DB-6C25ABA6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shoppers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F91BA8-77B6-D496-A490-643B7B0B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3" y="1488988"/>
            <a:ext cx="4477387" cy="26510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1B84BA-D6CB-EDE3-ED01-86497348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87" y="1488988"/>
            <a:ext cx="4666613" cy="24262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DB23BF-9ACE-A823-B2FE-AAA375E3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9496"/>
            <a:ext cx="9144000" cy="32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1ADE3-88FF-8A91-94DB-6C25ABA6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Right-tailed Arrival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8D428-8951-B51A-C65F-C112F4F7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580"/>
            <a:ext cx="4105944" cy="241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F5030-7389-612F-166B-32176B4C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44" y="1468827"/>
            <a:ext cx="4932595" cy="2608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88FAD-64D9-472D-B060-A47DB9292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6705"/>
            <a:ext cx="9144000" cy="27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4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1ADE3-88FF-8A91-94DB-6C25ABA6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Parking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D781E-4F20-6881-AFA6-EA0B4C4B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" y="1641139"/>
            <a:ext cx="4370231" cy="2528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FE211-AAC0-198C-D783-5C9AE8B1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32" y="1641139"/>
            <a:ext cx="4771182" cy="246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FE7145-0B3D-72C9-2E15-9F4C16FC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6584"/>
            <a:ext cx="9144000" cy="29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1ADE3-88FF-8A91-94DB-6C25ABA6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Times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7D64D-36EB-762F-DC58-DEC5CA41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1107347"/>
            <a:ext cx="3450189" cy="3531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F7C500-8E91-3E17-B020-E738A1C9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81" y="1166070"/>
            <a:ext cx="3390020" cy="3321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096A1A-B4F2-982A-A894-5428F1D09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554" y="1286998"/>
            <a:ext cx="3077446" cy="3212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A1A80E-8127-2A62-8395-B0CBC6E370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921"/>
          <a:stretch/>
        </p:blipFill>
        <p:spPr>
          <a:xfrm>
            <a:off x="151002" y="2721516"/>
            <a:ext cx="8992998" cy="19763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C15ECB-3E15-AA57-204D-D5B11EA679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249" b="12559"/>
          <a:stretch/>
        </p:blipFill>
        <p:spPr>
          <a:xfrm>
            <a:off x="151002" y="1129342"/>
            <a:ext cx="8992998" cy="16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1ADE3-88FF-8A91-94DB-6C25ABA6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Car Capacity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8AECF-0B6F-5907-B155-26B71EC2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374"/>
            <a:ext cx="4387442" cy="2466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10C9E-E42C-4F7B-F254-F5F39684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2" y="1662374"/>
            <a:ext cx="4634997" cy="2403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15FD7-D532-0193-17F5-C56966768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645" y="1228275"/>
            <a:ext cx="4444590" cy="3345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E39376-A1E0-B582-EEEF-F93118723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228276"/>
            <a:ext cx="4514177" cy="33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27</Words>
  <Application>Microsoft Office PowerPoint</Application>
  <PresentationFormat>On-screen Show (16:9)</PresentationFormat>
  <Paragraphs>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Caveat Brush</vt:lpstr>
      <vt:lpstr>Raleway</vt:lpstr>
      <vt:lpstr>Handa Notebook Thesis by Slidesgo</vt:lpstr>
      <vt:lpstr>Pantry Queuing Simulation</vt:lpstr>
      <vt:lpstr>Introduction</vt:lpstr>
      <vt:lpstr>PowerPoint Presentation</vt:lpstr>
      <vt:lpstr>PowerPoint Presentation</vt:lpstr>
      <vt:lpstr>Average number of shoppers</vt:lpstr>
      <vt:lpstr>Right-tailed Arrival Rate</vt:lpstr>
      <vt:lpstr>Infinite Parking Capacity</vt:lpstr>
      <vt:lpstr>Shopping Times</vt:lpstr>
      <vt:lpstr>Varying Car Capacity</vt:lpstr>
      <vt:lpstr>QA?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measurement of loan portfolio based on the classification of debtors using Machine Learning</dc:title>
  <cp:lastModifiedBy>Mohammadreza Ahmadnejadsaein</cp:lastModifiedBy>
  <cp:revision>106</cp:revision>
  <dcterms:modified xsi:type="dcterms:W3CDTF">2024-07-29T19:28:40Z</dcterms:modified>
</cp:coreProperties>
</file>