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9" r:id="rId2"/>
  </p:sldIdLst>
  <p:sldSz cx="43891200" cy="32918400"/>
  <p:notesSz cx="7077075" cy="9051925"/>
  <p:defaultTextStyle>
    <a:defPPr>
      <a:defRPr lang="zh-CN"/>
    </a:defPPr>
    <a:lvl1pPr marL="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9700"/>
    <a:srgbClr val="0028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/>
    <p:restoredTop sz="94830"/>
  </p:normalViewPr>
  <p:slideViewPr>
    <p:cSldViewPr snapToGrid="0">
      <p:cViewPr varScale="1">
        <p:scale>
          <a:sx n="24" d="100"/>
          <a:sy n="24" d="100"/>
        </p:scale>
        <p:origin x="2640" y="240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540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540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A6812-CCC8-4141-A110-60372D118E5B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1775" y="1131888"/>
            <a:ext cx="4073525" cy="3054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356100"/>
            <a:ext cx="5661025" cy="3563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97900"/>
            <a:ext cx="3067050" cy="4540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597900"/>
            <a:ext cx="3067050" cy="4540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483F-502F-4D9D-ABFA-615B089C8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96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7483F-502F-4D9D-ABFA-615B089C8AD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362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872-6B29-4EB5-8A47-93FBB2E3CCCE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D92C-B10C-4C69-9E87-A25660510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40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872-6B29-4EB5-8A47-93FBB2E3CCCE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D92C-B10C-4C69-9E87-A25660510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20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872-6B29-4EB5-8A47-93FBB2E3CCCE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D92C-B10C-4C69-9E87-A25660510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42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872-6B29-4EB5-8A47-93FBB2E3CCCE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D92C-B10C-4C69-9E87-A25660510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52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872-6B29-4EB5-8A47-93FBB2E3CCCE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D92C-B10C-4C69-9E87-A25660510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68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872-6B29-4EB5-8A47-93FBB2E3CCCE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D92C-B10C-4C69-9E87-A25660510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19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872-6B29-4EB5-8A47-93FBB2E3CCCE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D92C-B10C-4C69-9E87-A25660510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39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872-6B29-4EB5-8A47-93FBB2E3CCCE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D92C-B10C-4C69-9E87-A25660510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95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872-6B29-4EB5-8A47-93FBB2E3CCCE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D92C-B10C-4C69-9E87-A25660510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57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872-6B29-4EB5-8A47-93FBB2E3CCCE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D92C-B10C-4C69-9E87-A25660510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1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872-6B29-4EB5-8A47-93FBB2E3CCCE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D92C-B10C-4C69-9E87-A25660510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76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9C872-6B29-4EB5-8A47-93FBB2E3CCCE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9D92C-B10C-4C69-9E87-A25660510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267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75">
            <a:extLst>
              <a:ext uri="{FF2B5EF4-FFF2-40B4-BE49-F238E27FC236}">
                <a16:creationId xmlns:a16="http://schemas.microsoft.com/office/drawing/2014/main" id="{41D2E5AC-EF31-182E-69AA-678761CE242C}"/>
              </a:ext>
            </a:extLst>
          </p:cNvPr>
          <p:cNvSpPr/>
          <p:nvPr/>
        </p:nvSpPr>
        <p:spPr>
          <a:xfrm>
            <a:off x="13659967" y="5343774"/>
            <a:ext cx="16172527" cy="11834687"/>
          </a:xfrm>
          <a:prstGeom prst="roundRect">
            <a:avLst>
              <a:gd name="adj" fmla="val 3891"/>
            </a:avLst>
          </a:prstGeom>
          <a:solidFill>
            <a:srgbClr val="DDDDDD"/>
          </a:solidFill>
          <a:ln w="38100">
            <a:solidFill>
              <a:srgbClr val="C99700"/>
            </a:solidFill>
            <a:prstDash val="dash"/>
          </a:ln>
          <a:effectLst/>
        </p:spPr>
        <p:txBody>
          <a:bodyPr wrap="square" anchor="ctr">
            <a:noAutofit/>
          </a:bodyPr>
          <a:lstStyle/>
          <a:p>
            <a:r>
              <a:rPr lang="en-US" sz="2400" b="1"/>
              <a:t> </a:t>
            </a:r>
            <a:endParaRPr lang="en-US" sz="2400" dirty="0"/>
          </a:p>
        </p:txBody>
      </p:sp>
      <p:sp>
        <p:nvSpPr>
          <p:cNvPr id="70" name="圆角矩形 75"/>
          <p:cNvSpPr/>
          <p:nvPr/>
        </p:nvSpPr>
        <p:spPr>
          <a:xfrm>
            <a:off x="30028688" y="5316678"/>
            <a:ext cx="13579871" cy="18969726"/>
          </a:xfrm>
          <a:prstGeom prst="roundRect">
            <a:avLst>
              <a:gd name="adj" fmla="val 4538"/>
            </a:avLst>
          </a:prstGeom>
          <a:solidFill>
            <a:srgbClr val="DDDDDD"/>
          </a:solidFill>
          <a:ln w="38100">
            <a:solidFill>
              <a:srgbClr val="C99700"/>
            </a:solidFill>
            <a:prstDash val="dash"/>
          </a:ln>
          <a:effectLst/>
        </p:spPr>
        <p:txBody>
          <a:bodyPr wrap="square" anchor="ctr">
            <a:noAutofit/>
          </a:bodyPr>
          <a:lstStyle/>
          <a:p>
            <a:pPr algn="just"/>
            <a:endParaRPr lang="en-US" altLang="zh-CN" sz="2800" dirty="0">
              <a:solidFill>
                <a:srgbClr val="00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50" name="圆角矩形 75">
            <a:extLst>
              <a:ext uri="{FF2B5EF4-FFF2-40B4-BE49-F238E27FC236}">
                <a16:creationId xmlns:a16="http://schemas.microsoft.com/office/drawing/2014/main" id="{4B76B66E-2BC4-B24A-9DB2-BD97FABD2784}"/>
              </a:ext>
            </a:extLst>
          </p:cNvPr>
          <p:cNvSpPr/>
          <p:nvPr/>
        </p:nvSpPr>
        <p:spPr>
          <a:xfrm>
            <a:off x="14001720" y="18197254"/>
            <a:ext cx="15830774" cy="14023209"/>
          </a:xfrm>
          <a:prstGeom prst="roundRect">
            <a:avLst>
              <a:gd name="adj" fmla="val 3468"/>
            </a:avLst>
          </a:prstGeom>
          <a:solidFill>
            <a:srgbClr val="DDDDDD"/>
          </a:solidFill>
          <a:ln w="38100">
            <a:solidFill>
              <a:srgbClr val="C99700"/>
            </a:solidFill>
            <a:prstDash val="dash"/>
          </a:ln>
          <a:effectLst/>
        </p:spPr>
        <p:txBody>
          <a:bodyPr wrap="square" anchor="ctr">
            <a:noAutofit/>
          </a:bodyPr>
          <a:lstStyle/>
          <a:p>
            <a:pPr algn="just"/>
            <a:endParaRPr lang="en-US" altLang="zh-CN" sz="2800" dirty="0">
              <a:solidFill>
                <a:srgbClr val="00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54" name="圆角矩形 75"/>
          <p:cNvSpPr/>
          <p:nvPr/>
        </p:nvSpPr>
        <p:spPr>
          <a:xfrm>
            <a:off x="30013416" y="25256899"/>
            <a:ext cx="13676338" cy="7112466"/>
          </a:xfrm>
          <a:prstGeom prst="roundRect">
            <a:avLst>
              <a:gd name="adj" fmla="val 3570"/>
            </a:avLst>
          </a:prstGeom>
          <a:solidFill>
            <a:srgbClr val="DDDDDD"/>
          </a:solidFill>
          <a:ln w="38100">
            <a:solidFill>
              <a:srgbClr val="C99700"/>
            </a:solidFill>
            <a:prstDash val="dash"/>
          </a:ln>
          <a:effectLst/>
        </p:spPr>
        <p:txBody>
          <a:bodyPr wrap="square" anchor="ctr">
            <a:noAutofit/>
          </a:bodyPr>
          <a:lstStyle/>
          <a:p>
            <a:pPr algn="just"/>
            <a:endParaRPr lang="en-US" altLang="zh-CN" sz="2800" dirty="0">
              <a:solidFill>
                <a:srgbClr val="00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0" y="268861"/>
            <a:ext cx="43891200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3762375"/>
            <a:r>
              <a:rPr lang="en-US" altLang="zh-CN" sz="6600" dirty="0">
                <a:latin typeface="Arial Black" pitchFamily="34" charset="0"/>
              </a:rPr>
              <a:t>Short Project Title: Descriptive Text to Engage the Reader</a:t>
            </a:r>
          </a:p>
          <a:p>
            <a:pPr algn="ctr" defTabSz="3762375"/>
            <a:r>
              <a:rPr lang="en-US" altLang="zh-CN" sz="4400" b="1" dirty="0">
                <a:latin typeface="Helvetica" pitchFamily="2" charset="0"/>
                <a:ea typeface="宋体" pitchFamily="2" charset="-122"/>
                <a:cs typeface="Times New Roman" pitchFamily="18" charset="0"/>
              </a:rPr>
              <a:t>Author</a:t>
            </a:r>
          </a:p>
          <a:p>
            <a:pPr algn="ctr" defTabSz="3762375"/>
            <a:r>
              <a:rPr lang="en-US" altLang="zh-CN" sz="4400" b="1" dirty="0">
                <a:latin typeface="Helvetica" pitchFamily="2" charset="0"/>
                <a:ea typeface="宋体" pitchFamily="2" charset="-122"/>
                <a:cs typeface="Times New Roman" pitchFamily="18" charset="0"/>
              </a:rPr>
              <a:t>Author</a:t>
            </a:r>
            <a:endParaRPr lang="en-US" altLang="zh-CN" sz="4400" b="1" dirty="0">
              <a:latin typeface="Helvetica" pitchFamily="2" charset="0"/>
              <a:cs typeface="Times New Roman" pitchFamily="18" charset="0"/>
            </a:endParaRPr>
          </a:p>
          <a:p>
            <a:pPr algn="ctr" defTabSz="3762375"/>
            <a:r>
              <a:rPr lang="en-US" altLang="zh-CN" sz="4400" b="1" dirty="0">
                <a:latin typeface="Helvetica" pitchFamily="2" charset="0"/>
                <a:cs typeface="Times New Roman" pitchFamily="18" charset="0"/>
              </a:rPr>
              <a:t>Department Name</a:t>
            </a:r>
            <a:r>
              <a:rPr lang="en-US" altLang="zh-CN" sz="4400" b="1" dirty="0">
                <a:latin typeface="Helvetica" pitchFamily="2" charset="0"/>
                <a:ea typeface="宋体" pitchFamily="2" charset="-122"/>
                <a:cs typeface="Times New Roman" pitchFamily="18" charset="0"/>
              </a:rPr>
              <a:t> </a:t>
            </a:r>
          </a:p>
          <a:p>
            <a:pPr algn="ctr" defTabSz="3762375"/>
            <a:r>
              <a:rPr lang="en-US" altLang="zh-CN" sz="4400" b="1" dirty="0">
                <a:latin typeface="Helvetica" pitchFamily="2" charset="0"/>
                <a:ea typeface="宋体" pitchFamily="2" charset="-122"/>
                <a:cs typeface="Times New Roman" pitchFamily="18" charset="0"/>
              </a:rPr>
              <a:t>University of California, Davis | Email: @</a:t>
            </a:r>
            <a:r>
              <a:rPr lang="en-US" altLang="zh-CN" sz="4400" b="1" dirty="0" err="1">
                <a:latin typeface="Helvetica" pitchFamily="2" charset="0"/>
                <a:ea typeface="宋体" pitchFamily="2" charset="-122"/>
                <a:cs typeface="Times New Roman" pitchFamily="18" charset="0"/>
              </a:rPr>
              <a:t>ucdavis.edu</a:t>
            </a:r>
            <a:endParaRPr lang="en-US" altLang="zh-CN" sz="4400" b="1" dirty="0">
              <a:latin typeface="Helvetica" pitchFamily="2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4131764"/>
            <a:ext cx="43891200" cy="136525"/>
          </a:xfrm>
          <a:prstGeom prst="rect">
            <a:avLst/>
          </a:prstGeom>
          <a:solidFill>
            <a:srgbClr val="002855"/>
          </a:solidFill>
          <a:ln w="9525">
            <a:solidFill>
              <a:srgbClr val="002855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70C0"/>
              </a:solidFill>
              <a:ea typeface="宋体" pitchFamily="2" charset="-122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247593" y="4514063"/>
            <a:ext cx="13024619" cy="731520"/>
          </a:xfrm>
          <a:prstGeom prst="roundRect">
            <a:avLst>
              <a:gd name="adj" fmla="val 50000"/>
            </a:avLst>
          </a:prstGeom>
          <a:solidFill>
            <a:srgbClr val="002855"/>
          </a:solidFill>
          <a:ln w="28575" algn="ctr">
            <a:solidFill>
              <a:srgbClr val="002855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ko-KR" sz="4000" dirty="0">
                <a:solidFill>
                  <a:schemeClr val="bg1"/>
                </a:solidFill>
                <a:latin typeface="Arial Black" panose="020B0A04020102020204" pitchFamily="34" charset="0"/>
                <a:ea typeface="方正姚体" pitchFamily="2" charset="-122"/>
                <a:cs typeface="Arial" pitchFamily="34" charset="0"/>
              </a:rPr>
              <a:t>HEADING</a:t>
            </a: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gray">
          <a:xfrm>
            <a:off x="395133" y="11388479"/>
            <a:ext cx="12998674" cy="731520"/>
          </a:xfrm>
          <a:prstGeom prst="roundRect">
            <a:avLst>
              <a:gd name="adj" fmla="val 50000"/>
            </a:avLst>
          </a:prstGeom>
          <a:solidFill>
            <a:srgbClr val="002855"/>
          </a:solidFill>
          <a:ln w="28575" algn="ctr">
            <a:solidFill>
              <a:srgbClr val="002855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ko-KR" sz="4000" dirty="0">
                <a:solidFill>
                  <a:schemeClr val="bg1"/>
                </a:solidFill>
                <a:latin typeface="Arial Black" panose="020B0A04020102020204" pitchFamily="34" charset="0"/>
                <a:ea typeface="方正姚体" pitchFamily="2" charset="-122"/>
                <a:cs typeface="Arial" pitchFamily="34" charset="0"/>
              </a:rPr>
              <a:t>HEADING</a:t>
            </a:r>
          </a:p>
        </p:txBody>
      </p:sp>
      <p:sp>
        <p:nvSpPr>
          <p:cNvPr id="26" name="圆角矩形 75"/>
          <p:cNvSpPr/>
          <p:nvPr/>
        </p:nvSpPr>
        <p:spPr>
          <a:xfrm>
            <a:off x="427064" y="12268179"/>
            <a:ext cx="13024621" cy="6583649"/>
          </a:xfrm>
          <a:prstGeom prst="roundRect">
            <a:avLst>
              <a:gd name="adj" fmla="val 10620"/>
            </a:avLst>
          </a:prstGeom>
          <a:solidFill>
            <a:srgbClr val="DDDDDD"/>
          </a:solidFill>
          <a:ln w="38100">
            <a:solidFill>
              <a:srgbClr val="C99700"/>
            </a:solidFill>
            <a:prstDash val="dash"/>
          </a:ln>
          <a:effectLst/>
        </p:spPr>
        <p:txBody>
          <a:bodyPr wrap="square" anchor="ctr">
            <a:noAutofit/>
          </a:bodyPr>
          <a:lstStyle/>
          <a:p>
            <a:pPr algn="just"/>
            <a:endParaRPr lang="en-US" altLang="zh-CN" sz="2800" dirty="0">
              <a:solidFill>
                <a:srgbClr val="00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gray">
          <a:xfrm>
            <a:off x="30105986" y="24361133"/>
            <a:ext cx="13502572" cy="895766"/>
          </a:xfrm>
          <a:prstGeom prst="roundRect">
            <a:avLst>
              <a:gd name="adj" fmla="val 50000"/>
            </a:avLst>
          </a:prstGeom>
          <a:solidFill>
            <a:srgbClr val="002855"/>
          </a:solidFill>
          <a:ln w="28575" algn="ctr">
            <a:solidFill>
              <a:srgbClr val="002855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ko-KR" sz="4000" dirty="0">
                <a:solidFill>
                  <a:schemeClr val="bg1"/>
                </a:solidFill>
                <a:latin typeface="Arial Black" panose="020B0A04020102020204" pitchFamily="34" charset="0"/>
                <a:ea typeface="方正姚体" pitchFamily="2" charset="-122"/>
                <a:cs typeface="Arial" pitchFamily="34" charset="0"/>
              </a:rPr>
              <a:t>HEADING</a:t>
            </a:r>
          </a:p>
        </p:txBody>
      </p:sp>
      <p:sp>
        <p:nvSpPr>
          <p:cNvPr id="32" name="圆角矩形 75"/>
          <p:cNvSpPr/>
          <p:nvPr/>
        </p:nvSpPr>
        <p:spPr>
          <a:xfrm>
            <a:off x="309279" y="5348064"/>
            <a:ext cx="13132762" cy="5923654"/>
          </a:xfrm>
          <a:prstGeom prst="roundRect">
            <a:avLst>
              <a:gd name="adj" fmla="val 10620"/>
            </a:avLst>
          </a:prstGeom>
          <a:solidFill>
            <a:srgbClr val="DDDDDD"/>
          </a:solidFill>
          <a:ln w="38100">
            <a:solidFill>
              <a:srgbClr val="C99700"/>
            </a:solidFill>
            <a:prstDash val="dash"/>
          </a:ln>
          <a:effectLst/>
        </p:spPr>
        <p:txBody>
          <a:bodyPr wrap="square" anchor="ctr">
            <a:noAutofit/>
          </a:bodyPr>
          <a:lstStyle/>
          <a:p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69" name="AutoShape 6"/>
          <p:cNvSpPr>
            <a:spLocks noChangeArrowheads="1"/>
          </p:cNvSpPr>
          <p:nvPr/>
        </p:nvSpPr>
        <p:spPr bwMode="gray">
          <a:xfrm>
            <a:off x="30105985" y="4492255"/>
            <a:ext cx="13502573" cy="731520"/>
          </a:xfrm>
          <a:prstGeom prst="roundRect">
            <a:avLst>
              <a:gd name="adj" fmla="val 50000"/>
            </a:avLst>
          </a:prstGeom>
          <a:solidFill>
            <a:srgbClr val="002855"/>
          </a:solidFill>
          <a:ln w="28575" algn="ctr">
            <a:solidFill>
              <a:srgbClr val="002855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ko-KR" sz="4000" dirty="0">
                <a:solidFill>
                  <a:schemeClr val="bg1"/>
                </a:solidFill>
                <a:latin typeface="Arial Black" panose="020B0A04020102020204" pitchFamily="34" charset="0"/>
                <a:ea typeface="方正姚体" pitchFamily="2" charset="-122"/>
                <a:cs typeface="Arial" pitchFamily="34" charset="0"/>
              </a:rPr>
              <a:t>HEADING</a:t>
            </a:r>
          </a:p>
        </p:txBody>
      </p:sp>
      <p:sp>
        <p:nvSpPr>
          <p:cNvPr id="156" name="AutoShape 6"/>
          <p:cNvSpPr>
            <a:spLocks noChangeArrowheads="1"/>
          </p:cNvSpPr>
          <p:nvPr/>
        </p:nvSpPr>
        <p:spPr bwMode="gray">
          <a:xfrm>
            <a:off x="13961709" y="4488012"/>
            <a:ext cx="15830774" cy="731520"/>
          </a:xfrm>
          <a:prstGeom prst="roundRect">
            <a:avLst>
              <a:gd name="adj" fmla="val 50000"/>
            </a:avLst>
          </a:prstGeom>
          <a:solidFill>
            <a:srgbClr val="002855"/>
          </a:solidFill>
          <a:ln w="28575" algn="ctr">
            <a:solidFill>
              <a:srgbClr val="002855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ko-KR" sz="4000" dirty="0">
                <a:solidFill>
                  <a:schemeClr val="bg1"/>
                </a:solidFill>
                <a:latin typeface="Arial Black" panose="020B0A04020102020204" pitchFamily="34" charset="0"/>
                <a:ea typeface="方正姚体" pitchFamily="2" charset="-122"/>
                <a:cs typeface="Arial" pitchFamily="34" charset="0"/>
              </a:rPr>
              <a:t>HEADING</a:t>
            </a:r>
          </a:p>
        </p:txBody>
      </p:sp>
      <p:sp>
        <p:nvSpPr>
          <p:cNvPr id="49" name="AutoShape 6">
            <a:extLst>
              <a:ext uri="{FF2B5EF4-FFF2-40B4-BE49-F238E27FC236}">
                <a16:creationId xmlns:a16="http://schemas.microsoft.com/office/drawing/2014/main" id="{054047EF-2253-8A41-9287-5B05ABA3EC4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961709" y="17333711"/>
            <a:ext cx="15830774" cy="731520"/>
          </a:xfrm>
          <a:prstGeom prst="roundRect">
            <a:avLst>
              <a:gd name="adj" fmla="val 50000"/>
            </a:avLst>
          </a:prstGeom>
          <a:solidFill>
            <a:srgbClr val="002855"/>
          </a:solidFill>
          <a:ln w="28575" algn="ctr">
            <a:solidFill>
              <a:srgbClr val="002855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ko-KR" sz="4000" dirty="0">
                <a:solidFill>
                  <a:schemeClr val="bg1"/>
                </a:solidFill>
                <a:latin typeface="Arial Black" panose="020B0A04020102020204" pitchFamily="34" charset="0"/>
                <a:ea typeface="方正姚体" pitchFamily="2" charset="-122"/>
                <a:cs typeface="Arial" pitchFamily="34" charset="0"/>
              </a:rPr>
              <a:t>HEADING</a:t>
            </a: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6027" y="1551376"/>
            <a:ext cx="11778302" cy="1937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Slide Number Placeholder 4">
            <a:extLst>
              <a:ext uri="{FF2B5EF4-FFF2-40B4-BE49-F238E27FC236}">
                <a16:creationId xmlns:a16="http://schemas.microsoft.com/office/drawing/2014/main" id="{A931C2F2-FA1E-1768-3312-B4E3D3FB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5611" y="16072667"/>
            <a:ext cx="2743200" cy="365125"/>
          </a:xfrm>
        </p:spPr>
        <p:txBody>
          <a:bodyPr/>
          <a:lstStyle/>
          <a:p>
            <a:fld id="{E625CD90-D493-4F96-A8C9-5EF767950306}" type="slidenum">
              <a:rPr lang="en-US" sz="800" smtClean="0"/>
              <a:t>1</a:t>
            </a:fld>
            <a:endParaRPr lang="en-US" sz="800"/>
          </a:p>
        </p:txBody>
      </p:sp>
      <p:sp>
        <p:nvSpPr>
          <p:cNvPr id="107" name="AutoShape 6">
            <a:extLst>
              <a:ext uri="{FF2B5EF4-FFF2-40B4-BE49-F238E27FC236}">
                <a16:creationId xmlns:a16="http://schemas.microsoft.com/office/drawing/2014/main" id="{4F8589C2-B187-D97A-F401-5FC5BF95BD1E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0846" y="18944023"/>
            <a:ext cx="12998674" cy="731520"/>
          </a:xfrm>
          <a:prstGeom prst="roundRect">
            <a:avLst>
              <a:gd name="adj" fmla="val 50000"/>
            </a:avLst>
          </a:prstGeom>
          <a:solidFill>
            <a:srgbClr val="002855"/>
          </a:solidFill>
          <a:ln w="28575" algn="ctr">
            <a:solidFill>
              <a:srgbClr val="002855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ko-KR" sz="4000" dirty="0">
                <a:solidFill>
                  <a:schemeClr val="bg1"/>
                </a:solidFill>
                <a:latin typeface="Arial Black" panose="020B0A04020102020204" pitchFamily="34" charset="0"/>
                <a:ea typeface="方正姚体" pitchFamily="2" charset="-122"/>
                <a:cs typeface="Arial" pitchFamily="34" charset="0"/>
              </a:rPr>
              <a:t>HEADING</a:t>
            </a:r>
          </a:p>
        </p:txBody>
      </p:sp>
      <p:sp>
        <p:nvSpPr>
          <p:cNvPr id="108" name="圆角矩形 75">
            <a:extLst>
              <a:ext uri="{FF2B5EF4-FFF2-40B4-BE49-F238E27FC236}">
                <a16:creationId xmlns:a16="http://schemas.microsoft.com/office/drawing/2014/main" id="{DCF1DA24-DF69-F87C-4EA7-DC79DDDE3523}"/>
              </a:ext>
            </a:extLst>
          </p:cNvPr>
          <p:cNvSpPr/>
          <p:nvPr/>
        </p:nvSpPr>
        <p:spPr>
          <a:xfrm>
            <a:off x="427064" y="19809166"/>
            <a:ext cx="13043512" cy="2183474"/>
          </a:xfrm>
          <a:prstGeom prst="roundRect">
            <a:avLst>
              <a:gd name="adj" fmla="val 10620"/>
            </a:avLst>
          </a:prstGeom>
          <a:solidFill>
            <a:srgbClr val="DDDDDD"/>
          </a:solidFill>
          <a:ln w="38100">
            <a:solidFill>
              <a:srgbClr val="C99700"/>
            </a:solidFill>
            <a:prstDash val="dash"/>
          </a:ln>
          <a:effectLst/>
        </p:spPr>
        <p:txBody>
          <a:bodyPr wrap="square" anchor="ctr">
            <a:noAutofit/>
          </a:bodyPr>
          <a:lstStyle/>
          <a:p>
            <a:pPr lvl="0"/>
            <a:endParaRPr lang="en-US" sz="2800" b="0" dirty="0"/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3F5E913F-8C46-D786-C2FB-B56229525BB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5134" y="22107156"/>
            <a:ext cx="13110630" cy="731520"/>
          </a:xfrm>
          <a:prstGeom prst="roundRect">
            <a:avLst>
              <a:gd name="adj" fmla="val 50000"/>
            </a:avLst>
          </a:prstGeom>
          <a:solidFill>
            <a:srgbClr val="002855"/>
          </a:solidFill>
          <a:ln w="28575" algn="ctr">
            <a:solidFill>
              <a:srgbClr val="002855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ko-KR" sz="4000" dirty="0">
                <a:solidFill>
                  <a:schemeClr val="bg1"/>
                </a:solidFill>
                <a:latin typeface="Arial Black" panose="020B0A04020102020204" pitchFamily="34" charset="0"/>
                <a:ea typeface="方正姚体" pitchFamily="2" charset="-122"/>
                <a:cs typeface="Arial" pitchFamily="34" charset="0"/>
              </a:rPr>
              <a:t>HEADING</a:t>
            </a:r>
          </a:p>
        </p:txBody>
      </p:sp>
      <p:sp>
        <p:nvSpPr>
          <p:cNvPr id="43" name="圆角矩形 75">
            <a:extLst>
              <a:ext uri="{FF2B5EF4-FFF2-40B4-BE49-F238E27FC236}">
                <a16:creationId xmlns:a16="http://schemas.microsoft.com/office/drawing/2014/main" id="{352A3AF8-A935-0C76-7EF5-C662A170045D}"/>
              </a:ext>
            </a:extLst>
          </p:cNvPr>
          <p:cNvSpPr/>
          <p:nvPr/>
        </p:nvSpPr>
        <p:spPr>
          <a:xfrm>
            <a:off x="282641" y="22988821"/>
            <a:ext cx="13313465" cy="9380544"/>
          </a:xfrm>
          <a:prstGeom prst="roundRect">
            <a:avLst>
              <a:gd name="adj" fmla="val 4646"/>
            </a:avLst>
          </a:prstGeom>
          <a:solidFill>
            <a:srgbClr val="DDDDDD"/>
          </a:solidFill>
          <a:ln w="38100">
            <a:solidFill>
              <a:srgbClr val="C99700"/>
            </a:solidFill>
            <a:prstDash val="dash"/>
          </a:ln>
          <a:effectLst/>
        </p:spPr>
        <p:txBody>
          <a:bodyPr wrap="square" anchor="ctr">
            <a:no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endParaRPr lang="en-US" altLang="zh-CN" sz="2400" dirty="0">
              <a:ea typeface="SimSun" panose="02010600030101010101" pitchFamily="2" charset="-122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173DA06-BAC1-D675-E7F5-E015320F975B}"/>
              </a:ext>
            </a:extLst>
          </p:cNvPr>
          <p:cNvSpPr txBox="1"/>
          <p:nvPr/>
        </p:nvSpPr>
        <p:spPr>
          <a:xfrm>
            <a:off x="14295816" y="7301574"/>
            <a:ext cx="45719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0A0AC8-20EC-51C2-720B-713435CEF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9203" y="1988236"/>
            <a:ext cx="5871964" cy="150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905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13209</TotalTime>
  <Words>38</Words>
  <Application>Microsoft Macintosh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宋体</vt:lpstr>
      <vt:lpstr>宋体</vt:lpstr>
      <vt:lpstr>Arial</vt:lpstr>
      <vt:lpstr>Arial Black</vt:lpstr>
      <vt:lpstr>Calibri</vt:lpstr>
      <vt:lpstr>Calibri Light</vt:lpstr>
      <vt:lpstr>Helvetica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Yizheng Wu</dc:creator>
  <cp:lastModifiedBy>Alin Wakefield</cp:lastModifiedBy>
  <cp:revision>134</cp:revision>
  <cp:lastPrinted>2024-05-10T18:45:29Z</cp:lastPrinted>
  <dcterms:created xsi:type="dcterms:W3CDTF">2015-12-14T17:28:11Z</dcterms:created>
  <dcterms:modified xsi:type="dcterms:W3CDTF">2024-05-10T18:46:38Z</dcterms:modified>
</cp:coreProperties>
</file>