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  <p:sldId id="320" r:id="rId66"/>
    <p:sldId id="322" r:id="rId67"/>
    <p:sldId id="323" r:id="rId68"/>
    <p:sldId id="32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FB43-9D8D-75D9-9726-4C3C3304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CC-4BD1-3AC7-CE0C-14687CD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A3F1-5D15-463F-65A7-FD18D54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4- Fake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depended-on objects cannot be used?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54-143E-A078-89D6-7156C68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3115996"/>
            <a:ext cx="8426154" cy="3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2DC7-FA85-2E4F-F239-D95ABABA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E4B-54CA-5B50-8BC2-0C98134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A4-0818-62FE-520F-C88ABA9D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Asserting interactions with stubs is a common anti-pattern that leads to fragile tests.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90DB7-3EE2-948F-A4B1-50585AB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2" y="3436654"/>
            <a:ext cx="7383566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724F-3068-5A67-28C3-4D33664A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087-EC96-C61C-ED1C-6774F4DF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8CC-4A89-560B-BC4A-3602EB1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practice of verifying things that aren’t part of the end result is also called </a:t>
            </a:r>
            <a:r>
              <a:rPr 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overspecification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7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72A-EA2B-8323-5668-D8C29072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49-9248-FC23-DDAF-904066A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492-5832-2D0B-3612-F39B482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Using stubs and mocks together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D542-C5ED-C350-5CE3-D61BB3F4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9" y="2503619"/>
            <a:ext cx="8289422" cy="3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8B8D-CE68-4EDB-B14F-7A04C168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AE4-7FF9-1AAD-1C3B-D366A1A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8E8-FDAD-3B80-FD4B-696BC545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Observable behavior is not the same as a public API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 piece of code to be part of the system’s observable behavior, it has to do one of the following things: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an operation that helps the client achieve one of its goals. 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operation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that performs a calculation or incurs a side effect or both.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 state that helps the client achieve one of its goals.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State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the current condition of the system.</a:t>
            </a: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9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3E5-C118-9EAE-5D1F-84C2ED99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A250-8BFA-E953-98B2-B31534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9B2-220F-1037-65B2-6A78CAC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Leaking implementation details (With code examples: operation + state)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06D64-5BF3-63CE-E452-380F1DE0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3641339"/>
            <a:ext cx="3495230" cy="208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1059F-26B4-71E6-E14A-5148F7F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3429000"/>
            <a:ext cx="3769362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15FE-09EB-B228-A602-0D269338E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5A2-93CA-55B5-5E97-1777E52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8B09-64AA-7045-1716-AE7D535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Defining hexagonal architecture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864F-4763-C643-B449-1428CB5F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5" y="3838754"/>
            <a:ext cx="2990378" cy="216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70958-8EF4-3BB2-C7F7-10DAB582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063816"/>
            <a:ext cx="4776883" cy="31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7871B-21BB-1652-B78F-4FB8B7A5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4803-E648-3712-7BE7-F59F9BA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6EE4-B99C-526C-4264-6895771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819136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1422-E36A-AF1A-5F2D-6B1FA3A80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750-E11F-DF43-8C8C-2507CB12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C6F6-5F03-7BE4-6A39-2EA6E171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The</a:t>
            </a: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three styles of unit testing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Output-based testing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State-based testing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Communication-based testing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227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CB20-81F2-3992-8D48-9059A6B4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85CF-07F3-B45F-D7C2-8FAB241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DF50-5C6E-0326-B444-4C001B3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1-Defining the output-based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of unit testing is only applicable to code that doesn’t change a global or internal state, so the only component to verify is its return value (side-effect-free code).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9740-365E-5D66-4D94-ABE4ABF0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24" y="2685516"/>
            <a:ext cx="6875403" cy="20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EAE-611D-C0D5-5C14-FC4F6D1B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681-4534-1EFC-AEAC-555FD1AA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4483-117E-E169-5931-3E73B38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2-Defining the state-based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189F3-CE86-3EEB-E55E-3064CAF4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19" y="2869561"/>
            <a:ext cx="5956420" cy="22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8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22A1-C5A7-8A69-1039-121E48702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773F-A554-0626-E015-8F34DE1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E4F6-319F-61A9-0EEC-D37E7297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3-Defining the communication-based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uses mocks to verify communications between the system under test and its collaborators.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D1149-6DD0-1C10-F524-7C921960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80" y="2530639"/>
            <a:ext cx="5609418" cy="2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1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51B3-B2DE-6DB3-D8AA-8856A4F0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30D0-E639-9726-4A6F-AAFC6D5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Refactoring toward valuable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D9C-7230-CD3C-56DE-ECC3043B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308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F146-102D-7659-6601-6E669A70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2CA-814C-2428-638E-049C911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FC0-A24C-BC1D-2C7D-2593C367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production code can be categorized along two dimensions: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Complexity or domain significance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number of collaborators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326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95B3-F4E3-0069-FF31-2BBCC7DA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312-2746-6FD8-772F-95FD2AD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850-15CE-85AF-FEB8-83A9DC60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combination of code complexity, its domain significance, and the number of collaborators give us the four types of code.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6AB3-6C26-066E-588D-19797FC1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48" y="3533185"/>
            <a:ext cx="5661087" cy="29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D6D1D-D061-99B5-1944-78F88DAC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F29-5EBA-733D-585E-7A628F0B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AA22-CC16-999D-6503-FE49D7CB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more important or complex the code, the fewer collaborators it should have.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2DF06-3565-FB37-0FC1-0D25E99E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21" y="3324300"/>
            <a:ext cx="4640202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7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1731-4287-118F-55AD-72D33E96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C17A-FB74-0317-CC3A-F90E05B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3D936-E22C-5222-FE93-68856F78A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586" y="1965532"/>
            <a:ext cx="4165178" cy="4132701"/>
          </a:xfrm>
        </p:spPr>
      </p:pic>
    </p:spTree>
    <p:extLst>
      <p:ext uri="{BB962C8B-B14F-4D97-AF65-F5344CB8AC3E}">
        <p14:creationId xmlns:p14="http://schemas.microsoft.com/office/powerpoint/2010/main" val="385482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32D0-8A69-943B-66DB-27BC680CF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EA9-7917-9204-AA71-AFAF3085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10FD-F3D3-77B9-9EAD-DAEEF8C6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role of integration tests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492E3-7252-5906-8444-0097D857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53" y="2434484"/>
            <a:ext cx="5299443" cy="3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2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6CEC-043A-AA80-18A0-50019D50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D2EB-E848-3CBF-D768-DC44F5B0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7FC9-99BD-E9E8-8640-A2A01AA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test Pyramid revisited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heck as many of the business scenario’s edge cases as possible with unit tests; use integration tests to cover one happy path, as well as any edge cases that can’t be covered by unit tests.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an integration test, select the longest happy path in order to verify interactions with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all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out-of-process dependencies.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655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4770-8BB3-B2A0-EECC-8A7ABD059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12-0BE6-D6C0-B4AB-C3EA0754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B9E7-D75C-9867-16B5-02399517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The test Pyramid revisited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C1707-4658-C79F-F806-F35E2F5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566"/>
            <a:ext cx="4754453" cy="3365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9DB41-4BF9-4FB5-2096-8C9C0BCC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12" y="2915495"/>
            <a:ext cx="3181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49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AE50-70A4-32AE-9255-4E937C5AA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D892-8661-97B4-A263-545642B3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AC3D-97FA-CED8-9FD7-3FD813B4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out-of-process dependencies fall into two categories: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Managed dependencies (out-of-process dependencies you have full control over)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Unmanaged dependencies (out-of-process dependencies you don’t have full control over)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Use real instances of managed dependencies; replace unmanaged dependencies with mocks.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845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9132-ABB1-A67B-3B8F-A1300230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77E-CBDA-52ED-0C68-E370F1C8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BA16-EDFD-A732-E994-26ACBDFD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C30B-3B84-E778-9E0C-4F371B2D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07" y="2629123"/>
            <a:ext cx="5226064" cy="31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7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FCC2-EBB5-D516-3218-DAF54530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A245-02C5-A431-1911-AD83910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27DA-2183-98B4-E50E-350B6339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Testing out-of-process dependencies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What if you can’t use a real database in integration tests?</a:t>
            </a:r>
          </a:p>
        </p:txBody>
      </p:sp>
    </p:spTree>
    <p:extLst>
      <p:ext uri="{BB962C8B-B14F-4D97-AF65-F5344CB8AC3E}">
        <p14:creationId xmlns:p14="http://schemas.microsoft.com/office/powerpoint/2010/main" val="3432227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7C95-7393-6D54-9514-B85AA474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190-BBB2-19B6-A420-4CBFB6CA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Why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5FCB-1487-3281-BA54-8232FE26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5- Integration testing: An example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F4A73-9512-A33D-D7E7-E7F34678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31" y="2912306"/>
            <a:ext cx="8315058" cy="28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25330</TotalTime>
  <Words>2829</Words>
  <Application>Microsoft Office PowerPoint</Application>
  <PresentationFormat>Widescreen</PresentationFormat>
  <Paragraphs>561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  <vt:lpstr>Test Double Patterns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Styles of Unit Testing</vt:lpstr>
      <vt:lpstr>Styles of Unit Testing</vt:lpstr>
      <vt:lpstr>Styles of Unit Testing</vt:lpstr>
      <vt:lpstr>Styles of Unit Testing</vt:lpstr>
      <vt:lpstr>Styles of Unit Testing</vt:lpstr>
      <vt:lpstr>Refactoring toward valuable unit tests</vt:lpstr>
      <vt:lpstr>Styles of Unit Testing</vt:lpstr>
      <vt:lpstr>Styles of Unit Testing</vt:lpstr>
      <vt:lpstr>Styles of Unit Testing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  <vt:lpstr>Why Integration Testing?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137</cp:revision>
  <dcterms:created xsi:type="dcterms:W3CDTF">2024-08-30T17:39:31Z</dcterms:created>
  <dcterms:modified xsi:type="dcterms:W3CDTF">2024-10-31T07:49:13Z</dcterms:modified>
</cp:coreProperties>
</file>