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6" autoAdjust="0"/>
  </p:normalViewPr>
  <p:slideViewPr>
    <p:cSldViewPr snapToGrid="0">
      <p:cViewPr>
        <p:scale>
          <a:sx n="75" d="100"/>
          <a:sy n="75" d="100"/>
        </p:scale>
        <p:origin x="516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6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6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CCDC-7AAB-4F95-B0E8-518B24A51E3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1F8F-C54E-42DE-98C2-731ABF96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MCU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4547"/>
            <a:ext cx="9144000" cy="1655762"/>
          </a:xfrm>
        </p:spPr>
        <p:txBody>
          <a:bodyPr/>
          <a:lstStyle/>
          <a:p>
            <a:r>
              <a:rPr lang="en-US" dirty="0" smtClean="0"/>
              <a:t>Dr. Mohammad Salah Uddin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7" t="78148"/>
          <a:stretch/>
        </p:blipFill>
        <p:spPr>
          <a:xfrm>
            <a:off x="7162800" y="5359400"/>
            <a:ext cx="4781092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7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420543"/>
            <a:ext cx="10515600" cy="1325563"/>
          </a:xfrm>
        </p:spPr>
        <p:txBody>
          <a:bodyPr/>
          <a:lstStyle/>
          <a:p>
            <a:r>
              <a:rPr lang="en-US" dirty="0" smtClean="0"/>
              <a:t>LED On/Off With from </a:t>
            </a:r>
            <a:r>
              <a:rPr lang="en-US" dirty="0" err="1" smtClean="0"/>
              <a:t>IoT</a:t>
            </a:r>
            <a:r>
              <a:rPr lang="en-US" dirty="0" smtClean="0"/>
              <a:t> Cloud (thinger.io)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2492" y="1788103"/>
            <a:ext cx="6532418" cy="439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(LED, OUTPUT);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thing.add_wifi</a:t>
            </a:r>
            <a:r>
              <a:rPr lang="en-US" dirty="0" smtClean="0"/>
              <a:t>(SSID, SSID_PASSWORD);</a:t>
            </a:r>
          </a:p>
          <a:p>
            <a:endParaRPr lang="en-US" dirty="0" smtClean="0"/>
          </a:p>
          <a:p>
            <a:r>
              <a:rPr lang="en-US" dirty="0" smtClean="0"/>
              <a:t>  thing["led"] &lt;&lt; </a:t>
            </a:r>
            <a:r>
              <a:rPr lang="en-US" dirty="0" err="1" smtClean="0"/>
              <a:t>digitalPin</a:t>
            </a:r>
            <a:r>
              <a:rPr lang="en-US" dirty="0" smtClean="0"/>
              <a:t>(LED);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thing.handle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4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51388"/>
            <a:ext cx="10515600" cy="1325563"/>
          </a:xfrm>
        </p:spPr>
        <p:txBody>
          <a:bodyPr/>
          <a:lstStyle/>
          <a:p>
            <a:r>
              <a:rPr lang="en-US" dirty="0" smtClean="0"/>
              <a:t>Cloud Dashboard for Analog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8400" y="1476951"/>
            <a:ext cx="873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&lt;ESP8266WiFi.h&gt;</a:t>
            </a:r>
          </a:p>
          <a:p>
            <a:r>
              <a:rPr lang="en-US" dirty="0" smtClean="0"/>
              <a:t>#include &lt;ThingerESP8266.h&gt;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#define USERNAME "____________________________________"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#define DEVICE_ID "___________________________________"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#define DEVICE_CREDENTIAL "___________________________"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#define SSID "_______________________________________"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#define SSID_PASSWORD "______________________________"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Declare the Analog PIN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analogPin</a:t>
            </a:r>
            <a:r>
              <a:rPr lang="en-US" dirty="0" smtClean="0"/>
              <a:t> = A0;</a:t>
            </a:r>
          </a:p>
          <a:p>
            <a:endParaRPr lang="en-US" dirty="0" smtClean="0"/>
          </a:p>
          <a:p>
            <a:r>
              <a:rPr lang="en-US" dirty="0" smtClean="0"/>
              <a:t>ThingerESP8266 thing(USERNAME, DEVICE_ID, DEVICE_CREDENTIAL);</a:t>
            </a:r>
          </a:p>
        </p:txBody>
      </p:sp>
    </p:spTree>
    <p:extLst>
      <p:ext uri="{BB962C8B-B14F-4D97-AF65-F5344CB8AC3E}">
        <p14:creationId xmlns:p14="http://schemas.microsoft.com/office/powerpoint/2010/main" val="277460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Cloud Dashboard for Analog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132954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void setup() {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</a:t>
            </a:r>
            <a:r>
              <a:rPr lang="en-US" sz="2000" dirty="0" err="1" smtClean="0"/>
              <a:t>analogPin</a:t>
            </a:r>
            <a:r>
              <a:rPr lang="en-US" sz="2000" dirty="0" smtClean="0"/>
              <a:t>, INPUT);</a:t>
            </a:r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thing.add_wifi</a:t>
            </a:r>
            <a:r>
              <a:rPr lang="en-US" sz="2000" dirty="0" smtClean="0"/>
              <a:t>(SSID, SSID_PASSWORD);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 thing["analog"] &gt;&gt; </a:t>
            </a:r>
            <a:r>
              <a:rPr lang="en-US" sz="2000" dirty="0" err="1" smtClean="0"/>
              <a:t>outputValue</a:t>
            </a:r>
            <a:r>
              <a:rPr lang="en-US" sz="2000" dirty="0" smtClean="0"/>
              <a:t>(</a:t>
            </a:r>
            <a:r>
              <a:rPr lang="en-US" sz="2000" dirty="0" err="1" smtClean="0"/>
              <a:t>analogRead</a:t>
            </a:r>
            <a:r>
              <a:rPr lang="en-US" sz="2000" dirty="0" smtClean="0"/>
              <a:t>(</a:t>
            </a:r>
            <a:r>
              <a:rPr lang="en-US" sz="2000" dirty="0" err="1" smtClean="0"/>
              <a:t>analogPin</a:t>
            </a:r>
            <a:r>
              <a:rPr lang="en-US" sz="2000" dirty="0" smtClean="0"/>
              <a:t>));</a:t>
            </a:r>
          </a:p>
          <a:p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void loop() {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thing.handle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23155" y="4237399"/>
            <a:ext cx="4230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Dashboard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Thinger.io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8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With </a:t>
            </a:r>
            <a:r>
              <a:rPr lang="en-US" dirty="0" err="1" smtClean="0"/>
              <a:t>NodeMCU</a:t>
            </a:r>
            <a:endParaRPr lang="en-US" dirty="0"/>
          </a:p>
        </p:txBody>
      </p:sp>
      <p:pic>
        <p:nvPicPr>
          <p:cNvPr id="3074" name="Picture 2" descr="Image result for relay with nodem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61624" y="770003"/>
            <a:ext cx="6000093" cy="59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9919" y="2396653"/>
            <a:ext cx="3695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Relay         </a:t>
            </a:r>
            <a:r>
              <a:rPr lang="en-US" sz="2800" dirty="0" err="1" smtClean="0">
                <a:solidFill>
                  <a:srgbClr val="C00000"/>
                </a:solidFill>
              </a:rPr>
              <a:t>NodeMcu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VCC = === 3.3V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GND ==== GND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SIG   ====  D4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4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With </a:t>
            </a:r>
            <a:r>
              <a:rPr lang="en-US" dirty="0" err="1" smtClean="0"/>
              <a:t>NodeMCU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1370043"/>
            <a:ext cx="665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LEDpin</a:t>
            </a:r>
            <a:r>
              <a:rPr lang="en-US" sz="2000" dirty="0" smtClean="0"/>
              <a:t> = 2; // pin declaration</a:t>
            </a:r>
          </a:p>
          <a:p>
            <a:endParaRPr lang="en-US" sz="2000" dirty="0" smtClean="0"/>
          </a:p>
          <a:p>
            <a:r>
              <a:rPr lang="en-US" sz="2000" dirty="0" smtClean="0"/>
              <a:t>void setup() {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</a:t>
            </a:r>
            <a:r>
              <a:rPr lang="en-US" sz="2000" dirty="0" err="1" smtClean="0"/>
              <a:t>LEDpin</a:t>
            </a:r>
            <a:r>
              <a:rPr lang="en-US" sz="2000" dirty="0" smtClean="0"/>
              <a:t>, OUTPUT); </a:t>
            </a:r>
            <a:r>
              <a:rPr lang="en-US" sz="2000" dirty="0" smtClean="0">
                <a:solidFill>
                  <a:srgbClr val="C00000"/>
                </a:solidFill>
              </a:rPr>
              <a:t>// pin setup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Serial.begin</a:t>
            </a:r>
            <a:r>
              <a:rPr lang="en-US" sz="2000" dirty="0" smtClean="0"/>
              <a:t>(115200);   </a:t>
            </a:r>
            <a:r>
              <a:rPr lang="en-US" sz="2000" dirty="0" smtClean="0">
                <a:solidFill>
                  <a:srgbClr val="C00000"/>
                </a:solidFill>
              </a:rPr>
              <a:t>// serial port setup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}</a:t>
            </a:r>
          </a:p>
          <a:p>
            <a:endParaRPr lang="en-US" sz="2000" dirty="0" smtClean="0"/>
          </a:p>
          <a:p>
            <a:r>
              <a:rPr lang="en-US" sz="2000" dirty="0" smtClean="0"/>
              <a:t>void loop() {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LEDpin,HIGH</a:t>
            </a:r>
            <a:r>
              <a:rPr lang="en-US" sz="2000" dirty="0" smtClean="0"/>
              <a:t>);   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Serial.println</a:t>
            </a:r>
            <a:r>
              <a:rPr lang="en-US" sz="2000" dirty="0" smtClean="0"/>
              <a:t>("LED is ON");</a:t>
            </a:r>
          </a:p>
          <a:p>
            <a:r>
              <a:rPr lang="en-US" sz="2000" dirty="0" smtClean="0"/>
              <a:t>  delay(1000);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LEDpin</a:t>
            </a:r>
            <a:r>
              <a:rPr lang="en-US" sz="2000" dirty="0" smtClean="0"/>
              <a:t>, LOW);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Serial.println</a:t>
            </a:r>
            <a:r>
              <a:rPr lang="en-US" sz="2000" dirty="0" smtClean="0"/>
              <a:t>("LED is OFF");</a:t>
            </a:r>
          </a:p>
          <a:p>
            <a:r>
              <a:rPr lang="en-US" sz="2000" dirty="0" smtClean="0"/>
              <a:t>  delay(1000);</a:t>
            </a:r>
          </a:p>
          <a:p>
            <a:r>
              <a:rPr lang="en-US" sz="2000" dirty="0" smtClean="0"/>
              <a:t>  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4933062"/>
            <a:ext cx="5520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Try to control relay via Cloud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4957" y="1993900"/>
            <a:ext cx="9022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Air Quality Monitoring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Controlling Home Appliances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6" t="78148"/>
          <a:stretch/>
        </p:blipFill>
        <p:spPr>
          <a:xfrm>
            <a:off x="7150100" y="5359400"/>
            <a:ext cx="4793792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89"/>
            <a:ext cx="10515600" cy="1325563"/>
          </a:xfrm>
        </p:spPr>
        <p:txBody>
          <a:bodyPr/>
          <a:lstStyle/>
          <a:p>
            <a:r>
              <a:rPr lang="en-US" dirty="0" smtClean="0"/>
              <a:t>LED Blinking on Arduino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733"/>
            <a:ext cx="10515600" cy="18042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step by step illustrated very basic tutorial for digital input and output in physical computing. Here we are taking digital output on a LED. This LED remains ON for one second and OFF for another, this loop runs for an infinite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3" y="2569296"/>
            <a:ext cx="5943600" cy="37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4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Blinking on Arduino 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2655" y="1457789"/>
            <a:ext cx="80356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LEDpin</a:t>
            </a:r>
            <a:r>
              <a:rPr lang="en-US" dirty="0" smtClean="0"/>
              <a:t> = 2; </a:t>
            </a:r>
            <a:r>
              <a:rPr lang="en-US" dirty="0" smtClean="0">
                <a:solidFill>
                  <a:schemeClr val="accent6"/>
                </a:solidFill>
              </a:rPr>
              <a:t>// pin declaration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OUTPUT);     </a:t>
            </a:r>
            <a:r>
              <a:rPr lang="en-US" dirty="0" smtClean="0">
                <a:solidFill>
                  <a:schemeClr val="accent6"/>
                </a:solidFill>
              </a:rPr>
              <a:t>// pin setup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(115200);               </a:t>
            </a:r>
            <a:r>
              <a:rPr lang="en-US" dirty="0" smtClean="0">
                <a:solidFill>
                  <a:schemeClr val="accent6"/>
                </a:solidFill>
              </a:rPr>
              <a:t>// serial port setup 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LEDpin,HIGH</a:t>
            </a:r>
            <a:r>
              <a:rPr lang="en-US" dirty="0" smtClean="0"/>
              <a:t>);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("LED is ON");</a:t>
            </a:r>
          </a:p>
          <a:p>
            <a:r>
              <a:rPr lang="en-US" dirty="0" smtClean="0"/>
              <a:t>  delay(1000);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("LED is OFF");</a:t>
            </a:r>
          </a:p>
          <a:p>
            <a:r>
              <a:rPr lang="en-US" dirty="0" smtClean="0"/>
              <a:t>  delay(1000);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1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9" y="-96982"/>
            <a:ext cx="10515600" cy="1325563"/>
          </a:xfrm>
        </p:spPr>
        <p:txBody>
          <a:bodyPr/>
          <a:lstStyle/>
          <a:p>
            <a:r>
              <a:rPr lang="en-US" dirty="0" smtClean="0"/>
              <a:t>Node MCU (introduction)</a:t>
            </a:r>
            <a:endParaRPr lang="en-US" dirty="0"/>
          </a:p>
        </p:txBody>
      </p:sp>
      <p:pic>
        <p:nvPicPr>
          <p:cNvPr id="1032" name="Picture 8" descr="Image result for node M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21" y="1228581"/>
            <a:ext cx="9334788" cy="518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67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Analog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7018" y="14162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// Declare the Analog PIN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analogPin</a:t>
            </a:r>
            <a:r>
              <a:rPr lang="en-US" dirty="0" smtClean="0"/>
              <a:t> = A0;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analogPin</a:t>
            </a:r>
            <a:r>
              <a:rPr lang="en-US" dirty="0" smtClean="0"/>
              <a:t>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("Reading Analog Data....");</a:t>
            </a:r>
          </a:p>
          <a:p>
            <a:r>
              <a:rPr lang="en-US" dirty="0" smtClean="0"/>
              <a:t>  value 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analogPin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delay(1000);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4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0"/>
            <a:ext cx="8030441" cy="688323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16200000">
            <a:off x="7294852" y="2778835"/>
            <a:ext cx="6234546" cy="1325563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0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420543"/>
            <a:ext cx="10515600" cy="1325563"/>
          </a:xfrm>
        </p:spPr>
        <p:txBody>
          <a:bodyPr/>
          <a:lstStyle/>
          <a:p>
            <a:r>
              <a:rPr lang="en-US" dirty="0" smtClean="0"/>
              <a:t>LED On/Off With from </a:t>
            </a:r>
            <a:r>
              <a:rPr lang="en-US" dirty="0" err="1" smtClean="0"/>
              <a:t>IoT</a:t>
            </a:r>
            <a:r>
              <a:rPr lang="en-US" dirty="0" smtClean="0"/>
              <a:t> Cloud (thinger.io)</a:t>
            </a:r>
            <a:endParaRPr lang="en-US" dirty="0"/>
          </a:p>
        </p:txBody>
      </p:sp>
      <p:pic>
        <p:nvPicPr>
          <p:cNvPr id="2050" name="Picture 2" descr="https://blobscdn.gitbook.com/v0/b/gitbook-28427.appspot.com/o/assets%2F-LpXqB3J1BMD5s4OpYSg%2F-LphmoGZBxvm6062l_H3%2F-Lphos-nxVQNs925GjMh%2FThingerio%20Architecture.png?alt=media&amp;token=0e470dc1-d8dd-4e2a-9627-cee24d0c4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106"/>
            <a:ext cx="13716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99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420543"/>
            <a:ext cx="10515600" cy="1325563"/>
          </a:xfrm>
        </p:spPr>
        <p:txBody>
          <a:bodyPr/>
          <a:lstStyle/>
          <a:p>
            <a:r>
              <a:rPr lang="en-US" dirty="0" smtClean="0"/>
              <a:t>LED On/Off With from </a:t>
            </a:r>
            <a:r>
              <a:rPr lang="en-US" dirty="0" err="1" smtClean="0"/>
              <a:t>IoT</a:t>
            </a:r>
            <a:r>
              <a:rPr lang="en-US" dirty="0" smtClean="0"/>
              <a:t> Cloud (thinger.io)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0183" y="1862814"/>
            <a:ext cx="83609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Create an account in thinger.io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Create Device in Thinger.io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Copy the </a:t>
            </a:r>
            <a:r>
              <a:rPr lang="en-US" sz="3600" dirty="0" smtClean="0"/>
              <a:t>Device Credentials on a Text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Copy the Device Name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Your user name is also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Add the thinger.io library in 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Let’s GO.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387929" y="3148198"/>
            <a:ext cx="3771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2">
                    <a:lumMod val="10000"/>
                  </a:schemeClr>
                </a:solidFill>
              </a:rPr>
              <a:t>To Do List</a:t>
            </a:r>
            <a:endParaRPr lang="en-US" sz="7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2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420543"/>
            <a:ext cx="10515600" cy="1325563"/>
          </a:xfrm>
        </p:spPr>
        <p:txBody>
          <a:bodyPr/>
          <a:lstStyle/>
          <a:p>
            <a:r>
              <a:rPr lang="en-US" dirty="0" smtClean="0"/>
              <a:t>LED On/Off With from </a:t>
            </a:r>
            <a:r>
              <a:rPr lang="en-US" dirty="0" err="1" smtClean="0"/>
              <a:t>IoT</a:t>
            </a:r>
            <a:r>
              <a:rPr lang="en-US" dirty="0" smtClean="0"/>
              <a:t> Cloud (thinger.io)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7582" y="1541790"/>
            <a:ext cx="90331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&lt;ESP8266WiFi.h&gt;</a:t>
            </a:r>
          </a:p>
          <a:p>
            <a:r>
              <a:rPr lang="en-US" dirty="0" smtClean="0"/>
              <a:t>#include &lt;ThingerESP8266.h&gt;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#define USERNAME "____________________________________"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#define DEVICE_ID "___________________________________"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#define DEVICE_CREDENTIAL "___________________________"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#define SSID "_______________________________________"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#define SSID_PASSWORD "______________________________"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LED = 2;</a:t>
            </a:r>
          </a:p>
          <a:p>
            <a:endParaRPr lang="en-US" dirty="0" smtClean="0"/>
          </a:p>
          <a:p>
            <a:r>
              <a:rPr lang="en-US" dirty="0" smtClean="0"/>
              <a:t>ThingerESP8266 thing(USERNAME, DEVICE_ID, DEVICE_CREDENTIAL);</a:t>
            </a:r>
          </a:p>
        </p:txBody>
      </p:sp>
    </p:spTree>
    <p:extLst>
      <p:ext uri="{BB962C8B-B14F-4D97-AF65-F5344CB8AC3E}">
        <p14:creationId xmlns:p14="http://schemas.microsoft.com/office/powerpoint/2010/main" val="307935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532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Node MCU Project</vt:lpstr>
      <vt:lpstr>LED Blinking on Arduino IDE</vt:lpstr>
      <vt:lpstr>LED Blinking on Arduino IDE</vt:lpstr>
      <vt:lpstr>Node MCU (introduction)</vt:lpstr>
      <vt:lpstr>Read Analog Data</vt:lpstr>
      <vt:lpstr>IoT Architecture</vt:lpstr>
      <vt:lpstr>LED On/Off With from IoT Cloud (thinger.io)</vt:lpstr>
      <vt:lpstr>LED On/Off With from IoT Cloud (thinger.io)</vt:lpstr>
      <vt:lpstr>LED On/Off With from IoT Cloud (thinger.io)</vt:lpstr>
      <vt:lpstr>LED On/Off With from IoT Cloud (thinger.io)</vt:lpstr>
      <vt:lpstr>Cloud Dashboard for Analog Data</vt:lpstr>
      <vt:lpstr>Cloud Dashboard for Analog Data</vt:lpstr>
      <vt:lpstr>Relay With NodeMCU</vt:lpstr>
      <vt:lpstr>Relay With NodeMCU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MCU Project</dc:title>
  <dc:creator>Salah Uddin</dc:creator>
  <cp:lastModifiedBy>Salah Uddin</cp:lastModifiedBy>
  <cp:revision>39</cp:revision>
  <dcterms:created xsi:type="dcterms:W3CDTF">2019-10-11T16:33:15Z</dcterms:created>
  <dcterms:modified xsi:type="dcterms:W3CDTF">2019-10-11T18:40:11Z</dcterms:modified>
</cp:coreProperties>
</file>