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ah Uddin" userId="500a355cc12ff1c8" providerId="LiveId" clId="{68D389E2-182E-4B96-8DF3-2F01B73A9D6B}"/>
    <pc:docChg chg="custSel addSld modSld">
      <pc:chgData name="Salah Uddin" userId="500a355cc12ff1c8" providerId="LiveId" clId="{68D389E2-182E-4B96-8DF3-2F01B73A9D6B}" dt="2018-03-17T17:09:59.932" v="9" actId="478"/>
      <pc:docMkLst>
        <pc:docMk/>
      </pc:docMkLst>
      <pc:sldChg chg="addSp delSp modSp add">
        <pc:chgData name="Salah Uddin" userId="500a355cc12ff1c8" providerId="LiveId" clId="{68D389E2-182E-4B96-8DF3-2F01B73A9D6B}" dt="2018-03-17T17:09:59.932" v="9" actId="478"/>
        <pc:sldMkLst>
          <pc:docMk/>
          <pc:sldMk cId="1832752917" sldId="256"/>
        </pc:sldMkLst>
        <pc:spChg chg="del">
          <ac:chgData name="Salah Uddin" userId="500a355cc12ff1c8" providerId="LiveId" clId="{68D389E2-182E-4B96-8DF3-2F01B73A9D6B}" dt="2018-03-17T17:05:24.394" v="1" actId="478"/>
          <ac:spMkLst>
            <pc:docMk/>
            <pc:sldMk cId="1832752917" sldId="256"/>
            <ac:spMk id="2" creationId="{F8FDFACF-812E-4EBB-9CCB-E135C944751C}"/>
          </ac:spMkLst>
        </pc:spChg>
        <pc:spChg chg="del">
          <ac:chgData name="Salah Uddin" userId="500a355cc12ff1c8" providerId="LiveId" clId="{68D389E2-182E-4B96-8DF3-2F01B73A9D6B}" dt="2018-03-17T17:05:24.394" v="1" actId="478"/>
          <ac:spMkLst>
            <pc:docMk/>
            <pc:sldMk cId="1832752917" sldId="256"/>
            <ac:spMk id="3" creationId="{C171D66C-9ADF-43D3-9105-5AAC834DCF0D}"/>
          </ac:spMkLst>
        </pc:spChg>
        <pc:spChg chg="add del mod">
          <ac:chgData name="Salah Uddin" userId="500a355cc12ff1c8" providerId="LiveId" clId="{68D389E2-182E-4B96-8DF3-2F01B73A9D6B}" dt="2018-03-17T17:09:59.932" v="9" actId="478"/>
          <ac:spMkLst>
            <pc:docMk/>
            <pc:sldMk cId="1832752917" sldId="256"/>
            <ac:spMk id="4" creationId="{023115FC-B1EF-4E44-953D-3C9F6FF8926E}"/>
          </ac:spMkLst>
        </pc:spChg>
        <pc:spChg chg="add del mod">
          <ac:chgData name="Salah Uddin" userId="500a355cc12ff1c8" providerId="LiveId" clId="{68D389E2-182E-4B96-8DF3-2F01B73A9D6B}" dt="2018-03-17T17:09:58.850" v="8" actId="478"/>
          <ac:spMkLst>
            <pc:docMk/>
            <pc:sldMk cId="1832752917" sldId="256"/>
            <ac:spMk id="5" creationId="{20253D97-BCAC-4856-A367-88892E28EE3E}"/>
          </ac:spMkLst>
        </pc:spChg>
      </pc:sldChg>
    </pc:docChg>
  </pc:docChgLst>
  <pc:docChgLst>
    <pc:chgData name="Salah Uddin" userId="500a355cc12ff1c8" providerId="LiveId" clId="{C0CB2909-ECDF-4F54-9F12-C73B43C12300}"/>
    <pc:docChg chg="undo custSel addSld modSld">
      <pc:chgData name="Salah Uddin" userId="500a355cc12ff1c8" providerId="LiveId" clId="{C0CB2909-ECDF-4F54-9F12-C73B43C12300}" dt="2018-03-17T17:52:38.213" v="617" actId="478"/>
      <pc:docMkLst>
        <pc:docMk/>
      </pc:docMkLst>
      <pc:sldChg chg="addSp delSp modSp">
        <pc:chgData name="Salah Uddin" userId="500a355cc12ff1c8" providerId="LiveId" clId="{C0CB2909-ECDF-4F54-9F12-C73B43C12300}" dt="2018-03-17T17:38:59.547" v="613" actId="14100"/>
        <pc:sldMkLst>
          <pc:docMk/>
          <pc:sldMk cId="1832752917" sldId="256"/>
        </pc:sldMkLst>
        <pc:spChg chg="add del mod">
          <ac:chgData name="Salah Uddin" userId="500a355cc12ff1c8" providerId="LiveId" clId="{C0CB2909-ECDF-4F54-9F12-C73B43C12300}" dt="2018-03-17T17:20:50.388" v="281"/>
          <ac:spMkLst>
            <pc:docMk/>
            <pc:sldMk cId="1832752917" sldId="256"/>
            <ac:spMk id="2" creationId="{83507941-6D21-48F9-836F-043F9FDF9B4C}"/>
          </ac:spMkLst>
        </pc:spChg>
        <pc:spChg chg="add del mod">
          <ac:chgData name="Salah Uddin" userId="500a355cc12ff1c8" providerId="LiveId" clId="{C0CB2909-ECDF-4F54-9F12-C73B43C12300}" dt="2018-03-17T17:36:15.554" v="537"/>
          <ac:spMkLst>
            <pc:docMk/>
            <pc:sldMk cId="1832752917" sldId="256"/>
            <ac:spMk id="3" creationId="{9CA476A8-D6FE-4804-BF67-C330BEDE60D1}"/>
          </ac:spMkLst>
        </pc:spChg>
        <pc:spChg chg="add del mod">
          <ac:chgData name="Salah Uddin" userId="500a355cc12ff1c8" providerId="LiveId" clId="{C0CB2909-ECDF-4F54-9F12-C73B43C12300}" dt="2018-03-17T17:36:15.554" v="537"/>
          <ac:spMkLst>
            <pc:docMk/>
            <pc:sldMk cId="1832752917" sldId="256"/>
            <ac:spMk id="4" creationId="{7EBD1C88-D5E1-449F-989B-EB40C648672F}"/>
          </ac:spMkLst>
        </pc:spChg>
        <pc:spChg chg="add del mod">
          <ac:chgData name="Salah Uddin" userId="500a355cc12ff1c8" providerId="LiveId" clId="{C0CB2909-ECDF-4F54-9F12-C73B43C12300}" dt="2018-03-17T17:36:15.554" v="537"/>
          <ac:spMkLst>
            <pc:docMk/>
            <pc:sldMk cId="1832752917" sldId="256"/>
            <ac:spMk id="5" creationId="{A92C6879-F7AC-47E5-8FA7-94682799093F}"/>
          </ac:spMkLst>
        </pc:spChg>
        <pc:spChg chg="add del mod">
          <ac:chgData name="Salah Uddin" userId="500a355cc12ff1c8" providerId="LiveId" clId="{C0CB2909-ECDF-4F54-9F12-C73B43C12300}" dt="2018-03-17T17:36:15.554" v="537"/>
          <ac:spMkLst>
            <pc:docMk/>
            <pc:sldMk cId="1832752917" sldId="256"/>
            <ac:spMk id="6" creationId="{66820651-2AA8-4930-B0BA-818436CD6EF5}"/>
          </ac:spMkLst>
        </pc:spChg>
        <pc:spChg chg="add del mod">
          <ac:chgData name="Salah Uddin" userId="500a355cc12ff1c8" providerId="LiveId" clId="{C0CB2909-ECDF-4F54-9F12-C73B43C12300}" dt="2018-03-17T17:36:15.554" v="537"/>
          <ac:spMkLst>
            <pc:docMk/>
            <pc:sldMk cId="1832752917" sldId="256"/>
            <ac:spMk id="7" creationId="{E4A2D321-CF56-4680-BD22-69A64773C4A1}"/>
          </ac:spMkLst>
        </pc:spChg>
        <pc:spChg chg="add del mod">
          <ac:chgData name="Salah Uddin" userId="500a355cc12ff1c8" providerId="LiveId" clId="{C0CB2909-ECDF-4F54-9F12-C73B43C12300}" dt="2018-03-17T17:36:15.554" v="537"/>
          <ac:spMkLst>
            <pc:docMk/>
            <pc:sldMk cId="1832752917" sldId="256"/>
            <ac:spMk id="8" creationId="{F1661AD6-E7F7-4021-9B5B-63C1DCA7AF37}"/>
          </ac:spMkLst>
        </pc:spChg>
        <pc:spChg chg="add mod">
          <ac:chgData name="Salah Uddin" userId="500a355cc12ff1c8" providerId="LiveId" clId="{C0CB2909-ECDF-4F54-9F12-C73B43C12300}" dt="2018-03-17T17:38:59.547" v="613" actId="14100"/>
          <ac:spMkLst>
            <pc:docMk/>
            <pc:sldMk cId="1832752917" sldId="256"/>
            <ac:spMk id="9" creationId="{9D454D0A-74C6-4821-ABD8-FFAC0A9ADCFE}"/>
          </ac:spMkLst>
        </pc:spChg>
        <pc:spChg chg="add del mod">
          <ac:chgData name="Salah Uddin" userId="500a355cc12ff1c8" providerId="LiveId" clId="{C0CB2909-ECDF-4F54-9F12-C73B43C12300}" dt="2018-03-17T17:38:37.385" v="606" actId="478"/>
          <ac:spMkLst>
            <pc:docMk/>
            <pc:sldMk cId="1832752917" sldId="256"/>
            <ac:spMk id="10" creationId="{F283D6A4-78CC-4F78-BDC5-9923BA6CBFF4}"/>
          </ac:spMkLst>
        </pc:spChg>
        <pc:spChg chg="add">
          <ac:chgData name="Salah Uddin" userId="500a355cc12ff1c8" providerId="LiveId" clId="{C0CB2909-ECDF-4F54-9F12-C73B43C12300}" dt="2018-03-17T17:36:23.071" v="539"/>
          <ac:spMkLst>
            <pc:docMk/>
            <pc:sldMk cId="1832752917" sldId="256"/>
            <ac:spMk id="14" creationId="{22AAA67D-1618-4124-A43D-4E1F24D05559}"/>
          </ac:spMkLst>
        </pc:spChg>
        <pc:spChg chg="add mod">
          <ac:chgData name="Salah Uddin" userId="500a355cc12ff1c8" providerId="LiveId" clId="{C0CB2909-ECDF-4F54-9F12-C73B43C12300}" dt="2018-03-17T17:38:45.901" v="612" actId="20577"/>
          <ac:spMkLst>
            <pc:docMk/>
            <pc:sldMk cId="1832752917" sldId="256"/>
            <ac:spMk id="15" creationId="{48C1D325-8EE3-4DA9-B30E-CADB78CCBE98}"/>
          </ac:spMkLst>
        </pc:spChg>
        <pc:spChg chg="add">
          <ac:chgData name="Salah Uddin" userId="500a355cc12ff1c8" providerId="LiveId" clId="{C0CB2909-ECDF-4F54-9F12-C73B43C12300}" dt="2018-03-17T17:36:23.071" v="539"/>
          <ac:spMkLst>
            <pc:docMk/>
            <pc:sldMk cId="1832752917" sldId="256"/>
            <ac:spMk id="17" creationId="{7CDBE776-53E3-412B-9DCF-C3E0D080ADDF}"/>
          </ac:spMkLst>
        </pc:spChg>
        <pc:spChg chg="add">
          <ac:chgData name="Salah Uddin" userId="500a355cc12ff1c8" providerId="LiveId" clId="{C0CB2909-ECDF-4F54-9F12-C73B43C12300}" dt="2018-03-17T17:36:23.071" v="539"/>
          <ac:spMkLst>
            <pc:docMk/>
            <pc:sldMk cId="1832752917" sldId="256"/>
            <ac:spMk id="18" creationId="{07BE5E77-5EC8-4C7D-ACC1-979F629F2D23}"/>
          </ac:spMkLst>
        </pc:spChg>
        <pc:spChg chg="add">
          <ac:chgData name="Salah Uddin" userId="500a355cc12ff1c8" providerId="LiveId" clId="{C0CB2909-ECDF-4F54-9F12-C73B43C12300}" dt="2018-03-17T17:36:23.071" v="539"/>
          <ac:spMkLst>
            <pc:docMk/>
            <pc:sldMk cId="1832752917" sldId="256"/>
            <ac:spMk id="19" creationId="{3A99DED2-0A2C-4D81-9826-E670AA2FAC53}"/>
          </ac:spMkLst>
        </pc:spChg>
        <pc:spChg chg="add">
          <ac:chgData name="Salah Uddin" userId="500a355cc12ff1c8" providerId="LiveId" clId="{C0CB2909-ECDF-4F54-9F12-C73B43C12300}" dt="2018-03-17T17:36:23.071" v="539"/>
          <ac:spMkLst>
            <pc:docMk/>
            <pc:sldMk cId="1832752917" sldId="256"/>
            <ac:spMk id="20" creationId="{529AEEB8-1842-45AF-A988-B6CDBF6489E8}"/>
          </ac:spMkLst>
        </pc:spChg>
        <pc:picChg chg="add mod">
          <ac:chgData name="Salah Uddin" userId="500a355cc12ff1c8" providerId="LiveId" clId="{C0CB2909-ECDF-4F54-9F12-C73B43C12300}" dt="2018-03-17T17:32:00.788" v="475" actId="571"/>
          <ac:picMkLst>
            <pc:docMk/>
            <pc:sldMk cId="1832752917" sldId="256"/>
            <ac:picMk id="11" creationId="{E39A96AD-B62A-453B-B3CB-4301D208F0CF}"/>
          </ac:picMkLst>
        </pc:picChg>
        <pc:picChg chg="add del mod">
          <ac:chgData name="Salah Uddin" userId="500a355cc12ff1c8" providerId="LiveId" clId="{C0CB2909-ECDF-4F54-9F12-C73B43C12300}" dt="2018-03-17T17:36:15.554" v="537"/>
          <ac:picMkLst>
            <pc:docMk/>
            <pc:sldMk cId="1832752917" sldId="256"/>
            <ac:picMk id="12" creationId="{15DC9F0D-F8E5-44AC-AA01-7E1AC13950A7}"/>
          </ac:picMkLst>
        </pc:picChg>
        <pc:picChg chg="add">
          <ac:chgData name="Salah Uddin" userId="500a355cc12ff1c8" providerId="LiveId" clId="{C0CB2909-ECDF-4F54-9F12-C73B43C12300}" dt="2018-03-17T17:36:23.071" v="539"/>
          <ac:picMkLst>
            <pc:docMk/>
            <pc:sldMk cId="1832752917" sldId="256"/>
            <ac:picMk id="16" creationId="{574D17EF-91DC-4831-B3E4-0A05B6317D66}"/>
          </ac:picMkLst>
        </pc:picChg>
        <pc:picChg chg="add">
          <ac:chgData name="Salah Uddin" userId="500a355cc12ff1c8" providerId="LiveId" clId="{C0CB2909-ECDF-4F54-9F12-C73B43C12300}" dt="2018-03-17T17:36:23.071" v="539"/>
          <ac:picMkLst>
            <pc:docMk/>
            <pc:sldMk cId="1832752917" sldId="256"/>
            <ac:picMk id="21" creationId="{76D61CD9-6850-4BF3-926B-EFE653ADDC65}"/>
          </ac:picMkLst>
        </pc:picChg>
        <pc:picChg chg="add">
          <ac:chgData name="Salah Uddin" userId="500a355cc12ff1c8" providerId="LiveId" clId="{C0CB2909-ECDF-4F54-9F12-C73B43C12300}" dt="2018-03-17T17:36:23.071" v="539"/>
          <ac:picMkLst>
            <pc:docMk/>
            <pc:sldMk cId="1832752917" sldId="256"/>
            <ac:picMk id="22" creationId="{F69B8C22-8A93-4A3C-BBFA-41BF5F9816EA}"/>
          </ac:picMkLst>
        </pc:picChg>
        <pc:picChg chg="add del mod">
          <ac:chgData name="Salah Uddin" userId="500a355cc12ff1c8" providerId="LiveId" clId="{C0CB2909-ECDF-4F54-9F12-C73B43C12300}" dt="2018-03-17T17:36:15.554" v="537"/>
          <ac:picMkLst>
            <pc:docMk/>
            <pc:sldMk cId="1832752917" sldId="256"/>
            <ac:picMk id="1026" creationId="{6CDC35BF-7831-4837-B837-46104434C688}"/>
          </ac:picMkLst>
        </pc:picChg>
        <pc:picChg chg="add del mod">
          <ac:chgData name="Salah Uddin" userId="500a355cc12ff1c8" providerId="LiveId" clId="{C0CB2909-ECDF-4F54-9F12-C73B43C12300}" dt="2018-03-17T17:36:15.554" v="537"/>
          <ac:picMkLst>
            <pc:docMk/>
            <pc:sldMk cId="1832752917" sldId="256"/>
            <ac:picMk id="1028" creationId="{7C2D6242-2643-4955-A6A5-93E67558ACCF}"/>
          </ac:picMkLst>
        </pc:picChg>
      </pc:sldChg>
      <pc:sldChg chg="addSp delSp add">
        <pc:chgData name="Salah Uddin" userId="500a355cc12ff1c8" providerId="LiveId" clId="{C0CB2909-ECDF-4F54-9F12-C73B43C12300}" dt="2018-03-17T17:52:38.213" v="617" actId="478"/>
        <pc:sldMkLst>
          <pc:docMk/>
          <pc:sldMk cId="3459889597" sldId="257"/>
        </pc:sldMkLst>
        <pc:spChg chg="add del">
          <ac:chgData name="Salah Uddin" userId="500a355cc12ff1c8" providerId="LiveId" clId="{C0CB2909-ECDF-4F54-9F12-C73B43C12300}" dt="2018-03-17T17:52:38.213" v="617" actId="478"/>
          <ac:spMkLst>
            <pc:docMk/>
            <pc:sldMk cId="3459889597" sldId="257"/>
            <ac:spMk id="2" creationId="{DE071C6B-C87B-4FE4-A56F-4FD079A191EB}"/>
          </ac:spMkLst>
        </pc:spChg>
        <pc:spChg chg="del">
          <ac:chgData name="Salah Uddin" userId="500a355cc12ff1c8" providerId="LiveId" clId="{C0CB2909-ECDF-4F54-9F12-C73B43C12300}" dt="2018-03-17T17:39:58.189" v="615" actId="478"/>
          <ac:spMkLst>
            <pc:docMk/>
            <pc:sldMk cId="3459889597" sldId="257"/>
            <ac:spMk id="9" creationId="{9D454D0A-74C6-4821-ABD8-FFAC0A9ADCFE}"/>
          </ac:spMkLst>
        </pc:spChg>
        <pc:spChg chg="del">
          <ac:chgData name="Salah Uddin" userId="500a355cc12ff1c8" providerId="LiveId" clId="{C0CB2909-ECDF-4F54-9F12-C73B43C12300}" dt="2018-03-17T17:39:58.189" v="615" actId="478"/>
          <ac:spMkLst>
            <pc:docMk/>
            <pc:sldMk cId="3459889597" sldId="257"/>
            <ac:spMk id="14" creationId="{22AAA67D-1618-4124-A43D-4E1F24D05559}"/>
          </ac:spMkLst>
        </pc:spChg>
        <pc:spChg chg="del">
          <ac:chgData name="Salah Uddin" userId="500a355cc12ff1c8" providerId="LiveId" clId="{C0CB2909-ECDF-4F54-9F12-C73B43C12300}" dt="2018-03-17T17:39:58.189" v="615" actId="478"/>
          <ac:spMkLst>
            <pc:docMk/>
            <pc:sldMk cId="3459889597" sldId="257"/>
            <ac:spMk id="15" creationId="{48C1D325-8EE3-4DA9-B30E-CADB78CCBE98}"/>
          </ac:spMkLst>
        </pc:spChg>
        <pc:spChg chg="del">
          <ac:chgData name="Salah Uddin" userId="500a355cc12ff1c8" providerId="LiveId" clId="{C0CB2909-ECDF-4F54-9F12-C73B43C12300}" dt="2018-03-17T17:39:58.189" v="615" actId="478"/>
          <ac:spMkLst>
            <pc:docMk/>
            <pc:sldMk cId="3459889597" sldId="257"/>
            <ac:spMk id="17" creationId="{7CDBE776-53E3-412B-9DCF-C3E0D080ADDF}"/>
          </ac:spMkLst>
        </pc:spChg>
        <pc:spChg chg="del">
          <ac:chgData name="Salah Uddin" userId="500a355cc12ff1c8" providerId="LiveId" clId="{C0CB2909-ECDF-4F54-9F12-C73B43C12300}" dt="2018-03-17T17:39:58.189" v="615" actId="478"/>
          <ac:spMkLst>
            <pc:docMk/>
            <pc:sldMk cId="3459889597" sldId="257"/>
            <ac:spMk id="18" creationId="{07BE5E77-5EC8-4C7D-ACC1-979F629F2D23}"/>
          </ac:spMkLst>
        </pc:spChg>
        <pc:spChg chg="del">
          <ac:chgData name="Salah Uddin" userId="500a355cc12ff1c8" providerId="LiveId" clId="{C0CB2909-ECDF-4F54-9F12-C73B43C12300}" dt="2018-03-17T17:39:58.189" v="615" actId="478"/>
          <ac:spMkLst>
            <pc:docMk/>
            <pc:sldMk cId="3459889597" sldId="257"/>
            <ac:spMk id="19" creationId="{3A99DED2-0A2C-4D81-9826-E670AA2FAC53}"/>
          </ac:spMkLst>
        </pc:spChg>
        <pc:spChg chg="del">
          <ac:chgData name="Salah Uddin" userId="500a355cc12ff1c8" providerId="LiveId" clId="{C0CB2909-ECDF-4F54-9F12-C73B43C12300}" dt="2018-03-17T17:39:58.189" v="615" actId="478"/>
          <ac:spMkLst>
            <pc:docMk/>
            <pc:sldMk cId="3459889597" sldId="257"/>
            <ac:spMk id="20" creationId="{529AEEB8-1842-45AF-A988-B6CDBF6489E8}"/>
          </ac:spMkLst>
        </pc:spChg>
        <pc:picChg chg="del">
          <ac:chgData name="Salah Uddin" userId="500a355cc12ff1c8" providerId="LiveId" clId="{C0CB2909-ECDF-4F54-9F12-C73B43C12300}" dt="2018-03-17T17:39:58.189" v="615" actId="478"/>
          <ac:picMkLst>
            <pc:docMk/>
            <pc:sldMk cId="3459889597" sldId="257"/>
            <ac:picMk id="16" creationId="{574D17EF-91DC-4831-B3E4-0A05B6317D66}"/>
          </ac:picMkLst>
        </pc:picChg>
        <pc:picChg chg="del">
          <ac:chgData name="Salah Uddin" userId="500a355cc12ff1c8" providerId="LiveId" clId="{C0CB2909-ECDF-4F54-9F12-C73B43C12300}" dt="2018-03-17T17:39:58.189" v="615" actId="478"/>
          <ac:picMkLst>
            <pc:docMk/>
            <pc:sldMk cId="3459889597" sldId="257"/>
            <ac:picMk id="21" creationId="{76D61CD9-6850-4BF3-926B-EFE653ADDC65}"/>
          </ac:picMkLst>
        </pc:picChg>
        <pc:picChg chg="del">
          <ac:chgData name="Salah Uddin" userId="500a355cc12ff1c8" providerId="LiveId" clId="{C0CB2909-ECDF-4F54-9F12-C73B43C12300}" dt="2018-03-17T17:39:58.189" v="615" actId="478"/>
          <ac:picMkLst>
            <pc:docMk/>
            <pc:sldMk cId="3459889597" sldId="257"/>
            <ac:picMk id="22" creationId="{F69B8C22-8A93-4A3C-BBFA-41BF5F9816E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Sheet1!$C$24</c:f>
              <c:strCache>
                <c:ptCount val="1"/>
                <c:pt idx="0">
                  <c:v>Blind per milion 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Sheet1!$D$23:$K$23</c:f>
              <c:strCache>
                <c:ptCount val="8"/>
                <c:pt idx="0">
                  <c:v>AFR</c:v>
                </c:pt>
                <c:pt idx="1">
                  <c:v>AMR</c:v>
                </c:pt>
                <c:pt idx="2">
                  <c:v>EMR</c:v>
                </c:pt>
                <c:pt idx="3">
                  <c:v>EUR</c:v>
                </c:pt>
                <c:pt idx="4">
                  <c:v>SEAR-India</c:v>
                </c:pt>
                <c:pt idx="5">
                  <c:v>WPR-China</c:v>
                </c:pt>
                <c:pt idx="6">
                  <c:v>India</c:v>
                </c:pt>
                <c:pt idx="7">
                  <c:v>China</c:v>
                </c:pt>
              </c:strCache>
            </c:strRef>
          </c:cat>
          <c:val>
            <c:numRef>
              <c:f>Sheet1!$D$24:$K$24</c:f>
              <c:numCache>
                <c:formatCode>General</c:formatCode>
                <c:ptCount val="8"/>
                <c:pt idx="0">
                  <c:v>7.3</c:v>
                </c:pt>
                <c:pt idx="1">
                  <c:v>3.5</c:v>
                </c:pt>
                <c:pt idx="2">
                  <c:v>8.5</c:v>
                </c:pt>
                <c:pt idx="3">
                  <c:v>3</c:v>
                </c:pt>
                <c:pt idx="4">
                  <c:v>6.9</c:v>
                </c:pt>
                <c:pt idx="5">
                  <c:v>5.3</c:v>
                </c:pt>
                <c:pt idx="6">
                  <c:v>6.8</c:v>
                </c:pt>
                <c:pt idx="7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24-4F36-9CDA-C26796C8433F}"/>
            </c:ext>
          </c:extLst>
        </c:ser>
        <c:ser>
          <c:idx val="1"/>
          <c:order val="1"/>
          <c:tx>
            <c:strRef>
              <c:f>Sheet1!$C$25</c:f>
              <c:strCache>
                <c:ptCount val="1"/>
                <c:pt idx="0">
                  <c:v>Low Vision per milion population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Sheet1!$D$23:$K$23</c:f>
              <c:strCache>
                <c:ptCount val="8"/>
                <c:pt idx="0">
                  <c:v>AFR</c:v>
                </c:pt>
                <c:pt idx="1">
                  <c:v>AMR</c:v>
                </c:pt>
                <c:pt idx="2">
                  <c:v>EMR</c:v>
                </c:pt>
                <c:pt idx="3">
                  <c:v>EUR</c:v>
                </c:pt>
                <c:pt idx="4">
                  <c:v>SEAR-India</c:v>
                </c:pt>
                <c:pt idx="5">
                  <c:v>WPR-China</c:v>
                </c:pt>
                <c:pt idx="6">
                  <c:v>India</c:v>
                </c:pt>
                <c:pt idx="7">
                  <c:v>China</c:v>
                </c:pt>
              </c:strCache>
            </c:strRef>
          </c:cat>
          <c:val>
            <c:numRef>
              <c:f>Sheet1!$D$25:$K$25</c:f>
              <c:numCache>
                <c:formatCode>General</c:formatCode>
                <c:ptCount val="8"/>
                <c:pt idx="0">
                  <c:v>25.4</c:v>
                </c:pt>
                <c:pt idx="1">
                  <c:v>25.6</c:v>
                </c:pt>
                <c:pt idx="2">
                  <c:v>32</c:v>
                </c:pt>
                <c:pt idx="3">
                  <c:v>28.7</c:v>
                </c:pt>
                <c:pt idx="4">
                  <c:v>43.3</c:v>
                </c:pt>
                <c:pt idx="5">
                  <c:v>28</c:v>
                </c:pt>
                <c:pt idx="6">
                  <c:v>46.2</c:v>
                </c:pt>
                <c:pt idx="7">
                  <c:v>49.3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24-4F36-9CDA-C26796C8433F}"/>
            </c:ext>
          </c:extLst>
        </c:ser>
        <c:ser>
          <c:idx val="2"/>
          <c:order val="2"/>
          <c:tx>
            <c:strRef>
              <c:f>Sheet1!$C$26</c:f>
              <c:strCache>
                <c:ptCount val="1"/>
                <c:pt idx="0">
                  <c:v>Visually impaired per million populatioln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Sheet1!$D$23:$K$23</c:f>
              <c:strCache>
                <c:ptCount val="8"/>
                <c:pt idx="0">
                  <c:v>AFR</c:v>
                </c:pt>
                <c:pt idx="1">
                  <c:v>AMR</c:v>
                </c:pt>
                <c:pt idx="2">
                  <c:v>EMR</c:v>
                </c:pt>
                <c:pt idx="3">
                  <c:v>EUR</c:v>
                </c:pt>
                <c:pt idx="4">
                  <c:v>SEAR-India</c:v>
                </c:pt>
                <c:pt idx="5">
                  <c:v>WPR-China</c:v>
                </c:pt>
                <c:pt idx="6">
                  <c:v>India</c:v>
                </c:pt>
                <c:pt idx="7">
                  <c:v>China</c:v>
                </c:pt>
              </c:strCache>
            </c:strRef>
          </c:cat>
          <c:val>
            <c:numRef>
              <c:f>Sheet1!$D$26:$K$26</c:f>
              <c:numCache>
                <c:formatCode>General</c:formatCode>
                <c:ptCount val="8"/>
                <c:pt idx="0">
                  <c:v>32.700000000000003</c:v>
                </c:pt>
                <c:pt idx="1">
                  <c:v>29.1</c:v>
                </c:pt>
                <c:pt idx="2">
                  <c:v>40.5</c:v>
                </c:pt>
                <c:pt idx="3">
                  <c:v>31.7</c:v>
                </c:pt>
                <c:pt idx="4">
                  <c:v>48.2</c:v>
                </c:pt>
                <c:pt idx="5">
                  <c:v>33.299999999999997</c:v>
                </c:pt>
                <c:pt idx="6">
                  <c:v>53</c:v>
                </c:pt>
                <c:pt idx="7">
                  <c:v>55.4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24-4F36-9CDA-C26796C843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-1992035648"/>
        <c:axId val="-1992032896"/>
      </c:barChart>
      <c:catAx>
        <c:axId val="-1992035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2032896"/>
        <c:crosses val="autoZero"/>
        <c:auto val="1"/>
        <c:lblAlgn val="ctr"/>
        <c:lblOffset val="100"/>
        <c:noMultiLvlLbl val="0"/>
      </c:catAx>
      <c:valAx>
        <c:axId val="-1992032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99203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2023-626B-44F3-9D14-781F95AC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E5C55-AC92-4C7E-AC9F-AA9EAA10D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D45D8-B38A-4A50-AF45-3FF68173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680B-D5BD-483F-991C-43FB196DDE3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E1FB-0ACC-4897-9EBB-C9F7188D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0A78-D5AF-40A1-9D83-CE1A6A1E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EA3C-939B-43E1-8018-7F7ECD93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9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28AF-9894-4458-B599-000BEAE5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57050-6D7B-4AE1-9C10-A1922D506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081A-85F4-43A7-95E6-D9BD2704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680B-D5BD-483F-991C-43FB196DDE3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2EC1E-94A2-4C37-B60D-3A78A468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5420C-4585-4591-9656-001F5238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EA3C-939B-43E1-8018-7F7ECD93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9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667C3-650B-4F60-96C4-15688112D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C3E27-5BE0-4EDA-A403-5D51645F7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0049C-DBCA-4060-A3FA-1FA27695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680B-D5BD-483F-991C-43FB196DDE3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D1549-16E8-4FED-B93C-CEE9628D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C39B-6143-4520-880C-4D1DD638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EA3C-939B-43E1-8018-7F7ECD93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6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2652-434C-4BF8-A655-2BBD83DB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9872-BB86-4BA5-ADB9-ED79DD14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3C50A-FDAF-47BB-A066-032F189C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680B-D5BD-483F-991C-43FB196DDE3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BB7F6-DA7D-4394-AD7E-78F5C32E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2CBB-F764-4B76-8129-15BE7A1F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EA3C-939B-43E1-8018-7F7ECD93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3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938A-96A9-4E0E-A2E5-32302333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2F699-BEB3-4187-9B43-DD50A7631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9E66-69E0-4FFB-965D-F22A61E3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680B-D5BD-483F-991C-43FB196DDE3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9231F-BA7C-482F-87A9-BC00FDED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E10C5-3419-4596-84C3-14498062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EA3C-939B-43E1-8018-7F7ECD93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7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2917-9A30-4DB0-BE24-6CC3984F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5649-87BE-4DB7-81CA-E9AE9EC7E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718B6-4BC4-4316-9BD5-F51A574F1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4EFA-21A5-4A38-AB44-62639F01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680B-D5BD-483F-991C-43FB196DDE3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3BFC5-7CF1-4BD0-9B4A-21E802EE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7461F-BD62-4636-B610-D52A7B8B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EA3C-939B-43E1-8018-7F7ECD93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7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ADB4-838A-4A09-90DB-180A82F8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51466-72EC-451B-8899-E54B212FE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DCCF5-9070-4074-9EB6-509D2B896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AC91C-0E39-43E4-A25C-1DFE099FC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FED5A-A261-43E1-967F-F08BF51FF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4B6EF-A331-4DC0-92C2-3E9AB87E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680B-D5BD-483F-991C-43FB196DDE3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06C85-D494-4826-83F0-F10449E8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8338B-E516-45E5-BF71-2DDBAFD3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EA3C-939B-43E1-8018-7F7ECD93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0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2B19-81C6-4644-938A-E2F309C5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5F958-7B47-4CAA-B955-47A111DA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680B-D5BD-483F-991C-43FB196DDE3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A73C9-B8F5-4E1F-AD88-7C444D88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43F1C-6715-44A9-AE45-886B6376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EA3C-939B-43E1-8018-7F7ECD93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2693D-BA4D-41E7-A21A-7FB9899C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680B-D5BD-483F-991C-43FB196DDE3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AC37F-E587-42DA-8427-B1C50728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1F160-ADDF-45CD-90E8-44B63391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EA3C-939B-43E1-8018-7F7ECD93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8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8D8E-EA0D-4E62-AA50-1C1CB5F2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2FA72-BE84-458A-8A43-BB4D8DC8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45792-6994-470D-BF0B-7CC1EE098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E6531-B02A-4EEC-9181-D2E8BC58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680B-D5BD-483F-991C-43FB196DDE3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DA658-F268-4707-8FCF-F71A3AC5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3241A-F483-4FE0-A0CD-F8F20800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EA3C-939B-43E1-8018-7F7ECD93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91C5-B197-4D20-A0A7-8492B27A3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4F03A-D571-4E59-834E-C9950B546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DD1D7-AEF4-4987-811B-3DCFD02D4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3DEEB-00F6-4879-A295-F835AF74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680B-D5BD-483F-991C-43FB196DDE3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4F55F-3401-4F59-A86E-2876471A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B4078-89A6-4120-B2B7-F0846BC3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EA3C-939B-43E1-8018-7F7ECD93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5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D7026-20FE-46B2-879A-CBFCC223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9378-17F3-45CD-8BA3-8C8C14BC2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6B6C5-76EE-46AC-88CC-4CCA818FF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0680B-D5BD-483F-991C-43FB196DDE3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62CD6-864F-48DD-B916-F91F00D5D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D0A91-0229-41E1-AA2D-CB009DC39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9EA3C-939B-43E1-8018-7F7ECD93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1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454D0A-74C6-4821-ABD8-FFAC0A9ADCFE}"/>
              </a:ext>
            </a:extLst>
          </p:cNvPr>
          <p:cNvSpPr/>
          <p:nvPr/>
        </p:nvSpPr>
        <p:spPr>
          <a:xfrm>
            <a:off x="1390650" y="1619250"/>
            <a:ext cx="9391650" cy="35484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AAA67D-1618-4124-A43D-4E1F24D05559}"/>
              </a:ext>
            </a:extLst>
          </p:cNvPr>
          <p:cNvSpPr/>
          <p:nvPr/>
        </p:nvSpPr>
        <p:spPr>
          <a:xfrm>
            <a:off x="3052689" y="1871003"/>
            <a:ext cx="5669280" cy="29226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1D325-8EE3-4DA9-B30E-CADB78CCBE98}"/>
              </a:ext>
            </a:extLst>
          </p:cNvPr>
          <p:cNvSpPr/>
          <p:nvPr/>
        </p:nvSpPr>
        <p:spPr>
          <a:xfrm>
            <a:off x="3173996" y="2002085"/>
            <a:ext cx="5426664" cy="2639188"/>
          </a:xfrm>
          <a:prstGeom prst="rect">
            <a:avLst/>
          </a:prstGeom>
          <a:ln w="254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entury" panose="02040604050505020304" pitchFamily="18" charset="0"/>
                <a:cs typeface="Times New Roman" panose="02020603050405020304" pitchFamily="18" charset="0"/>
              </a:rPr>
              <a:t>Determine the water purity level based on sensor’s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Century" panose="02040604050505020304" pitchFamily="18" charset="0"/>
                <a:cs typeface="Times New Roman" panose="02020603050405020304" pitchFamily="18" charset="0"/>
              </a:rPr>
              <a:t>Play audio message based on purity level.</a:t>
            </a:r>
            <a:endParaRPr lang="en-US" sz="2400" dirty="0"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DBE776-53E3-412B-9DCF-C3E0D080ADDF}"/>
              </a:ext>
            </a:extLst>
          </p:cNvPr>
          <p:cNvSpPr/>
          <p:nvPr/>
        </p:nvSpPr>
        <p:spPr>
          <a:xfrm>
            <a:off x="1645920" y="1871003"/>
            <a:ext cx="956602" cy="292267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data from water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7BE5E77-5EC8-4C7D-ACC1-979F629F2D23}"/>
              </a:ext>
            </a:extLst>
          </p:cNvPr>
          <p:cNvSpPr/>
          <p:nvPr/>
        </p:nvSpPr>
        <p:spPr>
          <a:xfrm>
            <a:off x="2616592" y="2770989"/>
            <a:ext cx="422030" cy="950330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A99DED2-0A2C-4D81-9826-E670AA2FAC53}"/>
              </a:ext>
            </a:extLst>
          </p:cNvPr>
          <p:cNvSpPr/>
          <p:nvPr/>
        </p:nvSpPr>
        <p:spPr>
          <a:xfrm>
            <a:off x="8736034" y="2770989"/>
            <a:ext cx="422030" cy="950330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9AEEB8-1842-45AF-A988-B6CDBF6489E8}"/>
              </a:ext>
            </a:extLst>
          </p:cNvPr>
          <p:cNvSpPr/>
          <p:nvPr/>
        </p:nvSpPr>
        <p:spPr>
          <a:xfrm rot="16200000">
            <a:off x="7844762" y="3184309"/>
            <a:ext cx="3043960" cy="417343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Play the audio</a:t>
            </a:r>
          </a:p>
        </p:txBody>
      </p:sp>
      <p:pic>
        <p:nvPicPr>
          <p:cNvPr id="21" name="Picture 4" descr="Image result for speaker logo">
            <a:extLst>
              <a:ext uri="{FF2B5EF4-FFF2-40B4-BE49-F238E27FC236}">
                <a16:creationId xmlns:a16="http://schemas.microsoft.com/office/drawing/2014/main" id="{76D61CD9-6850-4BF3-926B-EFE653AD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788" y="2008665"/>
            <a:ext cx="870130" cy="123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speaker logo">
            <a:extLst>
              <a:ext uri="{FF2B5EF4-FFF2-40B4-BE49-F238E27FC236}">
                <a16:creationId xmlns:a16="http://schemas.microsoft.com/office/drawing/2014/main" id="{F69B8C22-8A93-4A3C-BBFA-41BF5F981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788" y="3677472"/>
            <a:ext cx="870130" cy="123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75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63952579"/>
              </p:ext>
            </p:extLst>
          </p:nvPr>
        </p:nvGraphicFramePr>
        <p:xfrm>
          <a:off x="444932" y="455035"/>
          <a:ext cx="10339003" cy="4338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988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 Uddin</dc:creator>
  <cp:lastModifiedBy>Salah Uddin</cp:lastModifiedBy>
  <cp:revision>6</cp:revision>
  <dcterms:created xsi:type="dcterms:W3CDTF">2018-03-17T17:05:17Z</dcterms:created>
  <dcterms:modified xsi:type="dcterms:W3CDTF">2019-02-16T04:28:07Z</dcterms:modified>
</cp:coreProperties>
</file>