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303" r:id="rId2"/>
    <p:sldId id="258" r:id="rId3"/>
    <p:sldId id="259" r:id="rId4"/>
    <p:sldId id="260" r:id="rId5"/>
    <p:sldId id="277" r:id="rId6"/>
    <p:sldId id="304" r:id="rId7"/>
    <p:sldId id="305" r:id="rId8"/>
    <p:sldId id="268" r:id="rId9"/>
    <p:sldId id="279" r:id="rId10"/>
    <p:sldId id="308" r:id="rId11"/>
    <p:sldId id="306" r:id="rId12"/>
    <p:sldId id="307" r:id="rId13"/>
    <p:sldId id="309" r:id="rId14"/>
    <p:sldId id="310" r:id="rId15"/>
    <p:sldId id="311" r:id="rId16"/>
    <p:sldId id="313" r:id="rId17"/>
    <p:sldId id="262" r:id="rId18"/>
    <p:sldId id="312" r:id="rId19"/>
    <p:sldId id="265" r:id="rId20"/>
  </p:sldIdLst>
  <p:sldSz cx="9144000" cy="5143500" type="screen16x9"/>
  <p:notesSz cx="6858000" cy="9144000"/>
  <p:embeddedFontLst>
    <p:embeddedFont>
      <p:font typeface="Neucha" panose="020B0604020202020204" charset="0"/>
      <p:regular r:id="rId22"/>
    </p:embeddedFont>
    <p:embeddedFont>
      <p:font typeface="Patrick Hand" panose="020B0604020202020204" charset="0"/>
      <p:regular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F55357-DEBB-4F3C-8E67-92114D9F84BB}">
  <a:tblStyle styleId="{3BF55357-DEBB-4F3C-8E67-92114D9F8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3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1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a90a90c82_1_25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a90a90c82_1_25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4df1373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4df13739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8a90a90c8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8a90a90c8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82168093af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82168093af_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88df9164e0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88df9164e0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290954" flipH="1">
            <a:off x="8792626" y="3491026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rot="4044333" flipH="1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rot="1012302" flipH="1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rot="-2203129" flipH="1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 txBox="1">
            <a:spLocks noGrp="1"/>
          </p:cNvSpPr>
          <p:nvPr>
            <p:ph type="title" idx="2" hasCustomPrompt="1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avLst/>
              <a:gdLst/>
              <a:ahLst/>
              <a:cxnLst/>
              <a:rect l="l" t="t" r="r" b="b"/>
              <a:pathLst>
                <a:path w="941" h="921" extrusionOk="0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avLst/>
              <a:gdLst/>
              <a:ahLst/>
              <a:cxnLst/>
              <a:rect l="l" t="t" r="r" b="b"/>
              <a:pathLst>
                <a:path w="2664" h="3910" extrusionOk="0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avLst/>
              <a:gdLst/>
              <a:ahLst/>
              <a:cxnLst/>
              <a:rect l="l" t="t" r="r" b="b"/>
              <a:pathLst>
                <a:path w="481" h="632" extrusionOk="0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avLst/>
              <a:gdLst/>
              <a:ahLst/>
              <a:cxnLst/>
              <a:rect l="l" t="t" r="r" b="b"/>
              <a:pathLst>
                <a:path w="3171" h="755" extrusionOk="0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avLst/>
              <a:gdLst/>
              <a:ahLst/>
              <a:cxnLst/>
              <a:rect l="l" t="t" r="r" b="b"/>
              <a:pathLst>
                <a:path w="3356" h="2767" extrusionOk="0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avLst/>
              <a:gdLst/>
              <a:ahLst/>
              <a:cxnLst/>
              <a:rect l="l" t="t" r="r" b="b"/>
              <a:pathLst>
                <a:path w="4523" h="2374" extrusionOk="0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avLst/>
              <a:gdLst/>
              <a:ahLst/>
              <a:cxnLst/>
              <a:rect l="l" t="t" r="r" b="b"/>
              <a:pathLst>
                <a:path w="744" h="3925" extrusionOk="0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avLst/>
              <a:gdLst/>
              <a:ahLst/>
              <a:cxnLst/>
              <a:rect l="l" t="t" r="r" b="b"/>
              <a:pathLst>
                <a:path w="1441" h="1011" extrusionOk="0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avLst/>
              <a:gdLst/>
              <a:ahLst/>
              <a:cxnLst/>
              <a:rect l="l" t="t" r="r" b="b"/>
              <a:pathLst>
                <a:path w="2311" h="2996" extrusionOk="0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avLst/>
              <a:gdLst/>
              <a:ahLst/>
              <a:cxnLst/>
              <a:rect l="l" t="t" r="r" b="b"/>
              <a:pathLst>
                <a:path w="1162" h="744" extrusionOk="0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avLst/>
              <a:gdLst/>
              <a:ahLst/>
              <a:cxnLst/>
              <a:rect l="l" t="t" r="r" b="b"/>
              <a:pathLst>
                <a:path w="4285" h="14408" extrusionOk="0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avLst/>
              <a:gdLst/>
              <a:ahLst/>
              <a:cxnLst/>
              <a:rect l="l" t="t" r="r" b="b"/>
              <a:pathLst>
                <a:path w="535" h="257" extrusionOk="0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avLst/>
              <a:gdLst/>
              <a:ahLst/>
              <a:cxnLst/>
              <a:rect l="l" t="t" r="r" b="b"/>
              <a:pathLst>
                <a:path w="512" h="314" extrusionOk="0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avLst/>
              <a:gdLst/>
              <a:ahLst/>
              <a:cxnLst/>
              <a:rect l="l" t="t" r="r" b="b"/>
              <a:pathLst>
                <a:path w="245" h="176" extrusionOk="0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avLst/>
              <a:gdLst/>
              <a:ahLst/>
              <a:cxnLst/>
              <a:rect l="l" t="t" r="r" b="b"/>
              <a:pathLst>
                <a:path w="686" h="256" extrusionOk="0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avLst/>
              <a:gdLst/>
              <a:ahLst/>
              <a:cxnLst/>
              <a:rect l="l" t="t" r="r" b="b"/>
              <a:pathLst>
                <a:path w="465" h="186" extrusionOk="0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avLst/>
              <a:gdLst/>
              <a:ahLst/>
              <a:cxnLst/>
              <a:rect l="l" t="t" r="r" b="b"/>
              <a:pathLst>
                <a:path w="407" h="244" extrusionOk="0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avLst/>
              <a:gdLst/>
              <a:ahLst/>
              <a:cxnLst/>
              <a:rect l="l" t="t" r="r" b="b"/>
              <a:pathLst>
                <a:path w="361" h="268" extrusionOk="0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avLst/>
              <a:gdLst/>
              <a:ahLst/>
              <a:cxnLst/>
              <a:rect l="l" t="t" r="r" b="b"/>
              <a:pathLst>
                <a:path w="628" h="2972" extrusionOk="0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avLst/>
              <a:gdLst/>
              <a:ahLst/>
              <a:cxnLst/>
              <a:rect l="l" t="t" r="r" b="b"/>
              <a:pathLst>
                <a:path w="8012" h="5968" extrusionOk="0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avLst/>
              <a:gdLst/>
              <a:ahLst/>
              <a:cxnLst/>
              <a:rect l="l" t="t" r="r" b="b"/>
              <a:pathLst>
                <a:path w="2740" h="2822" extrusionOk="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bg>
      <p:bgPr>
        <a:solidFill>
          <a:schemeClr val="accent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6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80" name="Google Shape;380;p6"/>
          <p:cNvSpPr txBox="1">
            <a:spLocks noGrp="1"/>
          </p:cNvSpPr>
          <p:nvPr>
            <p:ph type="subTitle" idx="1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0" name="Google Shape;400;p8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8"/>
          <p:cNvSpPr txBox="1">
            <a:spLocks noGrp="1"/>
          </p:cNvSpPr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3" name="Google Shape;403;p8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6" name="Google Shape;406;p8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8"/>
          <p:cNvSpPr txBox="1">
            <a:spLocks noGrp="1"/>
          </p:cNvSpPr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avLst/>
              <a:gdLst/>
              <a:ahLst/>
              <a:cxnLst/>
              <a:rect l="l" t="t" r="r" b="b"/>
              <a:pathLst>
                <a:path w="4049" h="2671" extrusionOk="0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avLst/>
              <a:gdLst/>
              <a:ahLst/>
              <a:cxnLst/>
              <a:rect l="l" t="t" r="r" b="b"/>
              <a:pathLst>
                <a:path w="883" h="808" extrusionOk="0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avLst/>
              <a:gdLst/>
              <a:ahLst/>
              <a:cxnLst/>
              <a:rect l="l" t="t" r="r" b="b"/>
              <a:pathLst>
                <a:path w="895" h="806" extrusionOk="0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avLst/>
              <a:gdLst/>
              <a:ahLst/>
              <a:cxnLst/>
              <a:rect l="l" t="t" r="r" b="b"/>
              <a:pathLst>
                <a:path w="895" h="804" extrusionOk="0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avLst/>
              <a:gdLst/>
              <a:ahLst/>
              <a:cxnLst/>
              <a:rect l="l" t="t" r="r" b="b"/>
              <a:pathLst>
                <a:path w="884" h="803" extrusionOk="0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avLst/>
              <a:gdLst/>
              <a:ahLst/>
              <a:cxnLst/>
              <a:rect l="l" t="t" r="r" b="b"/>
              <a:pathLst>
                <a:path w="883" h="809" extrusionOk="0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avLst/>
              <a:gdLst/>
              <a:ahLst/>
              <a:cxnLst/>
              <a:rect l="l" t="t" r="r" b="b"/>
              <a:pathLst>
                <a:path w="895" h="808" extrusionOk="0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avLst/>
              <a:gdLst/>
              <a:ahLst/>
              <a:cxnLst/>
              <a:rect l="l" t="t" r="r" b="b"/>
              <a:pathLst>
                <a:path w="884" h="808" extrusionOk="0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avLst/>
              <a:gdLst/>
              <a:ahLst/>
              <a:cxnLst/>
              <a:rect l="l" t="t" r="r" b="b"/>
              <a:pathLst>
                <a:path w="883" h="807" extrusionOk="0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avLst/>
              <a:gdLst/>
              <a:ahLst/>
              <a:cxnLst/>
              <a:rect l="l" t="t" r="r" b="b"/>
              <a:pathLst>
                <a:path w="2934" h="5906" extrusionOk="0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avLst/>
              <a:gdLst/>
              <a:ahLst/>
              <a:cxnLst/>
              <a:rect l="l" t="t" r="r" b="b"/>
              <a:pathLst>
                <a:path w="7988" h="9221" extrusionOk="0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5" name="Google Shape;835;p16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ONE_COLUMN_TEXT_2">
    <p:bg>
      <p:bgPr>
        <a:solidFill>
          <a:schemeClr val="accent1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>
            <a:spLocks noGrp="1"/>
          </p:cNvSpPr>
          <p:nvPr>
            <p:ph type="subTitle" idx="1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77" name="Google Shape;877;p17"/>
          <p:cNvSpPr txBox="1">
            <a:spLocks noGrp="1"/>
          </p:cNvSpPr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1_1">
    <p:bg>
      <p:bgPr>
        <a:solidFill>
          <a:schemeClr val="accen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avLst/>
            <a:gdLst/>
            <a:ahLst/>
            <a:cxnLst/>
            <a:rect l="l" t="t" r="r" b="b"/>
            <a:pathLst>
              <a:path w="35421" h="25285" extrusionOk="0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>
            <a:spLocks noGrp="1"/>
          </p:cNvSpPr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>
            <a:spLocks noGrp="1"/>
          </p:cNvSpPr>
          <p:nvPr>
            <p:ph type="title" hasCustomPrompt="1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8100" b="1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>
            <a:spLocks noGrp="1"/>
          </p:cNvSpPr>
          <p:nvPr>
            <p:ph type="ctrTitle" idx="2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354" name="Google Shape;1354;p25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2" r:id="rId5"/>
    <p:sldLayoutId id="2147483663" r:id="rId6"/>
    <p:sldLayoutId id="2147483667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gR-fSso1SQgd0_Oec-Kc6lMHY0LCrxm#scrollTo=BILqD7m7Z-vO" TargetMode="External"/><Relationship Id="rId2" Type="http://schemas.openxmlformats.org/officeDocument/2006/relationships/hyperlink" Target="https://colab.research.google.com/drive/15kL3hmXYF3weXhCBHjFD5SJh_X7zWoih?usp=sha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C1351-6751-65EE-1F18-1D45381E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418"/>
            <a:ext cx="1035326" cy="10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C4856E-25EE-333E-7238-13289F073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42" y="103087"/>
            <a:ext cx="1023783" cy="1130257"/>
          </a:xfrm>
          <a:prstGeom prst="rect">
            <a:avLst/>
          </a:prstGeom>
        </p:spPr>
      </p:pic>
      <p:sp>
        <p:nvSpPr>
          <p:cNvPr id="2" name="Google Shape;1678;p32">
            <a:extLst>
              <a:ext uri="{FF2B5EF4-FFF2-40B4-BE49-F238E27FC236}">
                <a16:creationId xmlns:a16="http://schemas.microsoft.com/office/drawing/2014/main" id="{9332BB7A-1266-E2AC-830F-D6CAD8E370BE}"/>
              </a:ext>
            </a:extLst>
          </p:cNvPr>
          <p:cNvSpPr txBox="1">
            <a:spLocks/>
          </p:cNvSpPr>
          <p:nvPr/>
        </p:nvSpPr>
        <p:spPr>
          <a:xfrm>
            <a:off x="1361806" y="1809750"/>
            <a:ext cx="65493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Neucha"/>
              <a:buNone/>
              <a:defRPr sz="76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 i="0" u="none" strike="noStrike" cap="none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rPr lang="en-US" dirty="0"/>
              <a:t>Heart Disease</a:t>
            </a:r>
          </a:p>
        </p:txBody>
      </p:sp>
      <p:grpSp>
        <p:nvGrpSpPr>
          <p:cNvPr id="4" name="Google Shape;1680;p32">
            <a:extLst>
              <a:ext uri="{FF2B5EF4-FFF2-40B4-BE49-F238E27FC236}">
                <a16:creationId xmlns:a16="http://schemas.microsoft.com/office/drawing/2014/main" id="{38DE7401-ECBB-ACE3-6888-968642426870}"/>
              </a:ext>
            </a:extLst>
          </p:cNvPr>
          <p:cNvGrpSpPr/>
          <p:nvPr/>
        </p:nvGrpSpPr>
        <p:grpSpPr>
          <a:xfrm>
            <a:off x="3733800" y="588328"/>
            <a:ext cx="1327215" cy="1147186"/>
            <a:chOff x="4447325" y="3140175"/>
            <a:chExt cx="249425" cy="215600"/>
          </a:xfrm>
        </p:grpSpPr>
        <p:sp>
          <p:nvSpPr>
            <p:cNvPr id="6" name="Google Shape;1681;p32">
              <a:extLst>
                <a:ext uri="{FF2B5EF4-FFF2-40B4-BE49-F238E27FC236}">
                  <a16:creationId xmlns:a16="http://schemas.microsoft.com/office/drawing/2014/main" id="{26DE7BD8-BA9F-513E-FB3F-BC0EB0EFF103}"/>
                </a:ext>
              </a:extLst>
            </p:cNvPr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2;p32">
              <a:extLst>
                <a:ext uri="{FF2B5EF4-FFF2-40B4-BE49-F238E27FC236}">
                  <a16:creationId xmlns:a16="http://schemas.microsoft.com/office/drawing/2014/main" id="{8CC60D79-32FB-9DA9-3CA2-E29AF9518361}"/>
                </a:ext>
              </a:extLst>
            </p:cNvPr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65CDC645-34C7-DDEA-12DF-37DA0C469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611" y="3322481"/>
            <a:ext cx="7162800" cy="1435500"/>
          </a:xfrm>
        </p:spPr>
        <p:txBody>
          <a:bodyPr/>
          <a:lstStyle/>
          <a:p>
            <a:r>
              <a:rPr lang="en-US" sz="3200" dirty="0" err="1"/>
              <a:t>Prof.Dr.Taysir</a:t>
            </a:r>
            <a:r>
              <a:rPr lang="en-US" sz="3200" dirty="0"/>
              <a:t> Hassan </a:t>
            </a:r>
            <a:r>
              <a:rPr lang="en-US" sz="3200" dirty="0" err="1"/>
              <a:t>A.Soliman</a:t>
            </a:r>
            <a:br>
              <a:rPr lang="en-US" dirty="0"/>
            </a:br>
            <a:r>
              <a:rPr lang="en-US" sz="2800" dirty="0" err="1"/>
              <a:t>Eng</a:t>
            </a:r>
            <a:r>
              <a:rPr lang="en-US" dirty="0" err="1"/>
              <a:t>.</a:t>
            </a:r>
            <a:r>
              <a:rPr lang="en-US" sz="2800" dirty="0" err="1"/>
              <a:t>Rofida</a:t>
            </a:r>
            <a:r>
              <a:rPr lang="en-US" sz="2800" dirty="0"/>
              <a:t> Gamal</a:t>
            </a:r>
            <a:br>
              <a:rPr lang="en-US" sz="2800" dirty="0"/>
            </a:br>
            <a:r>
              <a:rPr lang="en-US" sz="2800" dirty="0" err="1"/>
              <a:t>Eng.Mena</a:t>
            </a:r>
            <a:r>
              <a:rPr lang="en-US" sz="2800" dirty="0"/>
              <a:t> Nagy</a:t>
            </a:r>
          </a:p>
        </p:txBody>
      </p:sp>
      <p:grpSp>
        <p:nvGrpSpPr>
          <p:cNvPr id="27" name="Google Shape;2215;p57">
            <a:extLst>
              <a:ext uri="{FF2B5EF4-FFF2-40B4-BE49-F238E27FC236}">
                <a16:creationId xmlns:a16="http://schemas.microsoft.com/office/drawing/2014/main" id="{163403DB-5B41-3C39-365F-CFB019FF0787}"/>
              </a:ext>
            </a:extLst>
          </p:cNvPr>
          <p:cNvGrpSpPr/>
          <p:nvPr/>
        </p:nvGrpSpPr>
        <p:grpSpPr>
          <a:xfrm rot="-552427">
            <a:off x="282562" y="3636351"/>
            <a:ext cx="1019428" cy="1172661"/>
            <a:chOff x="5801275" y="3189400"/>
            <a:chExt cx="283575" cy="326200"/>
          </a:xfrm>
        </p:grpSpPr>
        <p:sp>
          <p:nvSpPr>
            <p:cNvPr id="28" name="Google Shape;2216;p57">
              <a:extLst>
                <a:ext uri="{FF2B5EF4-FFF2-40B4-BE49-F238E27FC236}">
                  <a16:creationId xmlns:a16="http://schemas.microsoft.com/office/drawing/2014/main" id="{F5351BEF-E361-C06E-FFF8-6A4568ACAE47}"/>
                </a:ext>
              </a:extLst>
            </p:cNvPr>
            <p:cNvSpPr/>
            <p:nvPr/>
          </p:nvSpPr>
          <p:spPr>
            <a:xfrm>
              <a:off x="5827675" y="3224550"/>
              <a:ext cx="232200" cy="250125"/>
            </a:xfrm>
            <a:custGeom>
              <a:avLst/>
              <a:gdLst/>
              <a:ahLst/>
              <a:cxnLst/>
              <a:rect l="l" t="t" r="r" b="b"/>
              <a:pathLst>
                <a:path w="9288" h="10005" extrusionOk="0">
                  <a:moveTo>
                    <a:pt x="1932" y="0"/>
                  </a:moveTo>
                  <a:cubicBezTo>
                    <a:pt x="1850" y="0"/>
                    <a:pt x="1784" y="63"/>
                    <a:pt x="1765" y="149"/>
                  </a:cubicBezTo>
                  <a:cubicBezTo>
                    <a:pt x="1695" y="1019"/>
                    <a:pt x="1498" y="1844"/>
                    <a:pt x="1289" y="2691"/>
                  </a:cubicBezTo>
                  <a:cubicBezTo>
                    <a:pt x="1115" y="3446"/>
                    <a:pt x="1010" y="4224"/>
                    <a:pt x="825" y="4978"/>
                  </a:cubicBezTo>
                  <a:cubicBezTo>
                    <a:pt x="662" y="5651"/>
                    <a:pt x="465" y="6302"/>
                    <a:pt x="314" y="6975"/>
                  </a:cubicBezTo>
                  <a:cubicBezTo>
                    <a:pt x="233" y="7416"/>
                    <a:pt x="70" y="7880"/>
                    <a:pt x="0" y="8345"/>
                  </a:cubicBezTo>
                  <a:cubicBezTo>
                    <a:pt x="47" y="8368"/>
                    <a:pt x="105" y="8380"/>
                    <a:pt x="140" y="8403"/>
                  </a:cubicBezTo>
                  <a:cubicBezTo>
                    <a:pt x="181" y="8402"/>
                    <a:pt x="222" y="8401"/>
                    <a:pt x="263" y="8401"/>
                  </a:cubicBezTo>
                  <a:cubicBezTo>
                    <a:pt x="1429" y="8401"/>
                    <a:pt x="2594" y="8866"/>
                    <a:pt x="3704" y="9157"/>
                  </a:cubicBezTo>
                  <a:cubicBezTo>
                    <a:pt x="4470" y="9366"/>
                    <a:pt x="5236" y="9541"/>
                    <a:pt x="6002" y="9726"/>
                  </a:cubicBezTo>
                  <a:cubicBezTo>
                    <a:pt x="6455" y="9831"/>
                    <a:pt x="6954" y="9900"/>
                    <a:pt x="7419" y="10005"/>
                  </a:cubicBezTo>
                  <a:cubicBezTo>
                    <a:pt x="7651" y="9250"/>
                    <a:pt x="7999" y="8554"/>
                    <a:pt x="8092" y="7764"/>
                  </a:cubicBezTo>
                  <a:cubicBezTo>
                    <a:pt x="8197" y="6975"/>
                    <a:pt x="8359" y="6197"/>
                    <a:pt x="8464" y="5408"/>
                  </a:cubicBezTo>
                  <a:cubicBezTo>
                    <a:pt x="8557" y="4630"/>
                    <a:pt x="8638" y="3910"/>
                    <a:pt x="8847" y="3156"/>
                  </a:cubicBezTo>
                  <a:cubicBezTo>
                    <a:pt x="8998" y="2807"/>
                    <a:pt x="9288" y="2099"/>
                    <a:pt x="9067" y="1693"/>
                  </a:cubicBezTo>
                  <a:cubicBezTo>
                    <a:pt x="8944" y="1446"/>
                    <a:pt x="8547" y="1290"/>
                    <a:pt x="8272" y="1290"/>
                  </a:cubicBezTo>
                  <a:cubicBezTo>
                    <a:pt x="8237" y="1290"/>
                    <a:pt x="8204" y="1293"/>
                    <a:pt x="8173" y="1298"/>
                  </a:cubicBezTo>
                  <a:cubicBezTo>
                    <a:pt x="8081" y="1310"/>
                    <a:pt x="8011" y="1321"/>
                    <a:pt x="7941" y="1368"/>
                  </a:cubicBezTo>
                  <a:cubicBezTo>
                    <a:pt x="7664" y="1526"/>
                    <a:pt x="7649" y="1659"/>
                    <a:pt x="7348" y="1659"/>
                  </a:cubicBezTo>
                  <a:cubicBezTo>
                    <a:pt x="7296" y="1659"/>
                    <a:pt x="7236" y="1655"/>
                    <a:pt x="7163" y="1646"/>
                  </a:cubicBezTo>
                  <a:cubicBezTo>
                    <a:pt x="6386" y="1553"/>
                    <a:pt x="5573" y="1379"/>
                    <a:pt x="4784" y="1240"/>
                  </a:cubicBezTo>
                  <a:cubicBezTo>
                    <a:pt x="4400" y="1170"/>
                    <a:pt x="4006" y="1089"/>
                    <a:pt x="3599" y="1019"/>
                  </a:cubicBezTo>
                  <a:cubicBezTo>
                    <a:pt x="3495" y="1008"/>
                    <a:pt x="3367" y="1008"/>
                    <a:pt x="3274" y="961"/>
                  </a:cubicBezTo>
                  <a:cubicBezTo>
                    <a:pt x="2984" y="834"/>
                    <a:pt x="3007" y="683"/>
                    <a:pt x="2984" y="474"/>
                  </a:cubicBezTo>
                  <a:cubicBezTo>
                    <a:pt x="3065" y="393"/>
                    <a:pt x="3019" y="253"/>
                    <a:pt x="2903" y="218"/>
                  </a:cubicBezTo>
                  <a:cubicBezTo>
                    <a:pt x="2868" y="207"/>
                    <a:pt x="2833" y="195"/>
                    <a:pt x="2787" y="195"/>
                  </a:cubicBezTo>
                  <a:cubicBezTo>
                    <a:pt x="2520" y="137"/>
                    <a:pt x="2253" y="79"/>
                    <a:pt x="1986" y="9"/>
                  </a:cubicBezTo>
                  <a:cubicBezTo>
                    <a:pt x="1967" y="3"/>
                    <a:pt x="1949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7;p57">
              <a:extLst>
                <a:ext uri="{FF2B5EF4-FFF2-40B4-BE49-F238E27FC236}">
                  <a16:creationId xmlns:a16="http://schemas.microsoft.com/office/drawing/2014/main" id="{29018FA9-6A2B-1F4F-8FCC-AC975C1FC74E}"/>
                </a:ext>
              </a:extLst>
            </p:cNvPr>
            <p:cNvSpPr/>
            <p:nvPr/>
          </p:nvSpPr>
          <p:spPr>
            <a:xfrm>
              <a:off x="5806500" y="3192850"/>
              <a:ext cx="174150" cy="274675"/>
            </a:xfrm>
            <a:custGeom>
              <a:avLst/>
              <a:gdLst/>
              <a:ahLst/>
              <a:cxnLst/>
              <a:rect l="l" t="t" r="r" b="b"/>
              <a:pathLst>
                <a:path w="6966" h="10987" extrusionOk="0">
                  <a:moveTo>
                    <a:pt x="6600" y="0"/>
                  </a:moveTo>
                  <a:cubicBezTo>
                    <a:pt x="6485" y="0"/>
                    <a:pt x="6372" y="19"/>
                    <a:pt x="6246" y="82"/>
                  </a:cubicBezTo>
                  <a:cubicBezTo>
                    <a:pt x="6014" y="198"/>
                    <a:pt x="5886" y="384"/>
                    <a:pt x="5781" y="616"/>
                  </a:cubicBezTo>
                  <a:cubicBezTo>
                    <a:pt x="5770" y="662"/>
                    <a:pt x="5770" y="709"/>
                    <a:pt x="5770" y="732"/>
                  </a:cubicBezTo>
                  <a:cubicBezTo>
                    <a:pt x="5503" y="674"/>
                    <a:pt x="5247" y="616"/>
                    <a:pt x="4980" y="592"/>
                  </a:cubicBezTo>
                  <a:cubicBezTo>
                    <a:pt x="4891" y="580"/>
                    <a:pt x="4799" y="569"/>
                    <a:pt x="4709" y="569"/>
                  </a:cubicBezTo>
                  <a:cubicBezTo>
                    <a:pt x="4552" y="569"/>
                    <a:pt x="4402" y="602"/>
                    <a:pt x="4284" y="720"/>
                  </a:cubicBezTo>
                  <a:cubicBezTo>
                    <a:pt x="4226" y="778"/>
                    <a:pt x="4168" y="859"/>
                    <a:pt x="4121" y="976"/>
                  </a:cubicBezTo>
                  <a:cubicBezTo>
                    <a:pt x="3878" y="836"/>
                    <a:pt x="3541" y="790"/>
                    <a:pt x="3274" y="720"/>
                  </a:cubicBezTo>
                  <a:cubicBezTo>
                    <a:pt x="2989" y="640"/>
                    <a:pt x="2643" y="519"/>
                    <a:pt x="2335" y="519"/>
                  </a:cubicBezTo>
                  <a:cubicBezTo>
                    <a:pt x="2241" y="519"/>
                    <a:pt x="2151" y="531"/>
                    <a:pt x="2066" y="558"/>
                  </a:cubicBezTo>
                  <a:cubicBezTo>
                    <a:pt x="1997" y="569"/>
                    <a:pt x="1974" y="685"/>
                    <a:pt x="2020" y="732"/>
                  </a:cubicBezTo>
                  <a:cubicBezTo>
                    <a:pt x="2066" y="778"/>
                    <a:pt x="2113" y="801"/>
                    <a:pt x="2171" y="836"/>
                  </a:cubicBezTo>
                  <a:cubicBezTo>
                    <a:pt x="1904" y="1301"/>
                    <a:pt x="1881" y="1869"/>
                    <a:pt x="1776" y="2392"/>
                  </a:cubicBezTo>
                  <a:cubicBezTo>
                    <a:pt x="1614" y="3263"/>
                    <a:pt x="1393" y="4110"/>
                    <a:pt x="1196" y="4969"/>
                  </a:cubicBezTo>
                  <a:cubicBezTo>
                    <a:pt x="964" y="6002"/>
                    <a:pt x="755" y="7036"/>
                    <a:pt x="557" y="8080"/>
                  </a:cubicBezTo>
                  <a:cubicBezTo>
                    <a:pt x="372" y="8974"/>
                    <a:pt x="0" y="9938"/>
                    <a:pt x="23" y="10867"/>
                  </a:cubicBezTo>
                  <a:cubicBezTo>
                    <a:pt x="23" y="10940"/>
                    <a:pt x="92" y="10986"/>
                    <a:pt x="160" y="10986"/>
                  </a:cubicBezTo>
                  <a:cubicBezTo>
                    <a:pt x="210" y="10986"/>
                    <a:pt x="259" y="10961"/>
                    <a:pt x="279" y="10901"/>
                  </a:cubicBezTo>
                  <a:cubicBezTo>
                    <a:pt x="906" y="9079"/>
                    <a:pt x="1138" y="7070"/>
                    <a:pt x="1556" y="5190"/>
                  </a:cubicBezTo>
                  <a:cubicBezTo>
                    <a:pt x="1857" y="3762"/>
                    <a:pt x="2113" y="2345"/>
                    <a:pt x="2415" y="918"/>
                  </a:cubicBezTo>
                  <a:cubicBezTo>
                    <a:pt x="2577" y="952"/>
                    <a:pt x="2728" y="952"/>
                    <a:pt x="2891" y="976"/>
                  </a:cubicBezTo>
                  <a:cubicBezTo>
                    <a:pt x="3297" y="1034"/>
                    <a:pt x="3680" y="1080"/>
                    <a:pt x="4086" y="1127"/>
                  </a:cubicBezTo>
                  <a:cubicBezTo>
                    <a:pt x="3970" y="1463"/>
                    <a:pt x="3936" y="1869"/>
                    <a:pt x="4121" y="2044"/>
                  </a:cubicBezTo>
                  <a:cubicBezTo>
                    <a:pt x="4145" y="2061"/>
                    <a:pt x="4171" y="2070"/>
                    <a:pt x="4197" y="2070"/>
                  </a:cubicBezTo>
                  <a:cubicBezTo>
                    <a:pt x="4223" y="2070"/>
                    <a:pt x="4249" y="2061"/>
                    <a:pt x="4272" y="2044"/>
                  </a:cubicBezTo>
                  <a:cubicBezTo>
                    <a:pt x="4586" y="1765"/>
                    <a:pt x="4261" y="1034"/>
                    <a:pt x="4783" y="941"/>
                  </a:cubicBezTo>
                  <a:cubicBezTo>
                    <a:pt x="4828" y="931"/>
                    <a:pt x="4876" y="927"/>
                    <a:pt x="4925" y="927"/>
                  </a:cubicBezTo>
                  <a:cubicBezTo>
                    <a:pt x="5105" y="927"/>
                    <a:pt x="5307" y="981"/>
                    <a:pt x="5480" y="999"/>
                  </a:cubicBezTo>
                  <a:cubicBezTo>
                    <a:pt x="5665" y="999"/>
                    <a:pt x="5805" y="976"/>
                    <a:pt x="5979" y="918"/>
                  </a:cubicBezTo>
                  <a:cubicBezTo>
                    <a:pt x="6014" y="906"/>
                    <a:pt x="6025" y="894"/>
                    <a:pt x="6025" y="883"/>
                  </a:cubicBezTo>
                  <a:cubicBezTo>
                    <a:pt x="6072" y="859"/>
                    <a:pt x="6095" y="836"/>
                    <a:pt x="6106" y="790"/>
                  </a:cubicBezTo>
                  <a:cubicBezTo>
                    <a:pt x="6176" y="627"/>
                    <a:pt x="6257" y="430"/>
                    <a:pt x="6420" y="325"/>
                  </a:cubicBezTo>
                  <a:cubicBezTo>
                    <a:pt x="6559" y="244"/>
                    <a:pt x="6745" y="163"/>
                    <a:pt x="6919" y="140"/>
                  </a:cubicBezTo>
                  <a:cubicBezTo>
                    <a:pt x="6966" y="128"/>
                    <a:pt x="6966" y="24"/>
                    <a:pt x="6908" y="24"/>
                  </a:cubicBezTo>
                  <a:cubicBezTo>
                    <a:pt x="6796" y="13"/>
                    <a:pt x="6697" y="0"/>
                    <a:pt x="6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8;p57">
              <a:extLst>
                <a:ext uri="{FF2B5EF4-FFF2-40B4-BE49-F238E27FC236}">
                  <a16:creationId xmlns:a16="http://schemas.microsoft.com/office/drawing/2014/main" id="{1BA817A3-6E13-2DD9-7BC9-9797679D7817}"/>
                </a:ext>
              </a:extLst>
            </p:cNvPr>
            <p:cNvSpPr/>
            <p:nvPr/>
          </p:nvSpPr>
          <p:spPr>
            <a:xfrm>
              <a:off x="6027925" y="3239875"/>
              <a:ext cx="50525" cy="18525"/>
            </a:xfrm>
            <a:custGeom>
              <a:avLst/>
              <a:gdLst/>
              <a:ahLst/>
              <a:cxnLst/>
              <a:rect l="l" t="t" r="r" b="b"/>
              <a:pathLst>
                <a:path w="2021" h="741" extrusionOk="0">
                  <a:moveTo>
                    <a:pt x="105" y="0"/>
                  </a:moveTo>
                  <a:cubicBezTo>
                    <a:pt x="1" y="0"/>
                    <a:pt x="12" y="128"/>
                    <a:pt x="71" y="174"/>
                  </a:cubicBezTo>
                  <a:cubicBezTo>
                    <a:pt x="396" y="348"/>
                    <a:pt x="755" y="464"/>
                    <a:pt x="1104" y="581"/>
                  </a:cubicBezTo>
                  <a:cubicBezTo>
                    <a:pt x="1282" y="648"/>
                    <a:pt x="1490" y="741"/>
                    <a:pt x="1689" y="741"/>
                  </a:cubicBezTo>
                  <a:cubicBezTo>
                    <a:pt x="1763" y="741"/>
                    <a:pt x="1836" y="728"/>
                    <a:pt x="1905" y="697"/>
                  </a:cubicBezTo>
                  <a:cubicBezTo>
                    <a:pt x="1998" y="650"/>
                    <a:pt x="2021" y="557"/>
                    <a:pt x="1928" y="499"/>
                  </a:cubicBezTo>
                  <a:cubicBezTo>
                    <a:pt x="1789" y="395"/>
                    <a:pt x="1638" y="395"/>
                    <a:pt x="1464" y="348"/>
                  </a:cubicBezTo>
                  <a:cubicBezTo>
                    <a:pt x="1301" y="302"/>
                    <a:pt x="1150" y="244"/>
                    <a:pt x="988" y="209"/>
                  </a:cubicBezTo>
                  <a:cubicBezTo>
                    <a:pt x="697" y="105"/>
                    <a:pt x="407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9;p57">
              <a:extLst>
                <a:ext uri="{FF2B5EF4-FFF2-40B4-BE49-F238E27FC236}">
                  <a16:creationId xmlns:a16="http://schemas.microsoft.com/office/drawing/2014/main" id="{9A5AC9A3-C07B-8ABC-AE81-3BF4B4ECD10A}"/>
                </a:ext>
              </a:extLst>
            </p:cNvPr>
            <p:cNvSpPr/>
            <p:nvPr/>
          </p:nvSpPr>
          <p:spPr>
            <a:xfrm>
              <a:off x="5990025" y="3217700"/>
              <a:ext cx="43750" cy="22125"/>
            </a:xfrm>
            <a:custGeom>
              <a:avLst/>
              <a:gdLst/>
              <a:ahLst/>
              <a:cxnLst/>
              <a:rect l="l" t="t" r="r" b="b"/>
              <a:pathLst>
                <a:path w="1750" h="885" extrusionOk="0">
                  <a:moveTo>
                    <a:pt x="89" y="0"/>
                  </a:moveTo>
                  <a:cubicBezTo>
                    <a:pt x="40" y="0"/>
                    <a:pt x="1" y="59"/>
                    <a:pt x="31" y="109"/>
                  </a:cubicBezTo>
                  <a:cubicBezTo>
                    <a:pt x="170" y="318"/>
                    <a:pt x="414" y="376"/>
                    <a:pt x="646" y="434"/>
                  </a:cubicBezTo>
                  <a:cubicBezTo>
                    <a:pt x="785" y="481"/>
                    <a:pt x="948" y="516"/>
                    <a:pt x="1076" y="585"/>
                  </a:cubicBezTo>
                  <a:cubicBezTo>
                    <a:pt x="1215" y="655"/>
                    <a:pt x="1296" y="806"/>
                    <a:pt x="1447" y="875"/>
                  </a:cubicBezTo>
                  <a:cubicBezTo>
                    <a:pt x="1457" y="882"/>
                    <a:pt x="1467" y="885"/>
                    <a:pt x="1477" y="885"/>
                  </a:cubicBezTo>
                  <a:cubicBezTo>
                    <a:pt x="1504" y="885"/>
                    <a:pt x="1532" y="863"/>
                    <a:pt x="1540" y="829"/>
                  </a:cubicBezTo>
                  <a:cubicBezTo>
                    <a:pt x="1749" y="249"/>
                    <a:pt x="437" y="63"/>
                    <a:pt x="112" y="5"/>
                  </a:cubicBezTo>
                  <a:cubicBezTo>
                    <a:pt x="104" y="2"/>
                    <a:pt x="96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0;p57">
              <a:extLst>
                <a:ext uri="{FF2B5EF4-FFF2-40B4-BE49-F238E27FC236}">
                  <a16:creationId xmlns:a16="http://schemas.microsoft.com/office/drawing/2014/main" id="{BDAAFBF9-4994-9203-F8D6-38A1EBAB5BA8}"/>
                </a:ext>
              </a:extLst>
            </p:cNvPr>
            <p:cNvSpPr/>
            <p:nvPr/>
          </p:nvSpPr>
          <p:spPr>
            <a:xfrm>
              <a:off x="5801275" y="3198950"/>
              <a:ext cx="283575" cy="316650"/>
            </a:xfrm>
            <a:custGeom>
              <a:avLst/>
              <a:gdLst/>
              <a:ahLst/>
              <a:cxnLst/>
              <a:rect l="l" t="t" r="r" b="b"/>
              <a:pathLst>
                <a:path w="11343" h="12666" extrusionOk="0">
                  <a:moveTo>
                    <a:pt x="2303" y="1"/>
                  </a:moveTo>
                  <a:cubicBezTo>
                    <a:pt x="2267" y="1"/>
                    <a:pt x="2245" y="4"/>
                    <a:pt x="2241" y="12"/>
                  </a:cubicBezTo>
                  <a:cubicBezTo>
                    <a:pt x="1916" y="766"/>
                    <a:pt x="1799" y="1823"/>
                    <a:pt x="1625" y="2624"/>
                  </a:cubicBezTo>
                  <a:cubicBezTo>
                    <a:pt x="1428" y="3541"/>
                    <a:pt x="1231" y="4435"/>
                    <a:pt x="1045" y="5352"/>
                  </a:cubicBezTo>
                  <a:cubicBezTo>
                    <a:pt x="871" y="6176"/>
                    <a:pt x="662" y="7001"/>
                    <a:pt x="499" y="7836"/>
                  </a:cubicBezTo>
                  <a:cubicBezTo>
                    <a:pt x="325" y="8707"/>
                    <a:pt x="197" y="9578"/>
                    <a:pt x="12" y="10483"/>
                  </a:cubicBezTo>
                  <a:lnTo>
                    <a:pt x="12" y="10576"/>
                  </a:lnTo>
                  <a:cubicBezTo>
                    <a:pt x="0" y="10634"/>
                    <a:pt x="12" y="10692"/>
                    <a:pt x="81" y="10715"/>
                  </a:cubicBezTo>
                  <a:cubicBezTo>
                    <a:pt x="766" y="10994"/>
                    <a:pt x="1521" y="11087"/>
                    <a:pt x="2229" y="11261"/>
                  </a:cubicBezTo>
                  <a:cubicBezTo>
                    <a:pt x="2937" y="11435"/>
                    <a:pt x="3657" y="11633"/>
                    <a:pt x="4377" y="11784"/>
                  </a:cubicBezTo>
                  <a:cubicBezTo>
                    <a:pt x="5725" y="12064"/>
                    <a:pt x="8617" y="12665"/>
                    <a:pt x="9048" y="12665"/>
                  </a:cubicBezTo>
                  <a:cubicBezTo>
                    <a:pt x="9081" y="12665"/>
                    <a:pt x="9099" y="12662"/>
                    <a:pt x="9102" y="12654"/>
                  </a:cubicBezTo>
                  <a:cubicBezTo>
                    <a:pt x="9427" y="11888"/>
                    <a:pt x="9543" y="10820"/>
                    <a:pt x="9717" y="10019"/>
                  </a:cubicBezTo>
                  <a:cubicBezTo>
                    <a:pt x="9903" y="9113"/>
                    <a:pt x="10112" y="8208"/>
                    <a:pt x="10297" y="7302"/>
                  </a:cubicBezTo>
                  <a:cubicBezTo>
                    <a:pt x="10472" y="6467"/>
                    <a:pt x="10681" y="5642"/>
                    <a:pt x="10831" y="4818"/>
                  </a:cubicBezTo>
                  <a:cubicBezTo>
                    <a:pt x="11006" y="3947"/>
                    <a:pt x="11145" y="3077"/>
                    <a:pt x="11331" y="2160"/>
                  </a:cubicBezTo>
                  <a:lnTo>
                    <a:pt x="11331" y="2067"/>
                  </a:lnTo>
                  <a:cubicBezTo>
                    <a:pt x="11342" y="2020"/>
                    <a:pt x="11331" y="1951"/>
                    <a:pt x="11261" y="1927"/>
                  </a:cubicBezTo>
                  <a:cubicBezTo>
                    <a:pt x="10588" y="1649"/>
                    <a:pt x="9833" y="1567"/>
                    <a:pt x="9125" y="1405"/>
                  </a:cubicBezTo>
                  <a:lnTo>
                    <a:pt x="9125" y="1405"/>
                  </a:lnTo>
                  <a:cubicBezTo>
                    <a:pt x="9137" y="1417"/>
                    <a:pt x="9137" y="1428"/>
                    <a:pt x="9148" y="1451"/>
                  </a:cubicBezTo>
                  <a:cubicBezTo>
                    <a:pt x="9195" y="1533"/>
                    <a:pt x="9171" y="1625"/>
                    <a:pt x="9125" y="1684"/>
                  </a:cubicBezTo>
                  <a:cubicBezTo>
                    <a:pt x="9763" y="1823"/>
                    <a:pt x="10390" y="1985"/>
                    <a:pt x="11029" y="2136"/>
                  </a:cubicBezTo>
                  <a:cubicBezTo>
                    <a:pt x="10820" y="3135"/>
                    <a:pt x="10135" y="6246"/>
                    <a:pt x="9949" y="7198"/>
                  </a:cubicBezTo>
                  <a:cubicBezTo>
                    <a:pt x="9601" y="8916"/>
                    <a:pt x="9171" y="10657"/>
                    <a:pt x="8904" y="12399"/>
                  </a:cubicBezTo>
                  <a:cubicBezTo>
                    <a:pt x="7581" y="12016"/>
                    <a:pt x="6176" y="11818"/>
                    <a:pt x="4841" y="11551"/>
                  </a:cubicBezTo>
                  <a:cubicBezTo>
                    <a:pt x="3332" y="11238"/>
                    <a:pt x="1834" y="10866"/>
                    <a:pt x="348" y="10518"/>
                  </a:cubicBezTo>
                  <a:cubicBezTo>
                    <a:pt x="546" y="9520"/>
                    <a:pt x="1231" y="6397"/>
                    <a:pt x="1416" y="5457"/>
                  </a:cubicBezTo>
                  <a:cubicBezTo>
                    <a:pt x="1765" y="3727"/>
                    <a:pt x="2206" y="1985"/>
                    <a:pt x="2461" y="244"/>
                  </a:cubicBezTo>
                  <a:cubicBezTo>
                    <a:pt x="3053" y="418"/>
                    <a:pt x="3657" y="546"/>
                    <a:pt x="4261" y="662"/>
                  </a:cubicBezTo>
                  <a:cubicBezTo>
                    <a:pt x="4295" y="534"/>
                    <a:pt x="4354" y="430"/>
                    <a:pt x="4446" y="360"/>
                  </a:cubicBezTo>
                  <a:cubicBezTo>
                    <a:pt x="3438" y="158"/>
                    <a:pt x="2544" y="1"/>
                    <a:pt x="2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1;p57">
              <a:extLst>
                <a:ext uri="{FF2B5EF4-FFF2-40B4-BE49-F238E27FC236}">
                  <a16:creationId xmlns:a16="http://schemas.microsoft.com/office/drawing/2014/main" id="{54077F01-9B70-2B28-6F04-90B05298E09A}"/>
                </a:ext>
              </a:extLst>
            </p:cNvPr>
            <p:cNvSpPr/>
            <p:nvPr/>
          </p:nvSpPr>
          <p:spPr>
            <a:xfrm>
              <a:off x="5822450" y="3221100"/>
              <a:ext cx="241500" cy="268925"/>
            </a:xfrm>
            <a:custGeom>
              <a:avLst/>
              <a:gdLst/>
              <a:ahLst/>
              <a:cxnLst/>
              <a:rect l="l" t="t" r="r" b="b"/>
              <a:pathLst>
                <a:path w="9660" h="10757" extrusionOk="0">
                  <a:moveTo>
                    <a:pt x="1945" y="1"/>
                  </a:moveTo>
                  <a:cubicBezTo>
                    <a:pt x="1920" y="1"/>
                    <a:pt x="1906" y="3"/>
                    <a:pt x="1904" y="8"/>
                  </a:cubicBezTo>
                  <a:cubicBezTo>
                    <a:pt x="1614" y="647"/>
                    <a:pt x="1533" y="1552"/>
                    <a:pt x="1382" y="2237"/>
                  </a:cubicBezTo>
                  <a:cubicBezTo>
                    <a:pt x="1219" y="3003"/>
                    <a:pt x="1045" y="3769"/>
                    <a:pt x="894" y="4559"/>
                  </a:cubicBezTo>
                  <a:cubicBezTo>
                    <a:pt x="744" y="5255"/>
                    <a:pt x="569" y="5964"/>
                    <a:pt x="442" y="6660"/>
                  </a:cubicBezTo>
                  <a:cubicBezTo>
                    <a:pt x="291" y="7403"/>
                    <a:pt x="175" y="8135"/>
                    <a:pt x="24" y="8912"/>
                  </a:cubicBezTo>
                  <a:lnTo>
                    <a:pt x="24" y="8994"/>
                  </a:lnTo>
                  <a:cubicBezTo>
                    <a:pt x="1" y="9040"/>
                    <a:pt x="24" y="9098"/>
                    <a:pt x="82" y="9110"/>
                  </a:cubicBezTo>
                  <a:cubicBezTo>
                    <a:pt x="662" y="9342"/>
                    <a:pt x="1301" y="9412"/>
                    <a:pt x="1904" y="9562"/>
                  </a:cubicBezTo>
                  <a:cubicBezTo>
                    <a:pt x="2520" y="9702"/>
                    <a:pt x="3123" y="9876"/>
                    <a:pt x="3727" y="10015"/>
                  </a:cubicBezTo>
                  <a:cubicBezTo>
                    <a:pt x="4877" y="10252"/>
                    <a:pt x="7311" y="10757"/>
                    <a:pt x="7702" y="10757"/>
                  </a:cubicBezTo>
                  <a:cubicBezTo>
                    <a:pt x="7734" y="10757"/>
                    <a:pt x="7752" y="10754"/>
                    <a:pt x="7756" y="10747"/>
                  </a:cubicBezTo>
                  <a:cubicBezTo>
                    <a:pt x="8046" y="10097"/>
                    <a:pt x="8127" y="9203"/>
                    <a:pt x="8278" y="8518"/>
                  </a:cubicBezTo>
                  <a:cubicBezTo>
                    <a:pt x="8440" y="7751"/>
                    <a:pt x="8615" y="6974"/>
                    <a:pt x="8766" y="6196"/>
                  </a:cubicBezTo>
                  <a:cubicBezTo>
                    <a:pt x="8916" y="5499"/>
                    <a:pt x="9091" y="4779"/>
                    <a:pt x="9218" y="4095"/>
                  </a:cubicBezTo>
                  <a:cubicBezTo>
                    <a:pt x="9369" y="3352"/>
                    <a:pt x="9485" y="2609"/>
                    <a:pt x="9636" y="1842"/>
                  </a:cubicBezTo>
                  <a:lnTo>
                    <a:pt x="9636" y="1749"/>
                  </a:lnTo>
                  <a:cubicBezTo>
                    <a:pt x="9659" y="1715"/>
                    <a:pt x="9636" y="1645"/>
                    <a:pt x="9578" y="1633"/>
                  </a:cubicBezTo>
                  <a:cubicBezTo>
                    <a:pt x="9160" y="1459"/>
                    <a:pt x="8696" y="1378"/>
                    <a:pt x="8243" y="1285"/>
                  </a:cubicBezTo>
                  <a:lnTo>
                    <a:pt x="8243" y="1285"/>
                  </a:lnTo>
                  <a:cubicBezTo>
                    <a:pt x="8243" y="1308"/>
                    <a:pt x="8255" y="1308"/>
                    <a:pt x="8255" y="1320"/>
                  </a:cubicBezTo>
                  <a:cubicBezTo>
                    <a:pt x="8301" y="1390"/>
                    <a:pt x="8290" y="1482"/>
                    <a:pt x="8255" y="1552"/>
                  </a:cubicBezTo>
                  <a:cubicBezTo>
                    <a:pt x="8638" y="1633"/>
                    <a:pt x="8998" y="1726"/>
                    <a:pt x="9381" y="1808"/>
                  </a:cubicBezTo>
                  <a:cubicBezTo>
                    <a:pt x="9207" y="2667"/>
                    <a:pt x="8626" y="5314"/>
                    <a:pt x="8464" y="6126"/>
                  </a:cubicBezTo>
                  <a:cubicBezTo>
                    <a:pt x="8162" y="7589"/>
                    <a:pt x="7802" y="9063"/>
                    <a:pt x="7581" y="10549"/>
                  </a:cubicBezTo>
                  <a:cubicBezTo>
                    <a:pt x="6467" y="10213"/>
                    <a:pt x="5260" y="10050"/>
                    <a:pt x="4122" y="9806"/>
                  </a:cubicBezTo>
                  <a:cubicBezTo>
                    <a:pt x="2845" y="9551"/>
                    <a:pt x="1568" y="9226"/>
                    <a:pt x="291" y="8936"/>
                  </a:cubicBezTo>
                  <a:cubicBezTo>
                    <a:pt x="465" y="8077"/>
                    <a:pt x="1045" y="5441"/>
                    <a:pt x="1208" y="4629"/>
                  </a:cubicBezTo>
                  <a:cubicBezTo>
                    <a:pt x="1510" y="3166"/>
                    <a:pt x="1870" y="1680"/>
                    <a:pt x="2090" y="205"/>
                  </a:cubicBezTo>
                  <a:cubicBezTo>
                    <a:pt x="2485" y="322"/>
                    <a:pt x="2880" y="403"/>
                    <a:pt x="3286" y="496"/>
                  </a:cubicBezTo>
                  <a:cubicBezTo>
                    <a:pt x="3251" y="403"/>
                    <a:pt x="3274" y="298"/>
                    <a:pt x="3309" y="217"/>
                  </a:cubicBezTo>
                  <a:cubicBezTo>
                    <a:pt x="2652" y="88"/>
                    <a:pt x="2097" y="1"/>
                    <a:pt x="194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22;p57">
              <a:extLst>
                <a:ext uri="{FF2B5EF4-FFF2-40B4-BE49-F238E27FC236}">
                  <a16:creationId xmlns:a16="http://schemas.microsoft.com/office/drawing/2014/main" id="{C0FC2337-AB73-5970-D13E-EE0E9F07E908}"/>
                </a:ext>
              </a:extLst>
            </p:cNvPr>
            <p:cNvSpPr/>
            <p:nvPr/>
          </p:nvSpPr>
          <p:spPr>
            <a:xfrm>
              <a:off x="5912125" y="3231450"/>
              <a:ext cx="107700" cy="24700"/>
            </a:xfrm>
            <a:custGeom>
              <a:avLst/>
              <a:gdLst/>
              <a:ahLst/>
              <a:cxnLst/>
              <a:rect l="l" t="t" r="r" b="b"/>
              <a:pathLst>
                <a:path w="4308" h="988" extrusionOk="0">
                  <a:moveTo>
                    <a:pt x="117" y="0"/>
                  </a:moveTo>
                  <a:cubicBezTo>
                    <a:pt x="47" y="0"/>
                    <a:pt x="1" y="117"/>
                    <a:pt x="94" y="140"/>
                  </a:cubicBezTo>
                  <a:cubicBezTo>
                    <a:pt x="802" y="302"/>
                    <a:pt x="1498" y="442"/>
                    <a:pt x="2183" y="581"/>
                  </a:cubicBezTo>
                  <a:cubicBezTo>
                    <a:pt x="2857" y="732"/>
                    <a:pt x="3553" y="929"/>
                    <a:pt x="4238" y="987"/>
                  </a:cubicBezTo>
                  <a:cubicBezTo>
                    <a:pt x="4308" y="987"/>
                    <a:pt x="4308" y="894"/>
                    <a:pt x="4250" y="871"/>
                  </a:cubicBezTo>
                  <a:cubicBezTo>
                    <a:pt x="3611" y="755"/>
                    <a:pt x="2961" y="558"/>
                    <a:pt x="2323" y="442"/>
                  </a:cubicBezTo>
                  <a:cubicBezTo>
                    <a:pt x="1603" y="291"/>
                    <a:pt x="860" y="82"/>
                    <a:pt x="11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23;p57">
              <a:extLst>
                <a:ext uri="{FF2B5EF4-FFF2-40B4-BE49-F238E27FC236}">
                  <a16:creationId xmlns:a16="http://schemas.microsoft.com/office/drawing/2014/main" id="{D529B4DC-207E-7B95-C3D4-CDBC1E6D01B9}"/>
                </a:ext>
              </a:extLst>
            </p:cNvPr>
            <p:cNvSpPr/>
            <p:nvPr/>
          </p:nvSpPr>
          <p:spPr>
            <a:xfrm>
              <a:off x="5899075" y="3189400"/>
              <a:ext cx="136425" cy="82225"/>
            </a:xfrm>
            <a:custGeom>
              <a:avLst/>
              <a:gdLst/>
              <a:ahLst/>
              <a:cxnLst/>
              <a:rect l="l" t="t" r="r" b="b"/>
              <a:pathLst>
                <a:path w="5457" h="3289" extrusionOk="0">
                  <a:moveTo>
                    <a:pt x="2947" y="214"/>
                  </a:moveTo>
                  <a:cubicBezTo>
                    <a:pt x="3001" y="214"/>
                    <a:pt x="3056" y="220"/>
                    <a:pt x="3112" y="231"/>
                  </a:cubicBezTo>
                  <a:cubicBezTo>
                    <a:pt x="3495" y="324"/>
                    <a:pt x="3727" y="649"/>
                    <a:pt x="3634" y="1102"/>
                  </a:cubicBezTo>
                  <a:cubicBezTo>
                    <a:pt x="3611" y="1148"/>
                    <a:pt x="3657" y="1206"/>
                    <a:pt x="3715" y="1218"/>
                  </a:cubicBezTo>
                  <a:cubicBezTo>
                    <a:pt x="4168" y="1369"/>
                    <a:pt x="4888" y="1369"/>
                    <a:pt x="5050" y="1903"/>
                  </a:cubicBezTo>
                  <a:cubicBezTo>
                    <a:pt x="5097" y="2077"/>
                    <a:pt x="5050" y="2298"/>
                    <a:pt x="5027" y="2472"/>
                  </a:cubicBezTo>
                  <a:cubicBezTo>
                    <a:pt x="4992" y="2750"/>
                    <a:pt x="5027" y="2948"/>
                    <a:pt x="4749" y="2948"/>
                  </a:cubicBezTo>
                  <a:cubicBezTo>
                    <a:pt x="4733" y="2948"/>
                    <a:pt x="4718" y="2949"/>
                    <a:pt x="4702" y="2949"/>
                  </a:cubicBezTo>
                  <a:cubicBezTo>
                    <a:pt x="4414" y="2949"/>
                    <a:pt x="4015" y="2853"/>
                    <a:pt x="3762" y="2809"/>
                  </a:cubicBezTo>
                  <a:cubicBezTo>
                    <a:pt x="3321" y="2704"/>
                    <a:pt x="2972" y="2646"/>
                    <a:pt x="2508" y="2542"/>
                  </a:cubicBezTo>
                  <a:lnTo>
                    <a:pt x="2496" y="2542"/>
                  </a:lnTo>
                  <a:cubicBezTo>
                    <a:pt x="2136" y="2472"/>
                    <a:pt x="1835" y="2402"/>
                    <a:pt x="1463" y="2321"/>
                  </a:cubicBezTo>
                  <a:cubicBezTo>
                    <a:pt x="1196" y="2263"/>
                    <a:pt x="767" y="2193"/>
                    <a:pt x="500" y="2066"/>
                  </a:cubicBezTo>
                  <a:cubicBezTo>
                    <a:pt x="244" y="1949"/>
                    <a:pt x="360" y="1775"/>
                    <a:pt x="442" y="1497"/>
                  </a:cubicBezTo>
                  <a:cubicBezTo>
                    <a:pt x="476" y="1323"/>
                    <a:pt x="523" y="1102"/>
                    <a:pt x="639" y="974"/>
                  </a:cubicBezTo>
                  <a:cubicBezTo>
                    <a:pt x="784" y="796"/>
                    <a:pt x="983" y="741"/>
                    <a:pt x="1198" y="741"/>
                  </a:cubicBezTo>
                  <a:cubicBezTo>
                    <a:pt x="1516" y="741"/>
                    <a:pt x="1871" y="861"/>
                    <a:pt x="2148" y="881"/>
                  </a:cubicBezTo>
                  <a:cubicBezTo>
                    <a:pt x="2195" y="881"/>
                    <a:pt x="2264" y="858"/>
                    <a:pt x="2264" y="812"/>
                  </a:cubicBezTo>
                  <a:cubicBezTo>
                    <a:pt x="2354" y="423"/>
                    <a:pt x="2623" y="214"/>
                    <a:pt x="2947" y="214"/>
                  </a:cubicBezTo>
                  <a:close/>
                  <a:moveTo>
                    <a:pt x="2923" y="0"/>
                  </a:moveTo>
                  <a:cubicBezTo>
                    <a:pt x="2513" y="0"/>
                    <a:pt x="2195" y="258"/>
                    <a:pt x="2055" y="626"/>
                  </a:cubicBezTo>
                  <a:cubicBezTo>
                    <a:pt x="1758" y="590"/>
                    <a:pt x="1410" y="481"/>
                    <a:pt x="1092" y="481"/>
                  </a:cubicBezTo>
                  <a:cubicBezTo>
                    <a:pt x="902" y="481"/>
                    <a:pt x="722" y="520"/>
                    <a:pt x="569" y="638"/>
                  </a:cubicBezTo>
                  <a:cubicBezTo>
                    <a:pt x="233" y="905"/>
                    <a:pt x="58" y="1532"/>
                    <a:pt x="24" y="1938"/>
                  </a:cubicBezTo>
                  <a:cubicBezTo>
                    <a:pt x="0" y="2298"/>
                    <a:pt x="244" y="2344"/>
                    <a:pt x="581" y="2402"/>
                  </a:cubicBezTo>
                  <a:cubicBezTo>
                    <a:pt x="1277" y="2518"/>
                    <a:pt x="1962" y="2692"/>
                    <a:pt x="2659" y="2809"/>
                  </a:cubicBezTo>
                  <a:cubicBezTo>
                    <a:pt x="3274" y="2948"/>
                    <a:pt x="3901" y="3052"/>
                    <a:pt x="4528" y="3226"/>
                  </a:cubicBezTo>
                  <a:cubicBezTo>
                    <a:pt x="4664" y="3259"/>
                    <a:pt x="4783" y="3288"/>
                    <a:pt x="4885" y="3288"/>
                  </a:cubicBezTo>
                  <a:cubicBezTo>
                    <a:pt x="5035" y="3288"/>
                    <a:pt x="5148" y="3225"/>
                    <a:pt x="5225" y="3017"/>
                  </a:cubicBezTo>
                  <a:cubicBezTo>
                    <a:pt x="5352" y="2658"/>
                    <a:pt x="5457" y="2007"/>
                    <a:pt x="5259" y="1624"/>
                  </a:cubicBezTo>
                  <a:cubicBezTo>
                    <a:pt x="5004" y="1183"/>
                    <a:pt x="4354" y="1137"/>
                    <a:pt x="3889" y="1009"/>
                  </a:cubicBezTo>
                  <a:cubicBezTo>
                    <a:pt x="3936" y="545"/>
                    <a:pt x="3646" y="115"/>
                    <a:pt x="3135" y="22"/>
                  </a:cubicBezTo>
                  <a:cubicBezTo>
                    <a:pt x="3062" y="7"/>
                    <a:pt x="2991" y="0"/>
                    <a:pt x="292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24;p57">
              <a:extLst>
                <a:ext uri="{FF2B5EF4-FFF2-40B4-BE49-F238E27FC236}">
                  <a16:creationId xmlns:a16="http://schemas.microsoft.com/office/drawing/2014/main" id="{FF7436C7-9DCC-9E59-EDAB-F6303295F4E9}"/>
                </a:ext>
              </a:extLst>
            </p:cNvPr>
            <p:cNvSpPr/>
            <p:nvPr/>
          </p:nvSpPr>
          <p:spPr>
            <a:xfrm>
              <a:off x="5958850" y="3202075"/>
              <a:ext cx="27325" cy="25675"/>
            </a:xfrm>
            <a:custGeom>
              <a:avLst/>
              <a:gdLst/>
              <a:ahLst/>
              <a:cxnLst/>
              <a:rect l="l" t="t" r="r" b="b"/>
              <a:pathLst>
                <a:path w="1093" h="1027" extrusionOk="0">
                  <a:moveTo>
                    <a:pt x="548" y="183"/>
                  </a:moveTo>
                  <a:cubicBezTo>
                    <a:pt x="608" y="183"/>
                    <a:pt x="664" y="195"/>
                    <a:pt x="721" y="235"/>
                  </a:cubicBezTo>
                  <a:cubicBezTo>
                    <a:pt x="779" y="282"/>
                    <a:pt x="837" y="340"/>
                    <a:pt x="860" y="398"/>
                  </a:cubicBezTo>
                  <a:cubicBezTo>
                    <a:pt x="930" y="595"/>
                    <a:pt x="802" y="804"/>
                    <a:pt x="605" y="850"/>
                  </a:cubicBezTo>
                  <a:cubicBezTo>
                    <a:pt x="582" y="854"/>
                    <a:pt x="559" y="856"/>
                    <a:pt x="536" y="856"/>
                  </a:cubicBezTo>
                  <a:cubicBezTo>
                    <a:pt x="348" y="856"/>
                    <a:pt x="165" y="732"/>
                    <a:pt x="175" y="525"/>
                  </a:cubicBezTo>
                  <a:cubicBezTo>
                    <a:pt x="187" y="363"/>
                    <a:pt x="326" y="235"/>
                    <a:pt x="465" y="189"/>
                  </a:cubicBezTo>
                  <a:cubicBezTo>
                    <a:pt x="494" y="185"/>
                    <a:pt x="522" y="183"/>
                    <a:pt x="548" y="183"/>
                  </a:cubicBezTo>
                  <a:close/>
                  <a:moveTo>
                    <a:pt x="541" y="1"/>
                  </a:moveTo>
                  <a:cubicBezTo>
                    <a:pt x="389" y="1"/>
                    <a:pt x="234" y="62"/>
                    <a:pt x="140" y="177"/>
                  </a:cubicBezTo>
                  <a:cubicBezTo>
                    <a:pt x="105" y="212"/>
                    <a:pt x="94" y="235"/>
                    <a:pt x="82" y="270"/>
                  </a:cubicBezTo>
                  <a:cubicBezTo>
                    <a:pt x="36" y="351"/>
                    <a:pt x="1" y="444"/>
                    <a:pt x="1" y="525"/>
                  </a:cubicBezTo>
                  <a:cubicBezTo>
                    <a:pt x="1" y="813"/>
                    <a:pt x="253" y="1026"/>
                    <a:pt x="538" y="1026"/>
                  </a:cubicBezTo>
                  <a:cubicBezTo>
                    <a:pt x="552" y="1026"/>
                    <a:pt x="567" y="1026"/>
                    <a:pt x="581" y="1025"/>
                  </a:cubicBezTo>
                  <a:cubicBezTo>
                    <a:pt x="872" y="990"/>
                    <a:pt x="1092" y="746"/>
                    <a:pt x="1046" y="456"/>
                  </a:cubicBezTo>
                  <a:cubicBezTo>
                    <a:pt x="1022" y="293"/>
                    <a:pt x="953" y="165"/>
                    <a:pt x="802" y="73"/>
                  </a:cubicBezTo>
                  <a:cubicBezTo>
                    <a:pt x="727" y="24"/>
                    <a:pt x="635" y="1"/>
                    <a:pt x="54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540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35F-5B7D-87F1-B564-4E556B24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90800" y="133350"/>
            <a:ext cx="7704000" cy="6402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30ED-A601-54BF-C66A-551C37AB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25" y="1026031"/>
            <a:ext cx="754200" cy="381000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977A7-7547-FC58-182A-830A7F6D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650919"/>
            <a:ext cx="3479838" cy="2386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4BEDD-C4AA-F459-4BBE-4C4AF910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786" y="56088"/>
            <a:ext cx="3330916" cy="238601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84A2E71-3151-99BC-E768-BEB100EF679D}"/>
              </a:ext>
            </a:extLst>
          </p:cNvPr>
          <p:cNvSpPr txBox="1">
            <a:spLocks/>
          </p:cNvSpPr>
          <p:nvPr/>
        </p:nvSpPr>
        <p:spPr>
          <a:xfrm>
            <a:off x="3927824" y="2491672"/>
            <a:ext cx="122711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trestbps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B8FA4-FE84-A8DE-CDC6-C714DB34E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364" y="2272774"/>
            <a:ext cx="3918290" cy="281463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ECD6AF9-2F5D-2D35-3054-2A8B753D2362}"/>
              </a:ext>
            </a:extLst>
          </p:cNvPr>
          <p:cNvSpPr txBox="1">
            <a:spLocks/>
          </p:cNvSpPr>
          <p:nvPr/>
        </p:nvSpPr>
        <p:spPr>
          <a:xfrm>
            <a:off x="7287888" y="1657350"/>
            <a:ext cx="122711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chol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3D3B-A57D-C3EE-08B9-F4D964933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57400" y="242374"/>
            <a:ext cx="7704000" cy="640200"/>
          </a:xfrm>
        </p:spPr>
        <p:txBody>
          <a:bodyPr/>
          <a:lstStyle/>
          <a:p>
            <a:r>
              <a:rPr lang="en-US" dirty="0"/>
              <a:t>Conc.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D9D5F-4A59-3DDB-46A8-755AAE9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7" y="1800213"/>
            <a:ext cx="3665202" cy="259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AA080-B768-2544-1235-BA839CAA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17" y="1861610"/>
            <a:ext cx="3429000" cy="248386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28F55E7-AE9E-E41F-0690-1E9C64DE8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245743"/>
            <a:ext cx="1884575" cy="441013"/>
          </a:xfrm>
        </p:spPr>
        <p:txBody>
          <a:bodyPr/>
          <a:lstStyle/>
          <a:p>
            <a:r>
              <a:rPr lang="en-US" dirty="0" err="1"/>
              <a:t>thalach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BCA187-0FAF-AFE2-9C87-6F648421BB6D}"/>
              </a:ext>
            </a:extLst>
          </p:cNvPr>
          <p:cNvSpPr txBox="1">
            <a:spLocks/>
          </p:cNvSpPr>
          <p:nvPr/>
        </p:nvSpPr>
        <p:spPr>
          <a:xfrm>
            <a:off x="6090503" y="1245743"/>
            <a:ext cx="1122575" cy="29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oldpeak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8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AC3B-69AC-FDF4-3EA0-3D45EFA92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0" y="210139"/>
            <a:ext cx="4503600" cy="685800"/>
          </a:xfrm>
        </p:spPr>
        <p:txBody>
          <a:bodyPr/>
          <a:lstStyle/>
          <a:p>
            <a:r>
              <a:rPr lang="en-US" dirty="0"/>
              <a:t>Box plots: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07374-CE65-505E-F73A-84BB7EDE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241"/>
            <a:ext cx="3614509" cy="2386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2487E-64ED-D4BA-689F-9AA98E7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97" y="116116"/>
            <a:ext cx="3010504" cy="19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DF9C6-6D3C-7E4D-CB2F-68B4BA44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48" y="2506016"/>
            <a:ext cx="3896852" cy="258127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8B92993-F829-C8C4-8F31-C4D3A546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512" y="3576148"/>
            <a:ext cx="1884575" cy="441013"/>
          </a:xfrm>
        </p:spPr>
        <p:txBody>
          <a:bodyPr/>
          <a:lstStyle/>
          <a:p>
            <a:r>
              <a:rPr lang="en-US" dirty="0"/>
              <a:t>Age-Sex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200F84-7D2E-E251-6812-651B5201D6D2}"/>
              </a:ext>
            </a:extLst>
          </p:cNvPr>
          <p:cNvSpPr txBox="1">
            <a:spLocks/>
          </p:cNvSpPr>
          <p:nvPr/>
        </p:nvSpPr>
        <p:spPr>
          <a:xfrm>
            <a:off x="6477000" y="1352550"/>
            <a:ext cx="1884575" cy="4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Oldpeak</a:t>
            </a:r>
            <a:r>
              <a:rPr lang="en-US" dirty="0"/>
              <a:t>-Target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47B019-C45F-4179-54F7-FBAEE5F54E6D}"/>
              </a:ext>
            </a:extLst>
          </p:cNvPr>
          <p:cNvSpPr txBox="1">
            <a:spLocks/>
          </p:cNvSpPr>
          <p:nvPr/>
        </p:nvSpPr>
        <p:spPr>
          <a:xfrm>
            <a:off x="3702397" y="3796654"/>
            <a:ext cx="1884575" cy="4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Thalach</a:t>
            </a:r>
            <a:r>
              <a:rPr lang="en-US" dirty="0"/>
              <a:t>-cp</a:t>
            </a:r>
          </a:p>
        </p:txBody>
      </p:sp>
    </p:spTree>
    <p:extLst>
      <p:ext uri="{BB962C8B-B14F-4D97-AF65-F5344CB8AC3E}">
        <p14:creationId xmlns:p14="http://schemas.microsoft.com/office/powerpoint/2010/main" val="137106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EA78-4D3B-1D78-389A-907A8BBB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350" y="133350"/>
            <a:ext cx="4579800" cy="533400"/>
          </a:xfrm>
        </p:spPr>
        <p:txBody>
          <a:bodyPr/>
          <a:lstStyle/>
          <a:p>
            <a:r>
              <a:rPr lang="en-US" dirty="0"/>
              <a:t>Boxplots conc.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B79D3-6431-74DB-F589-781AAE12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0" y="1127582"/>
            <a:ext cx="3554475" cy="277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7666F-2D03-AB01-E877-38148402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36" y="996119"/>
            <a:ext cx="3607852" cy="291485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850D67C-D4C1-DF9B-CC44-AEACD3AD4CB0}"/>
              </a:ext>
            </a:extLst>
          </p:cNvPr>
          <p:cNvSpPr txBox="1">
            <a:spLocks/>
          </p:cNvSpPr>
          <p:nvPr/>
        </p:nvSpPr>
        <p:spPr>
          <a:xfrm>
            <a:off x="1143000" y="4017618"/>
            <a:ext cx="1884575" cy="4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Oldpeak-exang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724F67-FB81-03C3-61D3-F5A1237D558C}"/>
              </a:ext>
            </a:extLst>
          </p:cNvPr>
          <p:cNvSpPr txBox="1">
            <a:spLocks/>
          </p:cNvSpPr>
          <p:nvPr/>
        </p:nvSpPr>
        <p:spPr>
          <a:xfrm>
            <a:off x="6324600" y="4015917"/>
            <a:ext cx="1884575" cy="4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Chol-ca</a:t>
            </a:r>
          </a:p>
        </p:txBody>
      </p:sp>
    </p:spTree>
    <p:extLst>
      <p:ext uri="{BB962C8B-B14F-4D97-AF65-F5344CB8AC3E}">
        <p14:creationId xmlns:p14="http://schemas.microsoft.com/office/powerpoint/2010/main" val="203528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3680-6BEC-34AE-3AB2-C11FA08E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1600" y="133350"/>
            <a:ext cx="5226900" cy="472500"/>
          </a:xfrm>
        </p:spPr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19C7-BB4A-2B70-A61B-FA0749D0E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9837B5-E39C-E38A-368E-06DC0E62F6E4}"/>
              </a:ext>
            </a:extLst>
          </p:cNvPr>
          <p:cNvSpPr txBox="1">
            <a:spLocks/>
          </p:cNvSpPr>
          <p:nvPr/>
        </p:nvSpPr>
        <p:spPr>
          <a:xfrm>
            <a:off x="6405513" y="1849580"/>
            <a:ext cx="2509887" cy="49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Restceg-fbs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BB2BF5-780F-C9F1-C22D-44ADF5FBB043}"/>
              </a:ext>
            </a:extLst>
          </p:cNvPr>
          <p:cNvSpPr txBox="1">
            <a:spLocks/>
          </p:cNvSpPr>
          <p:nvPr/>
        </p:nvSpPr>
        <p:spPr>
          <a:xfrm>
            <a:off x="1349866" y="4382183"/>
            <a:ext cx="1884575" cy="44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Ca-slope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35001-55EC-CB34-DE08-2DE14D4B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81" y="3041116"/>
            <a:ext cx="6019800" cy="205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DF82D-BE94-9B17-3A9A-89388C8F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1" y="1109489"/>
            <a:ext cx="6096000" cy="19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26A0-74F2-7B76-66C3-32E173D0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57400" y="221859"/>
            <a:ext cx="7704000" cy="640200"/>
          </a:xfrm>
        </p:spPr>
        <p:txBody>
          <a:bodyPr/>
          <a:lstStyle/>
          <a:p>
            <a:r>
              <a:rPr lang="en-US" dirty="0"/>
              <a:t>Heatmaps conc.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A6128-90CA-C249-D530-14CC6A52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55385"/>
            <a:ext cx="5867400" cy="194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55C7D-FA08-AC86-0F90-4B5E5A7B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57" y="3160161"/>
            <a:ext cx="5976157" cy="194586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9214747-ABED-8766-B078-7CB39B3BA21C}"/>
              </a:ext>
            </a:extLst>
          </p:cNvPr>
          <p:cNvSpPr txBox="1">
            <a:spLocks/>
          </p:cNvSpPr>
          <p:nvPr/>
        </p:nvSpPr>
        <p:spPr>
          <a:xfrm>
            <a:off x="5410200" y="4107971"/>
            <a:ext cx="2509887" cy="49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Cp-target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0EE0046-4460-2B20-8B97-E2AE3A20AC2C}"/>
              </a:ext>
            </a:extLst>
          </p:cNvPr>
          <p:cNvSpPr txBox="1">
            <a:spLocks/>
          </p:cNvSpPr>
          <p:nvPr/>
        </p:nvSpPr>
        <p:spPr>
          <a:xfrm>
            <a:off x="838200" y="1695585"/>
            <a:ext cx="2509887" cy="49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Thal</a:t>
            </a:r>
            <a:r>
              <a:rPr lang="en-US" dirty="0"/>
              <a:t>-ca</a:t>
            </a:r>
          </a:p>
        </p:txBody>
      </p:sp>
    </p:spTree>
    <p:extLst>
      <p:ext uri="{BB962C8B-B14F-4D97-AF65-F5344CB8AC3E}">
        <p14:creationId xmlns:p14="http://schemas.microsoft.com/office/powerpoint/2010/main" val="152610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C8DA-B6C9-6D09-650F-FC05FE2EE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4C80A-8C43-E4CA-3FF8-AD33F228D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436326"/>
            <a:ext cx="5226900" cy="2500500"/>
          </a:xfrm>
        </p:spPr>
        <p:txBody>
          <a:bodyPr/>
          <a:lstStyle/>
          <a:p>
            <a:pPr algn="l"/>
            <a:r>
              <a:rPr lang="en-US" dirty="0"/>
              <a:t>A random forest model was used to predict heart disease in this dataset.</a:t>
            </a:r>
          </a:p>
          <a:p>
            <a:pPr algn="l"/>
            <a:r>
              <a:rPr lang="en-US" dirty="0"/>
              <a:t>This visualization shows the performance of a</a:t>
            </a:r>
          </a:p>
          <a:p>
            <a:pPr algn="l"/>
            <a:r>
              <a:rPr lang="en-US" dirty="0"/>
              <a:t>Random Forest model on a heart disease prediction task. The model achieved an accuracy of 86%.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18EB7-7803-D11E-6978-A141A04B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78" y="1503382"/>
            <a:ext cx="3847890" cy="32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8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  <a:endParaRPr dirty="0"/>
          </a:p>
        </p:txBody>
      </p:sp>
      <p:sp>
        <p:nvSpPr>
          <p:cNvPr id="1788" name="Google Shape;1788;p38"/>
          <p:cNvSpPr txBox="1">
            <a:spLocks noGrp="1"/>
          </p:cNvSpPr>
          <p:nvPr>
            <p:ph type="subTitle" idx="4294967295"/>
          </p:nvPr>
        </p:nvSpPr>
        <p:spPr>
          <a:xfrm>
            <a:off x="6303860" y="1475288"/>
            <a:ext cx="2382940" cy="772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Eman Osama Hosny 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9" name="Google Shape;1789;p38"/>
          <p:cNvSpPr txBox="1">
            <a:spLocks noGrp="1"/>
          </p:cNvSpPr>
          <p:nvPr>
            <p:ph type="subTitle" idx="4294967295"/>
          </p:nvPr>
        </p:nvSpPr>
        <p:spPr>
          <a:xfrm>
            <a:off x="6303860" y="2445144"/>
            <a:ext cx="2687740" cy="772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Sohila</a:t>
            </a:r>
            <a:r>
              <a:rPr lang="en-US" dirty="0"/>
              <a:t> </a:t>
            </a:r>
            <a:r>
              <a:rPr lang="en-US" dirty="0" err="1"/>
              <a:t>Noaman</a:t>
            </a:r>
            <a:r>
              <a:rPr lang="en-US" dirty="0"/>
              <a:t> Mahmoud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0" name="Google Shape;1790;p38"/>
          <p:cNvSpPr txBox="1">
            <a:spLocks noGrp="1"/>
          </p:cNvSpPr>
          <p:nvPr>
            <p:ph type="subTitle" idx="4294967295"/>
          </p:nvPr>
        </p:nvSpPr>
        <p:spPr>
          <a:xfrm>
            <a:off x="6303860" y="3414700"/>
            <a:ext cx="2535340" cy="833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Nader </a:t>
            </a:r>
            <a:r>
              <a:rPr lang="en-US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Nagah</a:t>
            </a:r>
            <a:r>
              <a:rPr lang="en-US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Mohamed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1" name="Google Shape;1791;p38"/>
          <p:cNvSpPr txBox="1"/>
          <p:nvPr/>
        </p:nvSpPr>
        <p:spPr>
          <a:xfrm>
            <a:off x="1373040" y="2484865"/>
            <a:ext cx="20088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2" name="Google Shape;1792;p38"/>
          <p:cNvSpPr txBox="1"/>
          <p:nvPr/>
        </p:nvSpPr>
        <p:spPr>
          <a:xfrm>
            <a:off x="1373040" y="2010271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793" name="Google Shape;1793;p38"/>
          <p:cNvGrpSpPr/>
          <p:nvPr/>
        </p:nvGrpSpPr>
        <p:grpSpPr>
          <a:xfrm>
            <a:off x="3662588" y="1807203"/>
            <a:ext cx="1818824" cy="1962000"/>
            <a:chOff x="3716138" y="1862625"/>
            <a:chExt cx="1818824" cy="1962000"/>
          </a:xfrm>
        </p:grpSpPr>
        <p:grpSp>
          <p:nvGrpSpPr>
            <p:cNvPr id="1794" name="Google Shape;1794;p38"/>
            <p:cNvGrpSpPr/>
            <p:nvPr/>
          </p:nvGrpSpPr>
          <p:grpSpPr>
            <a:xfrm>
              <a:off x="3716138" y="2122545"/>
              <a:ext cx="1436758" cy="1654685"/>
              <a:chOff x="3716138" y="2122545"/>
              <a:chExt cx="1436758" cy="1654685"/>
            </a:xfrm>
          </p:grpSpPr>
          <p:sp>
            <p:nvSpPr>
              <p:cNvPr id="1795" name="Google Shape;1795;p38"/>
              <p:cNvSpPr/>
              <p:nvPr/>
            </p:nvSpPr>
            <p:spPr>
              <a:xfrm>
                <a:off x="3716138" y="2254976"/>
                <a:ext cx="1339886" cy="1522254"/>
              </a:xfrm>
              <a:custGeom>
                <a:avLst/>
                <a:gdLst/>
                <a:ahLst/>
                <a:cxnLst/>
                <a:rect l="l" t="t" r="r" b="b"/>
                <a:pathLst>
                  <a:path w="184516" h="209630" extrusionOk="0">
                    <a:moveTo>
                      <a:pt x="104444" y="2991"/>
                    </a:moveTo>
                    <a:lnTo>
                      <a:pt x="106961" y="3786"/>
                    </a:lnTo>
                    <a:cubicBezTo>
                      <a:pt x="106762" y="4250"/>
                      <a:pt x="106497" y="4780"/>
                      <a:pt x="106232" y="5243"/>
                    </a:cubicBezTo>
                    <a:cubicBezTo>
                      <a:pt x="100271" y="13456"/>
                      <a:pt x="94377" y="21668"/>
                      <a:pt x="88416" y="29947"/>
                    </a:cubicBezTo>
                    <a:cubicBezTo>
                      <a:pt x="88019" y="30344"/>
                      <a:pt x="87489" y="30609"/>
                      <a:pt x="86959" y="30808"/>
                    </a:cubicBezTo>
                    <a:cubicBezTo>
                      <a:pt x="86297" y="29880"/>
                      <a:pt x="85039" y="28423"/>
                      <a:pt x="85304" y="28026"/>
                    </a:cubicBezTo>
                    <a:cubicBezTo>
                      <a:pt x="90205" y="20675"/>
                      <a:pt x="95238" y="13389"/>
                      <a:pt x="100470" y="6170"/>
                    </a:cubicBezTo>
                    <a:cubicBezTo>
                      <a:pt x="101464" y="4780"/>
                      <a:pt x="103186" y="3919"/>
                      <a:pt x="104444" y="2991"/>
                    </a:cubicBezTo>
                    <a:close/>
                    <a:moveTo>
                      <a:pt x="151694" y="17088"/>
                    </a:moveTo>
                    <a:cubicBezTo>
                      <a:pt x="151788" y="17088"/>
                      <a:pt x="152018" y="17311"/>
                      <a:pt x="152195" y="17429"/>
                    </a:cubicBezTo>
                    <a:cubicBezTo>
                      <a:pt x="151997" y="17694"/>
                      <a:pt x="151864" y="17893"/>
                      <a:pt x="151732" y="18025"/>
                    </a:cubicBezTo>
                    <a:cubicBezTo>
                      <a:pt x="149016" y="21800"/>
                      <a:pt x="146433" y="25642"/>
                      <a:pt x="143652" y="29351"/>
                    </a:cubicBezTo>
                    <a:cubicBezTo>
                      <a:pt x="142923" y="30278"/>
                      <a:pt x="141599" y="30675"/>
                      <a:pt x="140539" y="31271"/>
                    </a:cubicBezTo>
                    <a:cubicBezTo>
                      <a:pt x="140936" y="30212"/>
                      <a:pt x="141400" y="29218"/>
                      <a:pt x="141996" y="28291"/>
                    </a:cubicBezTo>
                    <a:cubicBezTo>
                      <a:pt x="144778" y="24781"/>
                      <a:pt x="147692" y="21337"/>
                      <a:pt x="150539" y="17893"/>
                    </a:cubicBezTo>
                    <a:cubicBezTo>
                      <a:pt x="150871" y="17562"/>
                      <a:pt x="151268" y="17297"/>
                      <a:pt x="151665" y="17098"/>
                    </a:cubicBezTo>
                    <a:cubicBezTo>
                      <a:pt x="151673" y="17091"/>
                      <a:pt x="151682" y="17088"/>
                      <a:pt x="151694" y="17088"/>
                    </a:cubicBezTo>
                    <a:close/>
                    <a:moveTo>
                      <a:pt x="155626" y="19410"/>
                    </a:moveTo>
                    <a:cubicBezTo>
                      <a:pt x="155881" y="19410"/>
                      <a:pt x="156195" y="19831"/>
                      <a:pt x="156566" y="20079"/>
                    </a:cubicBezTo>
                    <a:cubicBezTo>
                      <a:pt x="155374" y="21602"/>
                      <a:pt x="154248" y="22993"/>
                      <a:pt x="153189" y="24317"/>
                    </a:cubicBezTo>
                    <a:cubicBezTo>
                      <a:pt x="152195" y="25708"/>
                      <a:pt x="151268" y="27099"/>
                      <a:pt x="150208" y="28423"/>
                    </a:cubicBezTo>
                    <a:cubicBezTo>
                      <a:pt x="149347" y="29483"/>
                      <a:pt x="148288" y="30410"/>
                      <a:pt x="147360" y="31404"/>
                    </a:cubicBezTo>
                    <a:cubicBezTo>
                      <a:pt x="147824" y="30079"/>
                      <a:pt x="148023" y="28490"/>
                      <a:pt x="148751" y="27298"/>
                    </a:cubicBezTo>
                    <a:cubicBezTo>
                      <a:pt x="150275" y="24847"/>
                      <a:pt x="151930" y="22463"/>
                      <a:pt x="153718" y="20211"/>
                    </a:cubicBezTo>
                    <a:cubicBezTo>
                      <a:pt x="154248" y="19747"/>
                      <a:pt x="154911" y="19482"/>
                      <a:pt x="155573" y="19416"/>
                    </a:cubicBezTo>
                    <a:cubicBezTo>
                      <a:pt x="155590" y="19412"/>
                      <a:pt x="155608" y="19410"/>
                      <a:pt x="155626" y="19410"/>
                    </a:cubicBezTo>
                    <a:close/>
                    <a:moveTo>
                      <a:pt x="98483" y="3058"/>
                    </a:moveTo>
                    <a:cubicBezTo>
                      <a:pt x="98550" y="3058"/>
                      <a:pt x="98814" y="3322"/>
                      <a:pt x="99013" y="3521"/>
                    </a:cubicBezTo>
                    <a:cubicBezTo>
                      <a:pt x="98417" y="4382"/>
                      <a:pt x="98020" y="5177"/>
                      <a:pt x="97490" y="5839"/>
                    </a:cubicBezTo>
                    <a:cubicBezTo>
                      <a:pt x="91662" y="13919"/>
                      <a:pt x="86032" y="22132"/>
                      <a:pt x="79939" y="30013"/>
                    </a:cubicBezTo>
                    <a:cubicBezTo>
                      <a:pt x="78813" y="31536"/>
                      <a:pt x="76230" y="31867"/>
                      <a:pt x="74243" y="32795"/>
                    </a:cubicBezTo>
                    <a:cubicBezTo>
                      <a:pt x="74199" y="32817"/>
                      <a:pt x="74155" y="32824"/>
                      <a:pt x="74108" y="32824"/>
                    </a:cubicBezTo>
                    <a:cubicBezTo>
                      <a:pt x="74015" y="32824"/>
                      <a:pt x="73912" y="32795"/>
                      <a:pt x="73780" y="32795"/>
                    </a:cubicBezTo>
                    <a:cubicBezTo>
                      <a:pt x="73912" y="32397"/>
                      <a:pt x="74111" y="32066"/>
                      <a:pt x="74310" y="31735"/>
                    </a:cubicBezTo>
                    <a:cubicBezTo>
                      <a:pt x="81131" y="22860"/>
                      <a:pt x="87953" y="13853"/>
                      <a:pt x="94907" y="5044"/>
                    </a:cubicBezTo>
                    <a:cubicBezTo>
                      <a:pt x="95635" y="4051"/>
                      <a:pt x="97225" y="3654"/>
                      <a:pt x="98483" y="3058"/>
                    </a:cubicBezTo>
                    <a:close/>
                    <a:moveTo>
                      <a:pt x="159774" y="22591"/>
                    </a:moveTo>
                    <a:cubicBezTo>
                      <a:pt x="159975" y="22591"/>
                      <a:pt x="160297" y="23219"/>
                      <a:pt x="160739" y="23787"/>
                    </a:cubicBezTo>
                    <a:cubicBezTo>
                      <a:pt x="157626" y="28423"/>
                      <a:pt x="154447" y="32993"/>
                      <a:pt x="151268" y="37497"/>
                    </a:cubicBezTo>
                    <a:cubicBezTo>
                      <a:pt x="151210" y="37555"/>
                      <a:pt x="151068" y="37585"/>
                      <a:pt x="150884" y="37585"/>
                    </a:cubicBezTo>
                    <a:cubicBezTo>
                      <a:pt x="150436" y="37585"/>
                      <a:pt x="149742" y="37409"/>
                      <a:pt x="149414" y="37033"/>
                    </a:cubicBezTo>
                    <a:cubicBezTo>
                      <a:pt x="149016" y="36570"/>
                      <a:pt x="148685" y="35378"/>
                      <a:pt x="148950" y="34980"/>
                    </a:cubicBezTo>
                    <a:cubicBezTo>
                      <a:pt x="151798" y="31139"/>
                      <a:pt x="154712" y="27298"/>
                      <a:pt x="157692" y="23522"/>
                    </a:cubicBezTo>
                    <a:cubicBezTo>
                      <a:pt x="158288" y="22993"/>
                      <a:pt x="159017" y="22661"/>
                      <a:pt x="159745" y="22595"/>
                    </a:cubicBezTo>
                    <a:cubicBezTo>
                      <a:pt x="159755" y="22592"/>
                      <a:pt x="159764" y="22591"/>
                      <a:pt x="159774" y="22591"/>
                    </a:cubicBezTo>
                    <a:close/>
                    <a:moveTo>
                      <a:pt x="131304" y="7092"/>
                    </a:moveTo>
                    <a:cubicBezTo>
                      <a:pt x="131519" y="7092"/>
                      <a:pt x="131948" y="7577"/>
                      <a:pt x="132260" y="7826"/>
                    </a:cubicBezTo>
                    <a:cubicBezTo>
                      <a:pt x="131399" y="9018"/>
                      <a:pt x="130538" y="10012"/>
                      <a:pt x="129810" y="11071"/>
                    </a:cubicBezTo>
                    <a:cubicBezTo>
                      <a:pt x="124048" y="19482"/>
                      <a:pt x="118286" y="27960"/>
                      <a:pt x="112458" y="36305"/>
                    </a:cubicBezTo>
                    <a:cubicBezTo>
                      <a:pt x="111928" y="37033"/>
                      <a:pt x="110736" y="37364"/>
                      <a:pt x="109875" y="37828"/>
                    </a:cubicBezTo>
                    <a:cubicBezTo>
                      <a:pt x="109808" y="37033"/>
                      <a:pt x="109279" y="35907"/>
                      <a:pt x="109676" y="35378"/>
                    </a:cubicBezTo>
                    <a:cubicBezTo>
                      <a:pt x="115703" y="26304"/>
                      <a:pt x="121796" y="17297"/>
                      <a:pt x="128022" y="8422"/>
                    </a:cubicBezTo>
                    <a:cubicBezTo>
                      <a:pt x="128551" y="7627"/>
                      <a:pt x="130141" y="7429"/>
                      <a:pt x="131267" y="7098"/>
                    </a:cubicBezTo>
                    <a:cubicBezTo>
                      <a:pt x="131278" y="7094"/>
                      <a:pt x="131291" y="7092"/>
                      <a:pt x="131304" y="7092"/>
                    </a:cubicBezTo>
                    <a:close/>
                    <a:moveTo>
                      <a:pt x="168289" y="29947"/>
                    </a:moveTo>
                    <a:cubicBezTo>
                      <a:pt x="168819" y="30212"/>
                      <a:pt x="169150" y="30808"/>
                      <a:pt x="169878" y="31602"/>
                    </a:cubicBezTo>
                    <a:cubicBezTo>
                      <a:pt x="168024" y="33788"/>
                      <a:pt x="166302" y="35907"/>
                      <a:pt x="164381" y="37894"/>
                    </a:cubicBezTo>
                    <a:cubicBezTo>
                      <a:pt x="164356" y="37919"/>
                      <a:pt x="164317" y="37931"/>
                      <a:pt x="164265" y="37931"/>
                    </a:cubicBezTo>
                    <a:cubicBezTo>
                      <a:pt x="163907" y="37931"/>
                      <a:pt x="162974" y="37381"/>
                      <a:pt x="162395" y="37033"/>
                    </a:cubicBezTo>
                    <a:cubicBezTo>
                      <a:pt x="162328" y="36967"/>
                      <a:pt x="162527" y="36106"/>
                      <a:pt x="162792" y="35775"/>
                    </a:cubicBezTo>
                    <a:cubicBezTo>
                      <a:pt x="164116" y="33987"/>
                      <a:pt x="165507" y="32199"/>
                      <a:pt x="166964" y="30477"/>
                    </a:cubicBezTo>
                    <a:cubicBezTo>
                      <a:pt x="167295" y="30145"/>
                      <a:pt x="167825" y="29947"/>
                      <a:pt x="168289" y="29947"/>
                    </a:cubicBezTo>
                    <a:close/>
                    <a:moveTo>
                      <a:pt x="113584" y="4183"/>
                    </a:moveTo>
                    <a:cubicBezTo>
                      <a:pt x="113319" y="5309"/>
                      <a:pt x="112921" y="6303"/>
                      <a:pt x="112458" y="7296"/>
                    </a:cubicBezTo>
                    <a:cubicBezTo>
                      <a:pt x="105636" y="17363"/>
                      <a:pt x="98682" y="27364"/>
                      <a:pt x="91794" y="37364"/>
                    </a:cubicBezTo>
                    <a:cubicBezTo>
                      <a:pt x="91439" y="37779"/>
                      <a:pt x="90449" y="38246"/>
                      <a:pt x="90148" y="38246"/>
                    </a:cubicBezTo>
                    <a:cubicBezTo>
                      <a:pt x="90112" y="38246"/>
                      <a:pt x="90086" y="38239"/>
                      <a:pt x="90072" y="38225"/>
                    </a:cubicBezTo>
                    <a:cubicBezTo>
                      <a:pt x="89476" y="37497"/>
                      <a:pt x="88946" y="36768"/>
                      <a:pt x="88615" y="35907"/>
                    </a:cubicBezTo>
                    <a:cubicBezTo>
                      <a:pt x="89079" y="34781"/>
                      <a:pt x="89675" y="33722"/>
                      <a:pt x="90337" y="32662"/>
                    </a:cubicBezTo>
                    <a:cubicBezTo>
                      <a:pt x="96695" y="23522"/>
                      <a:pt x="102987" y="14317"/>
                      <a:pt x="109544" y="5309"/>
                    </a:cubicBezTo>
                    <a:cubicBezTo>
                      <a:pt x="110140" y="4448"/>
                      <a:pt x="112193" y="4581"/>
                      <a:pt x="113584" y="4183"/>
                    </a:cubicBezTo>
                    <a:close/>
                    <a:moveTo>
                      <a:pt x="163735" y="25963"/>
                    </a:moveTo>
                    <a:cubicBezTo>
                      <a:pt x="163796" y="25963"/>
                      <a:pt x="163857" y="25966"/>
                      <a:pt x="163918" y="25973"/>
                    </a:cubicBezTo>
                    <a:cubicBezTo>
                      <a:pt x="164514" y="26172"/>
                      <a:pt x="164977" y="26834"/>
                      <a:pt x="165574" y="27364"/>
                    </a:cubicBezTo>
                    <a:cubicBezTo>
                      <a:pt x="165110" y="28159"/>
                      <a:pt x="164646" y="28953"/>
                      <a:pt x="164116" y="29682"/>
                    </a:cubicBezTo>
                    <a:cubicBezTo>
                      <a:pt x="161666" y="32596"/>
                      <a:pt x="159216" y="35444"/>
                      <a:pt x="156699" y="38292"/>
                    </a:cubicBezTo>
                    <a:cubicBezTo>
                      <a:pt x="156368" y="38689"/>
                      <a:pt x="155573" y="38689"/>
                      <a:pt x="154977" y="38821"/>
                    </a:cubicBezTo>
                    <a:cubicBezTo>
                      <a:pt x="155043" y="38292"/>
                      <a:pt x="154844" y="37563"/>
                      <a:pt x="155176" y="37099"/>
                    </a:cubicBezTo>
                    <a:cubicBezTo>
                      <a:pt x="157494" y="33589"/>
                      <a:pt x="159878" y="30079"/>
                      <a:pt x="162328" y="26635"/>
                    </a:cubicBezTo>
                    <a:cubicBezTo>
                      <a:pt x="162685" y="26219"/>
                      <a:pt x="163202" y="25963"/>
                      <a:pt x="163735" y="25963"/>
                    </a:cubicBezTo>
                    <a:close/>
                    <a:moveTo>
                      <a:pt x="118649" y="4971"/>
                    </a:moveTo>
                    <a:cubicBezTo>
                      <a:pt x="118789" y="4971"/>
                      <a:pt x="119029" y="5319"/>
                      <a:pt x="119213" y="5442"/>
                    </a:cubicBezTo>
                    <a:cubicBezTo>
                      <a:pt x="117690" y="7627"/>
                      <a:pt x="116233" y="9614"/>
                      <a:pt x="114908" y="11734"/>
                    </a:cubicBezTo>
                    <a:cubicBezTo>
                      <a:pt x="109345" y="20211"/>
                      <a:pt x="103848" y="28688"/>
                      <a:pt x="98285" y="37166"/>
                    </a:cubicBezTo>
                    <a:cubicBezTo>
                      <a:pt x="97689" y="38027"/>
                      <a:pt x="96563" y="38490"/>
                      <a:pt x="95702" y="39153"/>
                    </a:cubicBezTo>
                    <a:cubicBezTo>
                      <a:pt x="95900" y="38093"/>
                      <a:pt x="95768" y="36901"/>
                      <a:pt x="96298" y="36040"/>
                    </a:cubicBezTo>
                    <a:cubicBezTo>
                      <a:pt x="102788" y="26105"/>
                      <a:pt x="109345" y="16171"/>
                      <a:pt x="116034" y="6303"/>
                    </a:cubicBezTo>
                    <a:cubicBezTo>
                      <a:pt x="116498" y="5574"/>
                      <a:pt x="117690" y="5376"/>
                      <a:pt x="118617" y="4978"/>
                    </a:cubicBezTo>
                    <a:cubicBezTo>
                      <a:pt x="118627" y="4973"/>
                      <a:pt x="118638" y="4971"/>
                      <a:pt x="118649" y="4971"/>
                    </a:cubicBezTo>
                    <a:close/>
                    <a:moveTo>
                      <a:pt x="123795" y="5874"/>
                    </a:moveTo>
                    <a:cubicBezTo>
                      <a:pt x="124225" y="5874"/>
                      <a:pt x="124670" y="5905"/>
                      <a:pt x="125041" y="5905"/>
                    </a:cubicBezTo>
                    <a:cubicBezTo>
                      <a:pt x="125306" y="5905"/>
                      <a:pt x="125571" y="6237"/>
                      <a:pt x="125836" y="6435"/>
                    </a:cubicBezTo>
                    <a:lnTo>
                      <a:pt x="125306" y="7230"/>
                    </a:lnTo>
                    <a:cubicBezTo>
                      <a:pt x="117822" y="17959"/>
                      <a:pt x="110405" y="28688"/>
                      <a:pt x="102987" y="39418"/>
                    </a:cubicBezTo>
                    <a:cubicBezTo>
                      <a:pt x="102325" y="40279"/>
                      <a:pt x="101199" y="40808"/>
                      <a:pt x="100338" y="41537"/>
                    </a:cubicBezTo>
                    <a:cubicBezTo>
                      <a:pt x="100669" y="40212"/>
                      <a:pt x="100669" y="38821"/>
                      <a:pt x="101331" y="37762"/>
                    </a:cubicBezTo>
                    <a:cubicBezTo>
                      <a:pt x="105835" y="30278"/>
                      <a:pt x="110338" y="22860"/>
                      <a:pt x="115107" y="15575"/>
                    </a:cubicBezTo>
                    <a:cubicBezTo>
                      <a:pt x="117292" y="12330"/>
                      <a:pt x="119677" y="9217"/>
                      <a:pt x="122260" y="6303"/>
                    </a:cubicBezTo>
                    <a:cubicBezTo>
                      <a:pt x="122538" y="5945"/>
                      <a:pt x="123150" y="5874"/>
                      <a:pt x="123795" y="5874"/>
                    </a:cubicBezTo>
                    <a:close/>
                    <a:moveTo>
                      <a:pt x="171402" y="34914"/>
                    </a:moveTo>
                    <a:cubicBezTo>
                      <a:pt x="171733" y="35378"/>
                      <a:pt x="172461" y="36040"/>
                      <a:pt x="172329" y="36239"/>
                    </a:cubicBezTo>
                    <a:cubicBezTo>
                      <a:pt x="171402" y="38292"/>
                      <a:pt x="170276" y="40212"/>
                      <a:pt x="168951" y="42597"/>
                    </a:cubicBezTo>
                    <a:cubicBezTo>
                      <a:pt x="167958" y="41471"/>
                      <a:pt x="166766" y="40345"/>
                      <a:pt x="166832" y="40212"/>
                    </a:cubicBezTo>
                    <a:cubicBezTo>
                      <a:pt x="168223" y="38358"/>
                      <a:pt x="169878" y="36636"/>
                      <a:pt x="171402" y="34914"/>
                    </a:cubicBezTo>
                    <a:close/>
                    <a:moveTo>
                      <a:pt x="137559" y="7296"/>
                    </a:moveTo>
                    <a:cubicBezTo>
                      <a:pt x="137559" y="9813"/>
                      <a:pt x="137956" y="11005"/>
                      <a:pt x="137492" y="11601"/>
                    </a:cubicBezTo>
                    <a:cubicBezTo>
                      <a:pt x="132260" y="18886"/>
                      <a:pt x="126763" y="26039"/>
                      <a:pt x="121465" y="33324"/>
                    </a:cubicBezTo>
                    <a:cubicBezTo>
                      <a:pt x="119412" y="36172"/>
                      <a:pt x="117690" y="39285"/>
                      <a:pt x="115703" y="42199"/>
                    </a:cubicBezTo>
                    <a:cubicBezTo>
                      <a:pt x="115372" y="42729"/>
                      <a:pt x="114511" y="42861"/>
                      <a:pt x="113915" y="43193"/>
                    </a:cubicBezTo>
                    <a:cubicBezTo>
                      <a:pt x="113650" y="42199"/>
                      <a:pt x="112789" y="40875"/>
                      <a:pt x="113186" y="40279"/>
                    </a:cubicBezTo>
                    <a:cubicBezTo>
                      <a:pt x="119677" y="30477"/>
                      <a:pt x="126300" y="20807"/>
                      <a:pt x="132989" y="11138"/>
                    </a:cubicBezTo>
                    <a:cubicBezTo>
                      <a:pt x="133717" y="10012"/>
                      <a:pt x="135108" y="9349"/>
                      <a:pt x="137559" y="7296"/>
                    </a:cubicBezTo>
                    <a:close/>
                    <a:moveTo>
                      <a:pt x="70601" y="37497"/>
                    </a:moveTo>
                    <a:lnTo>
                      <a:pt x="72588" y="40411"/>
                    </a:lnTo>
                    <a:cubicBezTo>
                      <a:pt x="71859" y="40808"/>
                      <a:pt x="71329" y="41073"/>
                      <a:pt x="70733" y="41338"/>
                    </a:cubicBezTo>
                    <a:cubicBezTo>
                      <a:pt x="69475" y="41934"/>
                      <a:pt x="68150" y="42464"/>
                      <a:pt x="66892" y="43126"/>
                    </a:cubicBezTo>
                    <a:cubicBezTo>
                      <a:pt x="65965" y="43656"/>
                      <a:pt x="65104" y="44252"/>
                      <a:pt x="64243" y="44848"/>
                    </a:cubicBezTo>
                    <a:cubicBezTo>
                      <a:pt x="64905" y="43987"/>
                      <a:pt x="65567" y="43060"/>
                      <a:pt x="66230" y="42133"/>
                    </a:cubicBezTo>
                    <a:cubicBezTo>
                      <a:pt x="67024" y="41073"/>
                      <a:pt x="67819" y="39947"/>
                      <a:pt x="68746" y="38954"/>
                    </a:cubicBezTo>
                    <a:cubicBezTo>
                      <a:pt x="69342" y="38358"/>
                      <a:pt x="69938" y="37894"/>
                      <a:pt x="70601" y="37497"/>
                    </a:cubicBezTo>
                    <a:close/>
                    <a:moveTo>
                      <a:pt x="173918" y="39616"/>
                    </a:moveTo>
                    <a:cubicBezTo>
                      <a:pt x="174581" y="40212"/>
                      <a:pt x="175243" y="40808"/>
                      <a:pt x="175972" y="41471"/>
                    </a:cubicBezTo>
                    <a:lnTo>
                      <a:pt x="172196" y="47166"/>
                    </a:lnTo>
                    <a:cubicBezTo>
                      <a:pt x="171667" y="46769"/>
                      <a:pt x="170806" y="46107"/>
                      <a:pt x="170872" y="45908"/>
                    </a:cubicBezTo>
                    <a:cubicBezTo>
                      <a:pt x="171799" y="43789"/>
                      <a:pt x="172859" y="41736"/>
                      <a:pt x="173918" y="39616"/>
                    </a:cubicBezTo>
                    <a:close/>
                    <a:moveTo>
                      <a:pt x="143453" y="11535"/>
                    </a:moveTo>
                    <a:lnTo>
                      <a:pt x="143453" y="11535"/>
                    </a:lnTo>
                    <a:cubicBezTo>
                      <a:pt x="142592" y="13389"/>
                      <a:pt x="141599" y="15178"/>
                      <a:pt x="140473" y="16966"/>
                    </a:cubicBezTo>
                    <a:cubicBezTo>
                      <a:pt x="132989" y="27165"/>
                      <a:pt x="125372" y="37232"/>
                      <a:pt x="117822" y="47365"/>
                    </a:cubicBezTo>
                    <a:lnTo>
                      <a:pt x="116498" y="49087"/>
                    </a:lnTo>
                    <a:cubicBezTo>
                      <a:pt x="116233" y="48822"/>
                      <a:pt x="115968" y="48623"/>
                      <a:pt x="115968" y="48425"/>
                    </a:cubicBezTo>
                    <a:cubicBezTo>
                      <a:pt x="115968" y="47895"/>
                      <a:pt x="115835" y="47166"/>
                      <a:pt x="116100" y="46835"/>
                    </a:cubicBezTo>
                    <a:cubicBezTo>
                      <a:pt x="123319" y="36371"/>
                      <a:pt x="130406" y="25973"/>
                      <a:pt x="137890" y="15707"/>
                    </a:cubicBezTo>
                    <a:cubicBezTo>
                      <a:pt x="139214" y="13919"/>
                      <a:pt x="141532" y="12860"/>
                      <a:pt x="143453" y="11535"/>
                    </a:cubicBezTo>
                    <a:close/>
                    <a:moveTo>
                      <a:pt x="91993" y="3720"/>
                    </a:moveTo>
                    <a:cubicBezTo>
                      <a:pt x="91397" y="4912"/>
                      <a:pt x="90734" y="6038"/>
                      <a:pt x="90006" y="7164"/>
                    </a:cubicBezTo>
                    <a:cubicBezTo>
                      <a:pt x="81131" y="18621"/>
                      <a:pt x="72256" y="30079"/>
                      <a:pt x="63448" y="41537"/>
                    </a:cubicBezTo>
                    <a:cubicBezTo>
                      <a:pt x="61329" y="44319"/>
                      <a:pt x="59143" y="47100"/>
                      <a:pt x="56958" y="49882"/>
                    </a:cubicBezTo>
                    <a:cubicBezTo>
                      <a:pt x="56428" y="50345"/>
                      <a:pt x="55898" y="50743"/>
                      <a:pt x="55302" y="51008"/>
                    </a:cubicBezTo>
                    <a:lnTo>
                      <a:pt x="53315" y="50610"/>
                    </a:lnTo>
                    <a:cubicBezTo>
                      <a:pt x="53447" y="50147"/>
                      <a:pt x="53712" y="49617"/>
                      <a:pt x="53977" y="49219"/>
                    </a:cubicBezTo>
                    <a:cubicBezTo>
                      <a:pt x="64243" y="34980"/>
                      <a:pt x="74575" y="20807"/>
                      <a:pt x="84906" y="6634"/>
                    </a:cubicBezTo>
                    <a:cubicBezTo>
                      <a:pt x="85502" y="5707"/>
                      <a:pt x="86032" y="4382"/>
                      <a:pt x="86827" y="4117"/>
                    </a:cubicBezTo>
                    <a:cubicBezTo>
                      <a:pt x="88483" y="3654"/>
                      <a:pt x="90271" y="3786"/>
                      <a:pt x="91993" y="3720"/>
                    </a:cubicBezTo>
                    <a:close/>
                    <a:moveTo>
                      <a:pt x="176255" y="46341"/>
                    </a:moveTo>
                    <a:cubicBezTo>
                      <a:pt x="176483" y="46341"/>
                      <a:pt x="177095" y="46592"/>
                      <a:pt x="177429" y="46703"/>
                    </a:cubicBezTo>
                    <a:cubicBezTo>
                      <a:pt x="176236" y="48822"/>
                      <a:pt x="175044" y="50941"/>
                      <a:pt x="173389" y="53922"/>
                    </a:cubicBezTo>
                    <a:cubicBezTo>
                      <a:pt x="172991" y="52465"/>
                      <a:pt x="172660" y="51935"/>
                      <a:pt x="172793" y="51670"/>
                    </a:cubicBezTo>
                    <a:cubicBezTo>
                      <a:pt x="173852" y="49882"/>
                      <a:pt x="174978" y="48094"/>
                      <a:pt x="176170" y="46372"/>
                    </a:cubicBezTo>
                    <a:cubicBezTo>
                      <a:pt x="176181" y="46350"/>
                      <a:pt x="176211" y="46341"/>
                      <a:pt x="176255" y="46341"/>
                    </a:cubicBezTo>
                    <a:close/>
                    <a:moveTo>
                      <a:pt x="178223" y="51869"/>
                    </a:moveTo>
                    <a:cubicBezTo>
                      <a:pt x="178356" y="52001"/>
                      <a:pt x="178488" y="52134"/>
                      <a:pt x="178621" y="52266"/>
                    </a:cubicBezTo>
                    <a:cubicBezTo>
                      <a:pt x="178157" y="52928"/>
                      <a:pt x="177627" y="53591"/>
                      <a:pt x="176965" y="54452"/>
                    </a:cubicBezTo>
                    <a:lnTo>
                      <a:pt x="176899" y="54452"/>
                    </a:lnTo>
                    <a:cubicBezTo>
                      <a:pt x="176766" y="54187"/>
                      <a:pt x="176568" y="53988"/>
                      <a:pt x="176634" y="53922"/>
                    </a:cubicBezTo>
                    <a:cubicBezTo>
                      <a:pt x="177164" y="53193"/>
                      <a:pt x="177693" y="52531"/>
                      <a:pt x="178223" y="51869"/>
                    </a:cubicBezTo>
                    <a:close/>
                    <a:moveTo>
                      <a:pt x="148089" y="14317"/>
                    </a:moveTo>
                    <a:cubicBezTo>
                      <a:pt x="148155" y="15045"/>
                      <a:pt x="148486" y="16105"/>
                      <a:pt x="148155" y="16568"/>
                    </a:cubicBezTo>
                    <a:cubicBezTo>
                      <a:pt x="143718" y="22264"/>
                      <a:pt x="139281" y="28026"/>
                      <a:pt x="134644" y="33523"/>
                    </a:cubicBezTo>
                    <a:cubicBezTo>
                      <a:pt x="133519" y="34848"/>
                      <a:pt x="131002" y="35046"/>
                      <a:pt x="130075" y="36437"/>
                    </a:cubicBezTo>
                    <a:cubicBezTo>
                      <a:pt x="128816" y="38225"/>
                      <a:pt x="128949" y="41073"/>
                      <a:pt x="127690" y="42861"/>
                    </a:cubicBezTo>
                    <a:cubicBezTo>
                      <a:pt x="123253" y="49153"/>
                      <a:pt x="118418" y="55246"/>
                      <a:pt x="113782" y="61406"/>
                    </a:cubicBezTo>
                    <a:cubicBezTo>
                      <a:pt x="113650" y="61538"/>
                      <a:pt x="113451" y="61737"/>
                      <a:pt x="113186" y="62134"/>
                    </a:cubicBezTo>
                    <a:cubicBezTo>
                      <a:pt x="112987" y="61803"/>
                      <a:pt x="112723" y="61538"/>
                      <a:pt x="112723" y="61406"/>
                    </a:cubicBezTo>
                    <a:cubicBezTo>
                      <a:pt x="112723" y="59882"/>
                      <a:pt x="112193" y="57962"/>
                      <a:pt x="112921" y="57035"/>
                    </a:cubicBezTo>
                    <a:cubicBezTo>
                      <a:pt x="114974" y="54385"/>
                      <a:pt x="117888" y="52465"/>
                      <a:pt x="119875" y="49816"/>
                    </a:cubicBezTo>
                    <a:cubicBezTo>
                      <a:pt x="128618" y="38225"/>
                      <a:pt x="137161" y="26437"/>
                      <a:pt x="145837" y="14780"/>
                    </a:cubicBezTo>
                    <a:cubicBezTo>
                      <a:pt x="146168" y="14317"/>
                      <a:pt x="147294" y="14449"/>
                      <a:pt x="148089" y="14317"/>
                    </a:cubicBezTo>
                    <a:close/>
                    <a:moveTo>
                      <a:pt x="42255" y="28622"/>
                    </a:moveTo>
                    <a:lnTo>
                      <a:pt x="42255" y="28622"/>
                    </a:lnTo>
                    <a:cubicBezTo>
                      <a:pt x="42122" y="28887"/>
                      <a:pt x="42056" y="29152"/>
                      <a:pt x="41923" y="29417"/>
                    </a:cubicBezTo>
                    <a:cubicBezTo>
                      <a:pt x="34638" y="40146"/>
                      <a:pt x="27419" y="50875"/>
                      <a:pt x="20134" y="61604"/>
                    </a:cubicBezTo>
                    <a:cubicBezTo>
                      <a:pt x="19604" y="62333"/>
                      <a:pt x="18942" y="62995"/>
                      <a:pt x="18346" y="63591"/>
                    </a:cubicBezTo>
                    <a:cubicBezTo>
                      <a:pt x="18478" y="61936"/>
                      <a:pt x="18213" y="61008"/>
                      <a:pt x="18545" y="60346"/>
                    </a:cubicBezTo>
                    <a:cubicBezTo>
                      <a:pt x="24571" y="48690"/>
                      <a:pt x="30532" y="37033"/>
                      <a:pt x="41394" y="28953"/>
                    </a:cubicBezTo>
                    <a:cubicBezTo>
                      <a:pt x="41659" y="28821"/>
                      <a:pt x="41923" y="28688"/>
                      <a:pt x="42255" y="28622"/>
                    </a:cubicBezTo>
                    <a:close/>
                    <a:moveTo>
                      <a:pt x="55964" y="17231"/>
                    </a:moveTo>
                    <a:lnTo>
                      <a:pt x="55964" y="17231"/>
                    </a:lnTo>
                    <a:cubicBezTo>
                      <a:pt x="55832" y="17628"/>
                      <a:pt x="55699" y="17959"/>
                      <a:pt x="55567" y="18290"/>
                    </a:cubicBezTo>
                    <a:cubicBezTo>
                      <a:pt x="45963" y="32728"/>
                      <a:pt x="36426" y="47100"/>
                      <a:pt x="26823" y="61472"/>
                    </a:cubicBezTo>
                    <a:cubicBezTo>
                      <a:pt x="25631" y="63260"/>
                      <a:pt x="24571" y="65048"/>
                      <a:pt x="23446" y="66903"/>
                    </a:cubicBezTo>
                    <a:lnTo>
                      <a:pt x="22121" y="66704"/>
                    </a:lnTo>
                    <a:cubicBezTo>
                      <a:pt x="22121" y="65644"/>
                      <a:pt x="21790" y="64320"/>
                      <a:pt x="22187" y="63525"/>
                    </a:cubicBezTo>
                    <a:cubicBezTo>
                      <a:pt x="28611" y="53591"/>
                      <a:pt x="35168" y="43722"/>
                      <a:pt x="41725" y="33920"/>
                    </a:cubicBezTo>
                    <a:cubicBezTo>
                      <a:pt x="43447" y="31338"/>
                      <a:pt x="46824" y="29086"/>
                      <a:pt x="47089" y="26370"/>
                    </a:cubicBezTo>
                    <a:cubicBezTo>
                      <a:pt x="47685" y="21072"/>
                      <a:pt x="52719" y="20807"/>
                      <a:pt x="54971" y="17628"/>
                    </a:cubicBezTo>
                    <a:cubicBezTo>
                      <a:pt x="55103" y="17429"/>
                      <a:pt x="55633" y="17363"/>
                      <a:pt x="55964" y="17231"/>
                    </a:cubicBezTo>
                    <a:close/>
                    <a:moveTo>
                      <a:pt x="167759" y="63989"/>
                    </a:moveTo>
                    <a:cubicBezTo>
                      <a:pt x="167892" y="64121"/>
                      <a:pt x="168090" y="64187"/>
                      <a:pt x="168223" y="64320"/>
                    </a:cubicBezTo>
                    <a:lnTo>
                      <a:pt x="164580" y="68360"/>
                    </a:lnTo>
                    <a:lnTo>
                      <a:pt x="164514" y="68360"/>
                    </a:lnTo>
                    <a:cubicBezTo>
                      <a:pt x="164381" y="68161"/>
                      <a:pt x="164183" y="67896"/>
                      <a:pt x="164183" y="67896"/>
                    </a:cubicBezTo>
                    <a:cubicBezTo>
                      <a:pt x="165375" y="66572"/>
                      <a:pt x="166501" y="65247"/>
                      <a:pt x="167759" y="63989"/>
                    </a:cubicBezTo>
                    <a:close/>
                    <a:moveTo>
                      <a:pt x="132062" y="43391"/>
                    </a:moveTo>
                    <a:lnTo>
                      <a:pt x="132326" y="44319"/>
                    </a:lnTo>
                    <a:cubicBezTo>
                      <a:pt x="128700" y="46428"/>
                      <a:pt x="131375" y="53591"/>
                      <a:pt x="124866" y="53591"/>
                    </a:cubicBezTo>
                    <a:cubicBezTo>
                      <a:pt x="124837" y="53591"/>
                      <a:pt x="124807" y="53591"/>
                      <a:pt x="124776" y="53591"/>
                    </a:cubicBezTo>
                    <a:cubicBezTo>
                      <a:pt x="124246" y="53591"/>
                      <a:pt x="123584" y="54650"/>
                      <a:pt x="123187" y="55246"/>
                    </a:cubicBezTo>
                    <a:cubicBezTo>
                      <a:pt x="120405" y="59618"/>
                      <a:pt x="117756" y="64121"/>
                      <a:pt x="114974" y="68492"/>
                    </a:cubicBezTo>
                    <a:cubicBezTo>
                      <a:pt x="114776" y="68890"/>
                      <a:pt x="114113" y="68890"/>
                      <a:pt x="113584" y="69088"/>
                    </a:cubicBezTo>
                    <a:cubicBezTo>
                      <a:pt x="113517" y="68691"/>
                      <a:pt x="113252" y="68161"/>
                      <a:pt x="113385" y="67962"/>
                    </a:cubicBezTo>
                    <a:cubicBezTo>
                      <a:pt x="119213" y="59949"/>
                      <a:pt x="125041" y="52001"/>
                      <a:pt x="130936" y="44054"/>
                    </a:cubicBezTo>
                    <a:cubicBezTo>
                      <a:pt x="131201" y="43789"/>
                      <a:pt x="131664" y="43656"/>
                      <a:pt x="132062" y="43391"/>
                    </a:cubicBezTo>
                    <a:close/>
                    <a:moveTo>
                      <a:pt x="70932" y="8886"/>
                    </a:moveTo>
                    <a:lnTo>
                      <a:pt x="70932" y="8886"/>
                    </a:lnTo>
                    <a:cubicBezTo>
                      <a:pt x="69872" y="10343"/>
                      <a:pt x="69276" y="11138"/>
                      <a:pt x="68680" y="11999"/>
                    </a:cubicBezTo>
                    <a:cubicBezTo>
                      <a:pt x="55500" y="31006"/>
                      <a:pt x="42321" y="49948"/>
                      <a:pt x="29141" y="68890"/>
                    </a:cubicBezTo>
                    <a:cubicBezTo>
                      <a:pt x="28545" y="69751"/>
                      <a:pt x="27485" y="70214"/>
                      <a:pt x="26625" y="70877"/>
                    </a:cubicBezTo>
                    <a:cubicBezTo>
                      <a:pt x="26625" y="69618"/>
                      <a:pt x="26161" y="68029"/>
                      <a:pt x="26757" y="67168"/>
                    </a:cubicBezTo>
                    <a:cubicBezTo>
                      <a:pt x="37221" y="50743"/>
                      <a:pt x="48149" y="34583"/>
                      <a:pt x="58348" y="17959"/>
                    </a:cubicBezTo>
                    <a:cubicBezTo>
                      <a:pt x="61064" y="13522"/>
                      <a:pt x="64839" y="11402"/>
                      <a:pt x="69011" y="9283"/>
                    </a:cubicBezTo>
                    <a:cubicBezTo>
                      <a:pt x="69674" y="9084"/>
                      <a:pt x="70270" y="8952"/>
                      <a:pt x="70932" y="8886"/>
                    </a:cubicBezTo>
                    <a:close/>
                    <a:moveTo>
                      <a:pt x="178952" y="56306"/>
                    </a:moveTo>
                    <a:lnTo>
                      <a:pt x="178952" y="56306"/>
                    </a:lnTo>
                    <a:cubicBezTo>
                      <a:pt x="178886" y="56505"/>
                      <a:pt x="178952" y="56770"/>
                      <a:pt x="178819" y="56902"/>
                    </a:cubicBezTo>
                    <a:cubicBezTo>
                      <a:pt x="174779" y="61737"/>
                      <a:pt x="170806" y="66572"/>
                      <a:pt x="166766" y="71406"/>
                    </a:cubicBezTo>
                    <a:lnTo>
                      <a:pt x="166567" y="71605"/>
                    </a:lnTo>
                    <a:cubicBezTo>
                      <a:pt x="166501" y="71539"/>
                      <a:pt x="166302" y="71406"/>
                      <a:pt x="166302" y="71406"/>
                    </a:cubicBezTo>
                    <a:cubicBezTo>
                      <a:pt x="166368" y="71208"/>
                      <a:pt x="166501" y="71009"/>
                      <a:pt x="166633" y="70810"/>
                    </a:cubicBezTo>
                    <a:cubicBezTo>
                      <a:pt x="170475" y="66108"/>
                      <a:pt x="174382" y="61406"/>
                      <a:pt x="178223" y="56703"/>
                    </a:cubicBezTo>
                    <a:cubicBezTo>
                      <a:pt x="178422" y="56571"/>
                      <a:pt x="178687" y="56372"/>
                      <a:pt x="178952" y="56306"/>
                    </a:cubicBezTo>
                    <a:close/>
                    <a:moveTo>
                      <a:pt x="123476" y="62870"/>
                    </a:moveTo>
                    <a:cubicBezTo>
                      <a:pt x="123821" y="62870"/>
                      <a:pt x="124180" y="62923"/>
                      <a:pt x="124180" y="62995"/>
                    </a:cubicBezTo>
                    <a:cubicBezTo>
                      <a:pt x="124379" y="63856"/>
                      <a:pt x="124843" y="65048"/>
                      <a:pt x="124445" y="65578"/>
                    </a:cubicBezTo>
                    <a:cubicBezTo>
                      <a:pt x="122525" y="68426"/>
                      <a:pt x="120405" y="71075"/>
                      <a:pt x="118286" y="73791"/>
                    </a:cubicBezTo>
                    <a:cubicBezTo>
                      <a:pt x="118087" y="74056"/>
                      <a:pt x="117822" y="74188"/>
                      <a:pt x="117557" y="74387"/>
                    </a:cubicBezTo>
                    <a:cubicBezTo>
                      <a:pt x="117491" y="73658"/>
                      <a:pt x="117425" y="72996"/>
                      <a:pt x="117226" y="71009"/>
                    </a:cubicBezTo>
                    <a:cubicBezTo>
                      <a:pt x="118749" y="68823"/>
                      <a:pt x="120736" y="65843"/>
                      <a:pt x="122856" y="62995"/>
                    </a:cubicBezTo>
                    <a:cubicBezTo>
                      <a:pt x="122915" y="62906"/>
                      <a:pt x="123191" y="62870"/>
                      <a:pt x="123476" y="62870"/>
                    </a:cubicBezTo>
                    <a:close/>
                    <a:moveTo>
                      <a:pt x="80776" y="4993"/>
                    </a:moveTo>
                    <a:cubicBezTo>
                      <a:pt x="81183" y="4993"/>
                      <a:pt x="81727" y="5111"/>
                      <a:pt x="82390" y="5111"/>
                    </a:cubicBezTo>
                    <a:cubicBezTo>
                      <a:pt x="81661" y="6237"/>
                      <a:pt x="81264" y="6833"/>
                      <a:pt x="80800" y="7429"/>
                    </a:cubicBezTo>
                    <a:cubicBezTo>
                      <a:pt x="67223" y="26569"/>
                      <a:pt x="53514" y="45643"/>
                      <a:pt x="39804" y="64717"/>
                    </a:cubicBezTo>
                    <a:cubicBezTo>
                      <a:pt x="37619" y="67830"/>
                      <a:pt x="35036" y="70810"/>
                      <a:pt x="32585" y="73724"/>
                    </a:cubicBezTo>
                    <a:cubicBezTo>
                      <a:pt x="32055" y="74387"/>
                      <a:pt x="30929" y="74585"/>
                      <a:pt x="30068" y="74983"/>
                    </a:cubicBezTo>
                    <a:cubicBezTo>
                      <a:pt x="30267" y="73989"/>
                      <a:pt x="30135" y="72731"/>
                      <a:pt x="30664" y="71936"/>
                    </a:cubicBezTo>
                    <a:cubicBezTo>
                      <a:pt x="37089" y="62399"/>
                      <a:pt x="43712" y="52995"/>
                      <a:pt x="50202" y="43458"/>
                    </a:cubicBezTo>
                    <a:cubicBezTo>
                      <a:pt x="57289" y="33060"/>
                      <a:pt x="64044" y="22463"/>
                      <a:pt x="71462" y="12330"/>
                    </a:cubicBezTo>
                    <a:cubicBezTo>
                      <a:pt x="73581" y="9349"/>
                      <a:pt x="77224" y="7495"/>
                      <a:pt x="80270" y="5111"/>
                    </a:cubicBezTo>
                    <a:cubicBezTo>
                      <a:pt x="80403" y="5022"/>
                      <a:pt x="80572" y="4993"/>
                      <a:pt x="80776" y="4993"/>
                    </a:cubicBezTo>
                    <a:close/>
                    <a:moveTo>
                      <a:pt x="136495" y="72052"/>
                    </a:moveTo>
                    <a:cubicBezTo>
                      <a:pt x="136563" y="72052"/>
                      <a:pt x="136631" y="72058"/>
                      <a:pt x="136698" y="72069"/>
                    </a:cubicBezTo>
                    <a:cubicBezTo>
                      <a:pt x="137095" y="72201"/>
                      <a:pt x="137294" y="72731"/>
                      <a:pt x="137823" y="73327"/>
                    </a:cubicBezTo>
                    <a:cubicBezTo>
                      <a:pt x="135174" y="76638"/>
                      <a:pt x="132525" y="79950"/>
                      <a:pt x="129876" y="83195"/>
                    </a:cubicBezTo>
                    <a:cubicBezTo>
                      <a:pt x="129850" y="83221"/>
                      <a:pt x="129802" y="83232"/>
                      <a:pt x="129737" y="83232"/>
                    </a:cubicBezTo>
                    <a:cubicBezTo>
                      <a:pt x="129469" y="83232"/>
                      <a:pt x="128924" y="83050"/>
                      <a:pt x="128551" y="82997"/>
                    </a:cubicBezTo>
                    <a:cubicBezTo>
                      <a:pt x="128684" y="82599"/>
                      <a:pt x="128816" y="82202"/>
                      <a:pt x="128949" y="81871"/>
                    </a:cubicBezTo>
                    <a:cubicBezTo>
                      <a:pt x="131134" y="78758"/>
                      <a:pt x="133320" y="75579"/>
                      <a:pt x="135572" y="72466"/>
                    </a:cubicBezTo>
                    <a:cubicBezTo>
                      <a:pt x="135792" y="72190"/>
                      <a:pt x="136151" y="72052"/>
                      <a:pt x="136495" y="72052"/>
                    </a:cubicBezTo>
                    <a:close/>
                    <a:moveTo>
                      <a:pt x="141797" y="75513"/>
                    </a:moveTo>
                    <a:lnTo>
                      <a:pt x="141797" y="75513"/>
                    </a:lnTo>
                    <a:cubicBezTo>
                      <a:pt x="141731" y="76175"/>
                      <a:pt x="141532" y="76771"/>
                      <a:pt x="141334" y="77367"/>
                    </a:cubicBezTo>
                    <a:cubicBezTo>
                      <a:pt x="139810" y="79553"/>
                      <a:pt x="138287" y="81672"/>
                      <a:pt x="136698" y="83791"/>
                    </a:cubicBezTo>
                    <a:cubicBezTo>
                      <a:pt x="136102" y="84454"/>
                      <a:pt x="135439" y="85116"/>
                      <a:pt x="134711" y="85646"/>
                    </a:cubicBezTo>
                    <a:cubicBezTo>
                      <a:pt x="134578" y="84255"/>
                      <a:pt x="134247" y="83328"/>
                      <a:pt x="134512" y="82864"/>
                    </a:cubicBezTo>
                    <a:cubicBezTo>
                      <a:pt x="135969" y="80480"/>
                      <a:pt x="137559" y="78096"/>
                      <a:pt x="139214" y="75910"/>
                    </a:cubicBezTo>
                    <a:cubicBezTo>
                      <a:pt x="139612" y="75446"/>
                      <a:pt x="140936" y="75645"/>
                      <a:pt x="141797" y="75513"/>
                    </a:cubicBezTo>
                    <a:close/>
                    <a:moveTo>
                      <a:pt x="147559" y="75579"/>
                    </a:moveTo>
                    <a:cubicBezTo>
                      <a:pt x="147559" y="75778"/>
                      <a:pt x="147493" y="76042"/>
                      <a:pt x="147427" y="76241"/>
                    </a:cubicBezTo>
                    <a:cubicBezTo>
                      <a:pt x="145042" y="79751"/>
                      <a:pt x="142658" y="83261"/>
                      <a:pt x="140208" y="86772"/>
                    </a:cubicBezTo>
                    <a:cubicBezTo>
                      <a:pt x="140075" y="86904"/>
                      <a:pt x="139810" y="87037"/>
                      <a:pt x="139148" y="87434"/>
                    </a:cubicBezTo>
                    <a:cubicBezTo>
                      <a:pt x="139347" y="86772"/>
                      <a:pt x="139281" y="86440"/>
                      <a:pt x="139413" y="86242"/>
                    </a:cubicBezTo>
                    <a:cubicBezTo>
                      <a:pt x="141731" y="82732"/>
                      <a:pt x="144115" y="79288"/>
                      <a:pt x="146500" y="75844"/>
                    </a:cubicBezTo>
                    <a:cubicBezTo>
                      <a:pt x="146698" y="75645"/>
                      <a:pt x="147228" y="75645"/>
                      <a:pt x="147559" y="75579"/>
                    </a:cubicBezTo>
                    <a:close/>
                    <a:moveTo>
                      <a:pt x="126035" y="86242"/>
                    </a:moveTo>
                    <a:lnTo>
                      <a:pt x="126962" y="87699"/>
                    </a:lnTo>
                    <a:cubicBezTo>
                      <a:pt x="126366" y="88229"/>
                      <a:pt x="125770" y="88692"/>
                      <a:pt x="125107" y="89156"/>
                    </a:cubicBezTo>
                    <a:cubicBezTo>
                      <a:pt x="125102" y="89159"/>
                      <a:pt x="125095" y="89160"/>
                      <a:pt x="125087" y="89160"/>
                    </a:cubicBezTo>
                    <a:cubicBezTo>
                      <a:pt x="124919" y="89160"/>
                      <a:pt x="124313" y="88494"/>
                      <a:pt x="124313" y="88494"/>
                    </a:cubicBezTo>
                    <a:cubicBezTo>
                      <a:pt x="124843" y="87699"/>
                      <a:pt x="125439" y="86970"/>
                      <a:pt x="126035" y="86242"/>
                    </a:cubicBezTo>
                    <a:close/>
                    <a:moveTo>
                      <a:pt x="133452" y="68029"/>
                    </a:moveTo>
                    <a:cubicBezTo>
                      <a:pt x="133651" y="68227"/>
                      <a:pt x="134048" y="68426"/>
                      <a:pt x="134115" y="68625"/>
                    </a:cubicBezTo>
                    <a:cubicBezTo>
                      <a:pt x="134115" y="69155"/>
                      <a:pt x="133982" y="69684"/>
                      <a:pt x="133717" y="70148"/>
                    </a:cubicBezTo>
                    <a:cubicBezTo>
                      <a:pt x="127889" y="77367"/>
                      <a:pt x="122061" y="84520"/>
                      <a:pt x="116166" y="91606"/>
                    </a:cubicBezTo>
                    <a:cubicBezTo>
                      <a:pt x="115306" y="92467"/>
                      <a:pt x="114312" y="93196"/>
                      <a:pt x="113319" y="93792"/>
                    </a:cubicBezTo>
                    <a:cubicBezTo>
                      <a:pt x="113716" y="92732"/>
                      <a:pt x="113848" y="91540"/>
                      <a:pt x="114511" y="90679"/>
                    </a:cubicBezTo>
                    <a:cubicBezTo>
                      <a:pt x="120273" y="83526"/>
                      <a:pt x="126101" y="76440"/>
                      <a:pt x="131863" y="69419"/>
                    </a:cubicBezTo>
                    <a:cubicBezTo>
                      <a:pt x="132326" y="68890"/>
                      <a:pt x="132856" y="68426"/>
                      <a:pt x="133452" y="68029"/>
                    </a:cubicBezTo>
                    <a:close/>
                    <a:moveTo>
                      <a:pt x="150550" y="81326"/>
                    </a:moveTo>
                    <a:cubicBezTo>
                      <a:pt x="150796" y="81326"/>
                      <a:pt x="151036" y="81352"/>
                      <a:pt x="151268" y="81407"/>
                    </a:cubicBezTo>
                    <a:lnTo>
                      <a:pt x="152394" y="81606"/>
                    </a:lnTo>
                    <a:cubicBezTo>
                      <a:pt x="152129" y="81937"/>
                      <a:pt x="151930" y="82268"/>
                      <a:pt x="151665" y="82533"/>
                    </a:cubicBezTo>
                    <a:cubicBezTo>
                      <a:pt x="148818" y="85844"/>
                      <a:pt x="145903" y="89222"/>
                      <a:pt x="143056" y="92534"/>
                    </a:cubicBezTo>
                    <a:cubicBezTo>
                      <a:pt x="142592" y="93063"/>
                      <a:pt x="141996" y="93527"/>
                      <a:pt x="141532" y="93991"/>
                    </a:cubicBezTo>
                    <a:cubicBezTo>
                      <a:pt x="141863" y="93461"/>
                      <a:pt x="142128" y="92931"/>
                      <a:pt x="142327" y="92401"/>
                    </a:cubicBezTo>
                    <a:cubicBezTo>
                      <a:pt x="142724" y="91540"/>
                      <a:pt x="143056" y="90613"/>
                      <a:pt x="143254" y="89951"/>
                    </a:cubicBezTo>
                    <a:cubicBezTo>
                      <a:pt x="142884" y="86127"/>
                      <a:pt x="147224" y="81326"/>
                      <a:pt x="150550" y="81326"/>
                    </a:cubicBezTo>
                    <a:close/>
                    <a:moveTo>
                      <a:pt x="88555" y="92779"/>
                    </a:moveTo>
                    <a:cubicBezTo>
                      <a:pt x="88843" y="92779"/>
                      <a:pt x="89310" y="92886"/>
                      <a:pt x="89807" y="92931"/>
                    </a:cubicBezTo>
                    <a:lnTo>
                      <a:pt x="86032" y="97699"/>
                    </a:lnTo>
                    <a:cubicBezTo>
                      <a:pt x="85900" y="97368"/>
                      <a:pt x="85569" y="96905"/>
                      <a:pt x="85701" y="96706"/>
                    </a:cubicBezTo>
                    <a:cubicBezTo>
                      <a:pt x="86496" y="95381"/>
                      <a:pt x="87357" y="94057"/>
                      <a:pt x="88284" y="92865"/>
                    </a:cubicBezTo>
                    <a:cubicBezTo>
                      <a:pt x="88326" y="92802"/>
                      <a:pt x="88421" y="92779"/>
                      <a:pt x="88555" y="92779"/>
                    </a:cubicBezTo>
                    <a:close/>
                    <a:moveTo>
                      <a:pt x="158970" y="80471"/>
                    </a:moveTo>
                    <a:cubicBezTo>
                      <a:pt x="159040" y="80471"/>
                      <a:pt x="159155" y="80768"/>
                      <a:pt x="159216" y="81010"/>
                    </a:cubicBezTo>
                    <a:cubicBezTo>
                      <a:pt x="158421" y="82003"/>
                      <a:pt x="157692" y="82930"/>
                      <a:pt x="156964" y="83924"/>
                    </a:cubicBezTo>
                    <a:cubicBezTo>
                      <a:pt x="153387" y="88560"/>
                      <a:pt x="149811" y="93130"/>
                      <a:pt x="146235" y="97699"/>
                    </a:cubicBezTo>
                    <a:cubicBezTo>
                      <a:pt x="145970" y="98031"/>
                      <a:pt x="145307" y="98097"/>
                      <a:pt x="144844" y="98296"/>
                    </a:cubicBezTo>
                    <a:cubicBezTo>
                      <a:pt x="144645" y="97699"/>
                      <a:pt x="144181" y="96838"/>
                      <a:pt x="144380" y="96640"/>
                    </a:cubicBezTo>
                    <a:cubicBezTo>
                      <a:pt x="148486" y="91275"/>
                      <a:pt x="152659" y="86043"/>
                      <a:pt x="156898" y="80877"/>
                    </a:cubicBezTo>
                    <a:cubicBezTo>
                      <a:pt x="157295" y="80480"/>
                      <a:pt x="158222" y="80546"/>
                      <a:pt x="158951" y="80480"/>
                    </a:cubicBezTo>
                    <a:cubicBezTo>
                      <a:pt x="158956" y="80474"/>
                      <a:pt x="158963" y="80471"/>
                      <a:pt x="158970" y="80471"/>
                    </a:cubicBezTo>
                    <a:close/>
                    <a:moveTo>
                      <a:pt x="179548" y="60942"/>
                    </a:moveTo>
                    <a:lnTo>
                      <a:pt x="180078" y="62730"/>
                    </a:lnTo>
                    <a:cubicBezTo>
                      <a:pt x="178091" y="65446"/>
                      <a:pt x="175972" y="68360"/>
                      <a:pt x="173852" y="71274"/>
                    </a:cubicBezTo>
                    <a:cubicBezTo>
                      <a:pt x="169084" y="77764"/>
                      <a:pt x="164249" y="84387"/>
                      <a:pt x="159348" y="90812"/>
                    </a:cubicBezTo>
                    <a:cubicBezTo>
                      <a:pt x="155904" y="95448"/>
                      <a:pt x="152261" y="99885"/>
                      <a:pt x="148619" y="104322"/>
                    </a:cubicBezTo>
                    <a:cubicBezTo>
                      <a:pt x="148477" y="104493"/>
                      <a:pt x="148177" y="104541"/>
                      <a:pt x="147823" y="104541"/>
                    </a:cubicBezTo>
                    <a:cubicBezTo>
                      <a:pt x="147351" y="104541"/>
                      <a:pt x="146783" y="104455"/>
                      <a:pt x="146367" y="104455"/>
                    </a:cubicBezTo>
                    <a:cubicBezTo>
                      <a:pt x="146367" y="103859"/>
                      <a:pt x="146168" y="102998"/>
                      <a:pt x="146500" y="102600"/>
                    </a:cubicBezTo>
                    <a:cubicBezTo>
                      <a:pt x="151930" y="95050"/>
                      <a:pt x="157361" y="87500"/>
                      <a:pt x="163057" y="80149"/>
                    </a:cubicBezTo>
                    <a:cubicBezTo>
                      <a:pt x="167958" y="73857"/>
                      <a:pt x="173190" y="67896"/>
                      <a:pt x="178290" y="61803"/>
                    </a:cubicBezTo>
                    <a:cubicBezTo>
                      <a:pt x="178687" y="61472"/>
                      <a:pt x="179084" y="61207"/>
                      <a:pt x="179548" y="60942"/>
                    </a:cubicBezTo>
                    <a:close/>
                    <a:moveTo>
                      <a:pt x="179614" y="68029"/>
                    </a:moveTo>
                    <a:lnTo>
                      <a:pt x="179747" y="68558"/>
                    </a:lnTo>
                    <a:cubicBezTo>
                      <a:pt x="181204" y="78427"/>
                      <a:pt x="173985" y="82136"/>
                      <a:pt x="170276" y="87566"/>
                    </a:cubicBezTo>
                    <a:cubicBezTo>
                      <a:pt x="162991" y="97964"/>
                      <a:pt x="155043" y="107965"/>
                      <a:pt x="147360" y="118164"/>
                    </a:cubicBezTo>
                    <a:cubicBezTo>
                      <a:pt x="147029" y="118628"/>
                      <a:pt x="146698" y="119025"/>
                      <a:pt x="146367" y="119423"/>
                    </a:cubicBezTo>
                    <a:cubicBezTo>
                      <a:pt x="146500" y="118760"/>
                      <a:pt x="146632" y="118098"/>
                      <a:pt x="146831" y="117436"/>
                    </a:cubicBezTo>
                    <a:cubicBezTo>
                      <a:pt x="150738" y="107369"/>
                      <a:pt x="156301" y="98031"/>
                      <a:pt x="163256" y="89752"/>
                    </a:cubicBezTo>
                    <a:cubicBezTo>
                      <a:pt x="168620" y="83328"/>
                      <a:pt x="173190" y="76307"/>
                      <a:pt x="178157" y="69552"/>
                    </a:cubicBezTo>
                    <a:cubicBezTo>
                      <a:pt x="178621" y="69022"/>
                      <a:pt x="179084" y="68492"/>
                      <a:pt x="179614" y="68029"/>
                    </a:cubicBezTo>
                    <a:close/>
                    <a:moveTo>
                      <a:pt x="51129" y="53657"/>
                    </a:moveTo>
                    <a:cubicBezTo>
                      <a:pt x="51196" y="53988"/>
                      <a:pt x="51262" y="54385"/>
                      <a:pt x="51659" y="56107"/>
                    </a:cubicBezTo>
                    <a:cubicBezTo>
                      <a:pt x="48811" y="60545"/>
                      <a:pt x="45500" y="65843"/>
                      <a:pt x="42122" y="71075"/>
                    </a:cubicBezTo>
                    <a:cubicBezTo>
                      <a:pt x="31724" y="86838"/>
                      <a:pt x="21326" y="102600"/>
                      <a:pt x="10994" y="118429"/>
                    </a:cubicBezTo>
                    <a:cubicBezTo>
                      <a:pt x="9140" y="121343"/>
                      <a:pt x="7550" y="124456"/>
                      <a:pt x="5829" y="127370"/>
                    </a:cubicBezTo>
                    <a:cubicBezTo>
                      <a:pt x="5497" y="127768"/>
                      <a:pt x="5034" y="128165"/>
                      <a:pt x="4636" y="128430"/>
                    </a:cubicBezTo>
                    <a:cubicBezTo>
                      <a:pt x="4636" y="127900"/>
                      <a:pt x="4703" y="127370"/>
                      <a:pt x="4835" y="126840"/>
                    </a:cubicBezTo>
                    <a:cubicBezTo>
                      <a:pt x="11855" y="113727"/>
                      <a:pt x="18346" y="100216"/>
                      <a:pt x="26161" y="87566"/>
                    </a:cubicBezTo>
                    <a:cubicBezTo>
                      <a:pt x="33380" y="76042"/>
                      <a:pt x="41990" y="65512"/>
                      <a:pt x="50003" y="54650"/>
                    </a:cubicBezTo>
                    <a:cubicBezTo>
                      <a:pt x="50335" y="54253"/>
                      <a:pt x="50732" y="53922"/>
                      <a:pt x="51129" y="53657"/>
                    </a:cubicBezTo>
                    <a:close/>
                    <a:moveTo>
                      <a:pt x="49209" y="65909"/>
                    </a:moveTo>
                    <a:lnTo>
                      <a:pt x="49209" y="66505"/>
                    </a:lnTo>
                    <a:lnTo>
                      <a:pt x="50600" y="67366"/>
                    </a:lnTo>
                    <a:cubicBezTo>
                      <a:pt x="48083" y="71870"/>
                      <a:pt x="45831" y="76638"/>
                      <a:pt x="42917" y="81010"/>
                    </a:cubicBezTo>
                    <a:cubicBezTo>
                      <a:pt x="32254" y="96905"/>
                      <a:pt x="21392" y="112667"/>
                      <a:pt x="10597" y="128430"/>
                    </a:cubicBezTo>
                    <a:cubicBezTo>
                      <a:pt x="9802" y="129357"/>
                      <a:pt x="8941" y="130284"/>
                      <a:pt x="8014" y="131079"/>
                    </a:cubicBezTo>
                    <a:cubicBezTo>
                      <a:pt x="8279" y="129821"/>
                      <a:pt x="8676" y="128695"/>
                      <a:pt x="9272" y="127569"/>
                    </a:cubicBezTo>
                    <a:cubicBezTo>
                      <a:pt x="22320" y="107170"/>
                      <a:pt x="35367" y="86838"/>
                      <a:pt x="48546" y="66505"/>
                    </a:cubicBezTo>
                    <a:cubicBezTo>
                      <a:pt x="48745" y="66240"/>
                      <a:pt x="48944" y="66042"/>
                      <a:pt x="49209" y="65909"/>
                    </a:cubicBezTo>
                    <a:close/>
                    <a:moveTo>
                      <a:pt x="57090" y="77301"/>
                    </a:moveTo>
                    <a:cubicBezTo>
                      <a:pt x="57421" y="78758"/>
                      <a:pt x="58547" y="80678"/>
                      <a:pt x="57951" y="81606"/>
                    </a:cubicBezTo>
                    <a:cubicBezTo>
                      <a:pt x="54904" y="86573"/>
                      <a:pt x="51394" y="91209"/>
                      <a:pt x="48083" y="96044"/>
                    </a:cubicBezTo>
                    <a:cubicBezTo>
                      <a:pt x="40202" y="107568"/>
                      <a:pt x="32320" y="119092"/>
                      <a:pt x="24439" y="130615"/>
                    </a:cubicBezTo>
                    <a:cubicBezTo>
                      <a:pt x="23909" y="131410"/>
                      <a:pt x="23247" y="132139"/>
                      <a:pt x="22585" y="132867"/>
                    </a:cubicBezTo>
                    <a:lnTo>
                      <a:pt x="21326" y="132470"/>
                    </a:lnTo>
                    <a:cubicBezTo>
                      <a:pt x="21459" y="131675"/>
                      <a:pt x="21326" y="130615"/>
                      <a:pt x="21790" y="129953"/>
                    </a:cubicBezTo>
                    <a:cubicBezTo>
                      <a:pt x="26757" y="121939"/>
                      <a:pt x="31857" y="114058"/>
                      <a:pt x="36956" y="106177"/>
                    </a:cubicBezTo>
                    <a:cubicBezTo>
                      <a:pt x="42917" y="97103"/>
                      <a:pt x="48944" y="88096"/>
                      <a:pt x="54971" y="79023"/>
                    </a:cubicBezTo>
                    <a:cubicBezTo>
                      <a:pt x="55633" y="78360"/>
                      <a:pt x="56361" y="77764"/>
                      <a:pt x="57090" y="77301"/>
                    </a:cubicBezTo>
                    <a:close/>
                    <a:moveTo>
                      <a:pt x="53530" y="74946"/>
                    </a:moveTo>
                    <a:cubicBezTo>
                      <a:pt x="53850" y="74946"/>
                      <a:pt x="54266" y="75128"/>
                      <a:pt x="54639" y="75181"/>
                    </a:cubicBezTo>
                    <a:cubicBezTo>
                      <a:pt x="54441" y="75513"/>
                      <a:pt x="54242" y="75844"/>
                      <a:pt x="54043" y="76175"/>
                    </a:cubicBezTo>
                    <a:lnTo>
                      <a:pt x="17816" y="129688"/>
                    </a:lnTo>
                    <a:lnTo>
                      <a:pt x="15498" y="133132"/>
                    </a:lnTo>
                    <a:lnTo>
                      <a:pt x="13312" y="132602"/>
                    </a:lnTo>
                    <a:cubicBezTo>
                      <a:pt x="13312" y="131741"/>
                      <a:pt x="12981" y="130682"/>
                      <a:pt x="13379" y="130086"/>
                    </a:cubicBezTo>
                    <a:cubicBezTo>
                      <a:pt x="25035" y="112402"/>
                      <a:pt x="36824" y="94785"/>
                      <a:pt x="48811" y="77301"/>
                    </a:cubicBezTo>
                    <a:cubicBezTo>
                      <a:pt x="49606" y="76042"/>
                      <a:pt x="51792" y="75645"/>
                      <a:pt x="53315" y="74983"/>
                    </a:cubicBezTo>
                    <a:cubicBezTo>
                      <a:pt x="53380" y="74957"/>
                      <a:pt x="53452" y="74946"/>
                      <a:pt x="53530" y="74946"/>
                    </a:cubicBezTo>
                    <a:close/>
                    <a:moveTo>
                      <a:pt x="62190" y="83791"/>
                    </a:moveTo>
                    <a:cubicBezTo>
                      <a:pt x="62057" y="85116"/>
                      <a:pt x="62388" y="86838"/>
                      <a:pt x="61660" y="87831"/>
                    </a:cubicBezTo>
                    <a:cubicBezTo>
                      <a:pt x="54441" y="98428"/>
                      <a:pt x="47023" y="108826"/>
                      <a:pt x="39738" y="119290"/>
                    </a:cubicBezTo>
                    <a:cubicBezTo>
                      <a:pt x="33777" y="127834"/>
                      <a:pt x="27949" y="136444"/>
                      <a:pt x="22121" y="144987"/>
                    </a:cubicBezTo>
                    <a:cubicBezTo>
                      <a:pt x="21988" y="145252"/>
                      <a:pt x="21790" y="145451"/>
                      <a:pt x="21194" y="146312"/>
                    </a:cubicBezTo>
                    <a:cubicBezTo>
                      <a:pt x="21194" y="145848"/>
                      <a:pt x="21326" y="145385"/>
                      <a:pt x="21459" y="144921"/>
                    </a:cubicBezTo>
                    <a:cubicBezTo>
                      <a:pt x="21657" y="144457"/>
                      <a:pt x="21922" y="144060"/>
                      <a:pt x="22121" y="143663"/>
                    </a:cubicBezTo>
                    <a:cubicBezTo>
                      <a:pt x="31790" y="122602"/>
                      <a:pt x="45897" y="104389"/>
                      <a:pt x="58613" y="85381"/>
                    </a:cubicBezTo>
                    <a:cubicBezTo>
                      <a:pt x="59209" y="84454"/>
                      <a:pt x="60931" y="84255"/>
                      <a:pt x="62190" y="83791"/>
                    </a:cubicBezTo>
                    <a:close/>
                    <a:moveTo>
                      <a:pt x="62455" y="93461"/>
                    </a:moveTo>
                    <a:cubicBezTo>
                      <a:pt x="63316" y="93726"/>
                      <a:pt x="64177" y="94454"/>
                      <a:pt x="65170" y="95117"/>
                    </a:cubicBezTo>
                    <a:cubicBezTo>
                      <a:pt x="63978" y="96838"/>
                      <a:pt x="62984" y="98296"/>
                      <a:pt x="61991" y="99753"/>
                    </a:cubicBezTo>
                    <a:cubicBezTo>
                      <a:pt x="53646" y="111608"/>
                      <a:pt x="45367" y="123463"/>
                      <a:pt x="36956" y="135252"/>
                    </a:cubicBezTo>
                    <a:cubicBezTo>
                      <a:pt x="33579" y="140020"/>
                      <a:pt x="30068" y="144590"/>
                      <a:pt x="26558" y="149094"/>
                    </a:cubicBezTo>
                    <a:cubicBezTo>
                      <a:pt x="26028" y="149690"/>
                      <a:pt x="24770" y="149690"/>
                      <a:pt x="23843" y="149954"/>
                    </a:cubicBezTo>
                    <a:cubicBezTo>
                      <a:pt x="23909" y="149160"/>
                      <a:pt x="23710" y="148233"/>
                      <a:pt x="24108" y="147636"/>
                    </a:cubicBezTo>
                    <a:cubicBezTo>
                      <a:pt x="32320" y="135053"/>
                      <a:pt x="40599" y="122469"/>
                      <a:pt x="49010" y="110018"/>
                    </a:cubicBezTo>
                    <a:cubicBezTo>
                      <a:pt x="52586" y="104654"/>
                      <a:pt x="56560" y="99554"/>
                      <a:pt x="60401" y="94322"/>
                    </a:cubicBezTo>
                    <a:cubicBezTo>
                      <a:pt x="60865" y="93726"/>
                      <a:pt x="61660" y="93461"/>
                      <a:pt x="62455" y="93461"/>
                    </a:cubicBezTo>
                    <a:close/>
                    <a:moveTo>
                      <a:pt x="68585" y="96502"/>
                    </a:moveTo>
                    <a:cubicBezTo>
                      <a:pt x="68800" y="96502"/>
                      <a:pt x="69229" y="96986"/>
                      <a:pt x="69541" y="97236"/>
                    </a:cubicBezTo>
                    <a:lnTo>
                      <a:pt x="69607" y="97236"/>
                    </a:lnTo>
                    <a:cubicBezTo>
                      <a:pt x="68018" y="99620"/>
                      <a:pt x="66627" y="101872"/>
                      <a:pt x="65037" y="103991"/>
                    </a:cubicBezTo>
                    <a:cubicBezTo>
                      <a:pt x="55236" y="117635"/>
                      <a:pt x="45434" y="131278"/>
                      <a:pt x="35565" y="144921"/>
                    </a:cubicBezTo>
                    <a:cubicBezTo>
                      <a:pt x="34506" y="146444"/>
                      <a:pt x="33380" y="148034"/>
                      <a:pt x="32254" y="149623"/>
                    </a:cubicBezTo>
                    <a:cubicBezTo>
                      <a:pt x="31790" y="150153"/>
                      <a:pt x="31327" y="150749"/>
                      <a:pt x="30797" y="151279"/>
                    </a:cubicBezTo>
                    <a:cubicBezTo>
                      <a:pt x="30731" y="150352"/>
                      <a:pt x="30267" y="149226"/>
                      <a:pt x="30598" y="148630"/>
                    </a:cubicBezTo>
                    <a:cubicBezTo>
                      <a:pt x="32254" y="146047"/>
                      <a:pt x="34042" y="143596"/>
                      <a:pt x="35830" y="141080"/>
                    </a:cubicBezTo>
                    <a:cubicBezTo>
                      <a:pt x="45831" y="126774"/>
                      <a:pt x="55898" y="112469"/>
                      <a:pt x="65965" y="98163"/>
                    </a:cubicBezTo>
                    <a:cubicBezTo>
                      <a:pt x="66495" y="97368"/>
                      <a:pt x="67620" y="96971"/>
                      <a:pt x="68548" y="96507"/>
                    </a:cubicBezTo>
                    <a:cubicBezTo>
                      <a:pt x="68559" y="96503"/>
                      <a:pt x="68572" y="96502"/>
                      <a:pt x="68585" y="96502"/>
                    </a:cubicBezTo>
                    <a:close/>
                    <a:moveTo>
                      <a:pt x="75899" y="98958"/>
                    </a:moveTo>
                    <a:cubicBezTo>
                      <a:pt x="76164" y="98958"/>
                      <a:pt x="76429" y="99289"/>
                      <a:pt x="76760" y="99488"/>
                    </a:cubicBezTo>
                    <a:cubicBezTo>
                      <a:pt x="75435" y="101276"/>
                      <a:pt x="74310" y="102799"/>
                      <a:pt x="73184" y="104322"/>
                    </a:cubicBezTo>
                    <a:cubicBezTo>
                      <a:pt x="64375" y="116774"/>
                      <a:pt x="55567" y="129092"/>
                      <a:pt x="46626" y="141411"/>
                    </a:cubicBezTo>
                    <a:cubicBezTo>
                      <a:pt x="42122" y="147703"/>
                      <a:pt x="37552" y="153862"/>
                      <a:pt x="32850" y="159955"/>
                    </a:cubicBezTo>
                    <a:cubicBezTo>
                      <a:pt x="32369" y="160276"/>
                      <a:pt x="31839" y="160451"/>
                      <a:pt x="31305" y="160451"/>
                    </a:cubicBezTo>
                    <a:cubicBezTo>
                      <a:pt x="30957" y="160451"/>
                      <a:pt x="30607" y="160377"/>
                      <a:pt x="30267" y="160220"/>
                    </a:cubicBezTo>
                    <a:cubicBezTo>
                      <a:pt x="29671" y="159558"/>
                      <a:pt x="29472" y="158631"/>
                      <a:pt x="29737" y="157770"/>
                    </a:cubicBezTo>
                    <a:cubicBezTo>
                      <a:pt x="43381" y="138298"/>
                      <a:pt x="57156" y="119025"/>
                      <a:pt x="71131" y="99819"/>
                    </a:cubicBezTo>
                    <a:cubicBezTo>
                      <a:pt x="71793" y="98892"/>
                      <a:pt x="74243" y="99223"/>
                      <a:pt x="75899" y="98958"/>
                    </a:cubicBezTo>
                    <a:close/>
                    <a:moveTo>
                      <a:pt x="177693" y="147239"/>
                    </a:moveTo>
                    <a:cubicBezTo>
                      <a:pt x="178422" y="148564"/>
                      <a:pt x="179283" y="149888"/>
                      <a:pt x="180078" y="151345"/>
                    </a:cubicBezTo>
                    <a:cubicBezTo>
                      <a:pt x="179151" y="152140"/>
                      <a:pt x="178290" y="153001"/>
                      <a:pt x="177429" y="153730"/>
                    </a:cubicBezTo>
                    <a:cubicBezTo>
                      <a:pt x="174117" y="156379"/>
                      <a:pt x="170806" y="159028"/>
                      <a:pt x="167494" y="161611"/>
                    </a:cubicBezTo>
                    <a:cubicBezTo>
                      <a:pt x="167295" y="161743"/>
                      <a:pt x="167097" y="161876"/>
                      <a:pt x="166964" y="162008"/>
                    </a:cubicBezTo>
                    <a:cubicBezTo>
                      <a:pt x="166964" y="161677"/>
                      <a:pt x="167031" y="161412"/>
                      <a:pt x="167163" y="161147"/>
                    </a:cubicBezTo>
                    <a:cubicBezTo>
                      <a:pt x="170342" y="156776"/>
                      <a:pt x="173521" y="152339"/>
                      <a:pt x="176766" y="147901"/>
                    </a:cubicBezTo>
                    <a:cubicBezTo>
                      <a:pt x="177031" y="147636"/>
                      <a:pt x="177362" y="147438"/>
                      <a:pt x="177693" y="147239"/>
                    </a:cubicBezTo>
                    <a:close/>
                    <a:moveTo>
                      <a:pt x="82760" y="100391"/>
                    </a:moveTo>
                    <a:cubicBezTo>
                      <a:pt x="83030" y="100391"/>
                      <a:pt x="83423" y="100770"/>
                      <a:pt x="83714" y="100945"/>
                    </a:cubicBezTo>
                    <a:cubicBezTo>
                      <a:pt x="81330" y="104654"/>
                      <a:pt x="79078" y="108164"/>
                      <a:pt x="76760" y="111608"/>
                    </a:cubicBezTo>
                    <a:cubicBezTo>
                      <a:pt x="66031" y="126973"/>
                      <a:pt x="55302" y="142272"/>
                      <a:pt x="44506" y="157637"/>
                    </a:cubicBezTo>
                    <a:cubicBezTo>
                      <a:pt x="43049" y="159756"/>
                      <a:pt x="41526" y="161810"/>
                      <a:pt x="39870" y="163796"/>
                    </a:cubicBezTo>
                    <a:cubicBezTo>
                      <a:pt x="39600" y="163989"/>
                      <a:pt x="39285" y="164092"/>
                      <a:pt x="38965" y="164092"/>
                    </a:cubicBezTo>
                    <a:cubicBezTo>
                      <a:pt x="38735" y="164092"/>
                      <a:pt x="38502" y="164039"/>
                      <a:pt x="38281" y="163929"/>
                    </a:cubicBezTo>
                    <a:cubicBezTo>
                      <a:pt x="37486" y="162935"/>
                      <a:pt x="36029" y="161214"/>
                      <a:pt x="36360" y="160684"/>
                    </a:cubicBezTo>
                    <a:cubicBezTo>
                      <a:pt x="40599" y="154193"/>
                      <a:pt x="45102" y="147769"/>
                      <a:pt x="49606" y="141411"/>
                    </a:cubicBezTo>
                    <a:cubicBezTo>
                      <a:pt x="58878" y="128364"/>
                      <a:pt x="68150" y="115250"/>
                      <a:pt x="77621" y="102336"/>
                    </a:cubicBezTo>
                    <a:cubicBezTo>
                      <a:pt x="78548" y="101077"/>
                      <a:pt x="80933" y="100945"/>
                      <a:pt x="82654" y="100415"/>
                    </a:cubicBezTo>
                    <a:cubicBezTo>
                      <a:pt x="82687" y="100399"/>
                      <a:pt x="82722" y="100391"/>
                      <a:pt x="82760" y="100391"/>
                    </a:cubicBezTo>
                    <a:close/>
                    <a:moveTo>
                      <a:pt x="116584" y="126058"/>
                    </a:moveTo>
                    <a:cubicBezTo>
                      <a:pt x="117546" y="126058"/>
                      <a:pt x="118774" y="126244"/>
                      <a:pt x="119677" y="126244"/>
                    </a:cubicBezTo>
                    <a:cubicBezTo>
                      <a:pt x="119345" y="127238"/>
                      <a:pt x="118948" y="128231"/>
                      <a:pt x="118352" y="129092"/>
                    </a:cubicBezTo>
                    <a:cubicBezTo>
                      <a:pt x="109014" y="141146"/>
                      <a:pt x="99609" y="153200"/>
                      <a:pt x="90205" y="165320"/>
                    </a:cubicBezTo>
                    <a:cubicBezTo>
                      <a:pt x="89940" y="165651"/>
                      <a:pt x="89675" y="166048"/>
                      <a:pt x="89476" y="166512"/>
                    </a:cubicBezTo>
                    <a:lnTo>
                      <a:pt x="89012" y="166446"/>
                    </a:lnTo>
                    <a:cubicBezTo>
                      <a:pt x="89079" y="166181"/>
                      <a:pt x="89145" y="165982"/>
                      <a:pt x="89277" y="165783"/>
                    </a:cubicBezTo>
                    <a:cubicBezTo>
                      <a:pt x="97887" y="152670"/>
                      <a:pt x="106431" y="139490"/>
                      <a:pt x="115173" y="126443"/>
                    </a:cubicBezTo>
                    <a:cubicBezTo>
                      <a:pt x="115389" y="126146"/>
                      <a:pt x="115924" y="126058"/>
                      <a:pt x="116584" y="126058"/>
                    </a:cubicBezTo>
                    <a:close/>
                    <a:moveTo>
                      <a:pt x="174000" y="141879"/>
                    </a:moveTo>
                    <a:cubicBezTo>
                      <a:pt x="174105" y="141879"/>
                      <a:pt x="174190" y="141898"/>
                      <a:pt x="174250" y="141941"/>
                    </a:cubicBezTo>
                    <a:cubicBezTo>
                      <a:pt x="175640" y="142934"/>
                      <a:pt x="176435" y="143729"/>
                      <a:pt x="174117" y="145716"/>
                    </a:cubicBezTo>
                    <a:cubicBezTo>
                      <a:pt x="171203" y="148365"/>
                      <a:pt x="169746" y="152670"/>
                      <a:pt x="167428" y="156114"/>
                    </a:cubicBezTo>
                    <a:cubicBezTo>
                      <a:pt x="165441" y="158962"/>
                      <a:pt x="163189" y="161545"/>
                      <a:pt x="161004" y="164194"/>
                    </a:cubicBezTo>
                    <a:cubicBezTo>
                      <a:pt x="158023" y="167836"/>
                      <a:pt x="154911" y="171413"/>
                      <a:pt x="151864" y="174989"/>
                    </a:cubicBezTo>
                    <a:cubicBezTo>
                      <a:pt x="151533" y="175320"/>
                      <a:pt x="151136" y="175585"/>
                      <a:pt x="150804" y="175850"/>
                    </a:cubicBezTo>
                    <a:cubicBezTo>
                      <a:pt x="150804" y="175387"/>
                      <a:pt x="150937" y="174989"/>
                      <a:pt x="151069" y="174592"/>
                    </a:cubicBezTo>
                    <a:cubicBezTo>
                      <a:pt x="157758" y="164260"/>
                      <a:pt x="164381" y="153862"/>
                      <a:pt x="171137" y="143596"/>
                    </a:cubicBezTo>
                    <a:cubicBezTo>
                      <a:pt x="171657" y="142788"/>
                      <a:pt x="173284" y="141879"/>
                      <a:pt x="174000" y="141879"/>
                    </a:cubicBezTo>
                    <a:close/>
                    <a:moveTo>
                      <a:pt x="139710" y="119127"/>
                    </a:moveTo>
                    <a:cubicBezTo>
                      <a:pt x="140003" y="119127"/>
                      <a:pt x="140327" y="119378"/>
                      <a:pt x="140605" y="119489"/>
                    </a:cubicBezTo>
                    <a:cubicBezTo>
                      <a:pt x="138817" y="122138"/>
                      <a:pt x="137426" y="124324"/>
                      <a:pt x="135837" y="126377"/>
                    </a:cubicBezTo>
                    <a:cubicBezTo>
                      <a:pt x="129346" y="135516"/>
                      <a:pt x="122789" y="144656"/>
                      <a:pt x="116166" y="153796"/>
                    </a:cubicBezTo>
                    <a:cubicBezTo>
                      <a:pt x="109742" y="162737"/>
                      <a:pt x="103384" y="171678"/>
                      <a:pt x="96761" y="180553"/>
                    </a:cubicBezTo>
                    <a:cubicBezTo>
                      <a:pt x="95503" y="182208"/>
                      <a:pt x="93317" y="183135"/>
                      <a:pt x="91595" y="184394"/>
                    </a:cubicBezTo>
                    <a:cubicBezTo>
                      <a:pt x="92456" y="182738"/>
                      <a:pt x="93450" y="181082"/>
                      <a:pt x="94443" y="179493"/>
                    </a:cubicBezTo>
                    <a:cubicBezTo>
                      <a:pt x="108948" y="159624"/>
                      <a:pt x="123385" y="139821"/>
                      <a:pt x="137890" y="120019"/>
                    </a:cubicBezTo>
                    <a:cubicBezTo>
                      <a:pt x="138353" y="119555"/>
                      <a:pt x="138883" y="119224"/>
                      <a:pt x="139545" y="119158"/>
                    </a:cubicBezTo>
                    <a:cubicBezTo>
                      <a:pt x="139599" y="119136"/>
                      <a:pt x="139654" y="119127"/>
                      <a:pt x="139710" y="119127"/>
                    </a:cubicBezTo>
                    <a:close/>
                    <a:moveTo>
                      <a:pt x="101000" y="87699"/>
                    </a:moveTo>
                    <a:cubicBezTo>
                      <a:pt x="100735" y="88295"/>
                      <a:pt x="100404" y="88957"/>
                      <a:pt x="100007" y="89553"/>
                    </a:cubicBezTo>
                    <a:cubicBezTo>
                      <a:pt x="92324" y="100680"/>
                      <a:pt x="84575" y="111806"/>
                      <a:pt x="76893" y="122999"/>
                    </a:cubicBezTo>
                    <a:cubicBezTo>
                      <a:pt x="63316" y="142934"/>
                      <a:pt x="49739" y="162869"/>
                      <a:pt x="36095" y="182804"/>
                    </a:cubicBezTo>
                    <a:cubicBezTo>
                      <a:pt x="35698" y="183467"/>
                      <a:pt x="35102" y="184063"/>
                      <a:pt x="33976" y="185520"/>
                    </a:cubicBezTo>
                    <a:cubicBezTo>
                      <a:pt x="34373" y="184063"/>
                      <a:pt x="34440" y="183533"/>
                      <a:pt x="34572" y="183069"/>
                    </a:cubicBezTo>
                    <a:cubicBezTo>
                      <a:pt x="39208" y="169360"/>
                      <a:pt x="46824" y="157438"/>
                      <a:pt x="55103" y="145716"/>
                    </a:cubicBezTo>
                    <a:cubicBezTo>
                      <a:pt x="65236" y="131410"/>
                      <a:pt x="75038" y="116972"/>
                      <a:pt x="85105" y="102667"/>
                    </a:cubicBezTo>
                    <a:cubicBezTo>
                      <a:pt x="88946" y="97236"/>
                      <a:pt x="92390" y="91209"/>
                      <a:pt x="99146" y="88626"/>
                    </a:cubicBezTo>
                    <a:cubicBezTo>
                      <a:pt x="99808" y="88295"/>
                      <a:pt x="100404" y="88030"/>
                      <a:pt x="101000" y="87699"/>
                    </a:cubicBezTo>
                    <a:close/>
                    <a:moveTo>
                      <a:pt x="144711" y="121741"/>
                    </a:moveTo>
                    <a:lnTo>
                      <a:pt x="144711" y="121741"/>
                    </a:lnTo>
                    <a:cubicBezTo>
                      <a:pt x="142195" y="125185"/>
                      <a:pt x="140141" y="128099"/>
                      <a:pt x="138022" y="131079"/>
                    </a:cubicBezTo>
                    <a:cubicBezTo>
                      <a:pt x="125439" y="148696"/>
                      <a:pt x="112855" y="166313"/>
                      <a:pt x="100271" y="183864"/>
                    </a:cubicBezTo>
                    <a:cubicBezTo>
                      <a:pt x="99609" y="184659"/>
                      <a:pt x="98881" y="185321"/>
                      <a:pt x="98086" y="185983"/>
                    </a:cubicBezTo>
                    <a:cubicBezTo>
                      <a:pt x="98351" y="184924"/>
                      <a:pt x="98748" y="183930"/>
                      <a:pt x="99212" y="183003"/>
                    </a:cubicBezTo>
                    <a:cubicBezTo>
                      <a:pt x="112524" y="163929"/>
                      <a:pt x="125836" y="144855"/>
                      <a:pt x="139214" y="125847"/>
                    </a:cubicBezTo>
                    <a:cubicBezTo>
                      <a:pt x="140208" y="124522"/>
                      <a:pt x="141334" y="123264"/>
                      <a:pt x="142592" y="122072"/>
                    </a:cubicBezTo>
                    <a:cubicBezTo>
                      <a:pt x="142923" y="121807"/>
                      <a:pt x="143652" y="121873"/>
                      <a:pt x="144711" y="121741"/>
                    </a:cubicBezTo>
                    <a:close/>
                    <a:moveTo>
                      <a:pt x="133479" y="120927"/>
                    </a:moveTo>
                    <a:cubicBezTo>
                      <a:pt x="133617" y="120927"/>
                      <a:pt x="133797" y="121012"/>
                      <a:pt x="133850" y="121012"/>
                    </a:cubicBezTo>
                    <a:cubicBezTo>
                      <a:pt x="131929" y="123396"/>
                      <a:pt x="130141" y="125383"/>
                      <a:pt x="128551" y="127503"/>
                    </a:cubicBezTo>
                    <a:cubicBezTo>
                      <a:pt x="116299" y="144391"/>
                      <a:pt x="104179" y="161478"/>
                      <a:pt x="91728" y="178168"/>
                    </a:cubicBezTo>
                    <a:cubicBezTo>
                      <a:pt x="88946" y="181811"/>
                      <a:pt x="85039" y="184593"/>
                      <a:pt x="81595" y="187705"/>
                    </a:cubicBezTo>
                    <a:cubicBezTo>
                      <a:pt x="81484" y="187794"/>
                      <a:pt x="81330" y="187823"/>
                      <a:pt x="81153" y="187823"/>
                    </a:cubicBezTo>
                    <a:cubicBezTo>
                      <a:pt x="80800" y="187823"/>
                      <a:pt x="80359" y="187705"/>
                      <a:pt x="80005" y="187705"/>
                    </a:cubicBezTo>
                    <a:cubicBezTo>
                      <a:pt x="80138" y="187242"/>
                      <a:pt x="80336" y="186778"/>
                      <a:pt x="80535" y="186381"/>
                    </a:cubicBezTo>
                    <a:cubicBezTo>
                      <a:pt x="92191" y="165452"/>
                      <a:pt x="106497" y="146511"/>
                      <a:pt x="122591" y="128827"/>
                    </a:cubicBezTo>
                    <a:cubicBezTo>
                      <a:pt x="124379" y="126774"/>
                      <a:pt x="125770" y="124257"/>
                      <a:pt x="127889" y="122602"/>
                    </a:cubicBezTo>
                    <a:cubicBezTo>
                      <a:pt x="129214" y="121476"/>
                      <a:pt x="131465" y="121476"/>
                      <a:pt x="133386" y="120946"/>
                    </a:cubicBezTo>
                    <a:cubicBezTo>
                      <a:pt x="133413" y="120933"/>
                      <a:pt x="133444" y="120927"/>
                      <a:pt x="133479" y="120927"/>
                    </a:cubicBezTo>
                    <a:close/>
                    <a:moveTo>
                      <a:pt x="170210" y="135848"/>
                    </a:moveTo>
                    <a:cubicBezTo>
                      <a:pt x="170210" y="137172"/>
                      <a:pt x="170739" y="138828"/>
                      <a:pt x="170210" y="139689"/>
                    </a:cubicBezTo>
                    <a:cubicBezTo>
                      <a:pt x="162196" y="152074"/>
                      <a:pt x="154116" y="164326"/>
                      <a:pt x="146102" y="176645"/>
                    </a:cubicBezTo>
                    <a:cubicBezTo>
                      <a:pt x="145506" y="177705"/>
                      <a:pt x="145042" y="178764"/>
                      <a:pt x="144711" y="179956"/>
                    </a:cubicBezTo>
                    <a:lnTo>
                      <a:pt x="145506" y="180354"/>
                    </a:lnTo>
                    <a:cubicBezTo>
                      <a:pt x="145374" y="180619"/>
                      <a:pt x="145175" y="180950"/>
                      <a:pt x="144910" y="181215"/>
                    </a:cubicBezTo>
                    <a:cubicBezTo>
                      <a:pt x="141797" y="183798"/>
                      <a:pt x="138618" y="186447"/>
                      <a:pt x="135439" y="189030"/>
                    </a:cubicBezTo>
                    <a:cubicBezTo>
                      <a:pt x="135108" y="189229"/>
                      <a:pt x="134777" y="189361"/>
                      <a:pt x="134380" y="189427"/>
                    </a:cubicBezTo>
                    <a:cubicBezTo>
                      <a:pt x="134446" y="189030"/>
                      <a:pt x="134578" y="188566"/>
                      <a:pt x="134777" y="188235"/>
                    </a:cubicBezTo>
                    <a:cubicBezTo>
                      <a:pt x="145639" y="171280"/>
                      <a:pt x="156566" y="154392"/>
                      <a:pt x="167494" y="137570"/>
                    </a:cubicBezTo>
                    <a:cubicBezTo>
                      <a:pt x="168024" y="136775"/>
                      <a:pt x="169282" y="136444"/>
                      <a:pt x="170210" y="135848"/>
                    </a:cubicBezTo>
                    <a:close/>
                    <a:moveTo>
                      <a:pt x="126796" y="68948"/>
                    </a:moveTo>
                    <a:cubicBezTo>
                      <a:pt x="126935" y="68948"/>
                      <a:pt x="127171" y="69297"/>
                      <a:pt x="127293" y="69419"/>
                    </a:cubicBezTo>
                    <a:cubicBezTo>
                      <a:pt x="126101" y="71208"/>
                      <a:pt x="125041" y="72930"/>
                      <a:pt x="123783" y="74519"/>
                    </a:cubicBezTo>
                    <a:cubicBezTo>
                      <a:pt x="119544" y="79817"/>
                      <a:pt x="115637" y="85447"/>
                      <a:pt x="110868" y="90216"/>
                    </a:cubicBezTo>
                    <a:cubicBezTo>
                      <a:pt x="92390" y="108694"/>
                      <a:pt x="79277" y="131212"/>
                      <a:pt x="64441" y="152471"/>
                    </a:cubicBezTo>
                    <a:cubicBezTo>
                      <a:pt x="55633" y="165121"/>
                      <a:pt x="47288" y="178102"/>
                      <a:pt x="38612" y="190884"/>
                    </a:cubicBezTo>
                    <a:cubicBezTo>
                      <a:pt x="38281" y="191414"/>
                      <a:pt x="37420" y="191547"/>
                      <a:pt x="36758" y="191812"/>
                    </a:cubicBezTo>
                    <a:cubicBezTo>
                      <a:pt x="36691" y="191083"/>
                      <a:pt x="36824" y="190354"/>
                      <a:pt x="37089" y="189692"/>
                    </a:cubicBezTo>
                    <a:cubicBezTo>
                      <a:pt x="45169" y="176513"/>
                      <a:pt x="52984" y="163200"/>
                      <a:pt x="61527" y="150286"/>
                    </a:cubicBezTo>
                    <a:cubicBezTo>
                      <a:pt x="71660" y="134987"/>
                      <a:pt x="82456" y="120085"/>
                      <a:pt x="92920" y="104985"/>
                    </a:cubicBezTo>
                    <a:cubicBezTo>
                      <a:pt x="96298" y="100216"/>
                      <a:pt x="99344" y="95249"/>
                      <a:pt x="102788" y="90414"/>
                    </a:cubicBezTo>
                    <a:cubicBezTo>
                      <a:pt x="103154" y="89892"/>
                      <a:pt x="104385" y="89452"/>
                      <a:pt x="105116" y="89452"/>
                    </a:cubicBezTo>
                    <a:cubicBezTo>
                      <a:pt x="105312" y="89452"/>
                      <a:pt x="105472" y="89483"/>
                      <a:pt x="105570" y="89553"/>
                    </a:cubicBezTo>
                    <a:cubicBezTo>
                      <a:pt x="106491" y="90249"/>
                      <a:pt x="107259" y="90542"/>
                      <a:pt x="107935" y="90542"/>
                    </a:cubicBezTo>
                    <a:cubicBezTo>
                      <a:pt x="109251" y="90542"/>
                      <a:pt x="110215" y="89431"/>
                      <a:pt x="111266" y="88030"/>
                    </a:cubicBezTo>
                    <a:cubicBezTo>
                      <a:pt x="115835" y="81937"/>
                      <a:pt x="120604" y="75910"/>
                      <a:pt x="125306" y="69883"/>
                    </a:cubicBezTo>
                    <a:cubicBezTo>
                      <a:pt x="125704" y="69486"/>
                      <a:pt x="126233" y="69155"/>
                      <a:pt x="126763" y="68956"/>
                    </a:cubicBezTo>
                    <a:cubicBezTo>
                      <a:pt x="126773" y="68951"/>
                      <a:pt x="126784" y="68948"/>
                      <a:pt x="126796" y="68948"/>
                    </a:cubicBezTo>
                    <a:close/>
                    <a:moveTo>
                      <a:pt x="112921" y="122006"/>
                    </a:moveTo>
                    <a:cubicBezTo>
                      <a:pt x="112855" y="122867"/>
                      <a:pt x="113186" y="123926"/>
                      <a:pt x="112789" y="124522"/>
                    </a:cubicBezTo>
                    <a:cubicBezTo>
                      <a:pt x="100801" y="143067"/>
                      <a:pt x="88814" y="161545"/>
                      <a:pt x="76826" y="180089"/>
                    </a:cubicBezTo>
                    <a:cubicBezTo>
                      <a:pt x="74707" y="183334"/>
                      <a:pt x="72919" y="186844"/>
                      <a:pt x="70733" y="190090"/>
                    </a:cubicBezTo>
                    <a:cubicBezTo>
                      <a:pt x="70203" y="190884"/>
                      <a:pt x="68680" y="191083"/>
                      <a:pt x="66759" y="191944"/>
                    </a:cubicBezTo>
                    <a:cubicBezTo>
                      <a:pt x="66826" y="191215"/>
                      <a:pt x="67024" y="190553"/>
                      <a:pt x="67223" y="189891"/>
                    </a:cubicBezTo>
                    <a:cubicBezTo>
                      <a:pt x="74045" y="179162"/>
                      <a:pt x="80933" y="168499"/>
                      <a:pt x="87820" y="157836"/>
                    </a:cubicBezTo>
                    <a:cubicBezTo>
                      <a:pt x="95437" y="146179"/>
                      <a:pt x="103053" y="134589"/>
                      <a:pt x="110736" y="122999"/>
                    </a:cubicBezTo>
                    <a:cubicBezTo>
                      <a:pt x="111067" y="122403"/>
                      <a:pt x="112127" y="122337"/>
                      <a:pt x="112921" y="122006"/>
                    </a:cubicBezTo>
                    <a:close/>
                    <a:moveTo>
                      <a:pt x="179813" y="80215"/>
                    </a:moveTo>
                    <a:cubicBezTo>
                      <a:pt x="179878" y="80805"/>
                      <a:pt x="179944" y="81396"/>
                      <a:pt x="180203" y="83274"/>
                    </a:cubicBezTo>
                    <a:lnTo>
                      <a:pt x="180203" y="83274"/>
                    </a:lnTo>
                    <a:cubicBezTo>
                      <a:pt x="179277" y="84798"/>
                      <a:pt x="178087" y="87241"/>
                      <a:pt x="176568" y="89487"/>
                    </a:cubicBezTo>
                    <a:cubicBezTo>
                      <a:pt x="170011" y="99289"/>
                      <a:pt x="163454" y="109091"/>
                      <a:pt x="156765" y="118760"/>
                    </a:cubicBezTo>
                    <a:cubicBezTo>
                      <a:pt x="150010" y="128629"/>
                      <a:pt x="143122" y="138431"/>
                      <a:pt x="136168" y="148233"/>
                    </a:cubicBezTo>
                    <a:cubicBezTo>
                      <a:pt x="125902" y="162803"/>
                      <a:pt x="115637" y="177307"/>
                      <a:pt x="105305" y="191745"/>
                    </a:cubicBezTo>
                    <a:cubicBezTo>
                      <a:pt x="104709" y="192606"/>
                      <a:pt x="103517" y="193136"/>
                      <a:pt x="102722" y="193732"/>
                    </a:cubicBezTo>
                    <a:cubicBezTo>
                      <a:pt x="102192" y="192076"/>
                      <a:pt x="100735" y="189825"/>
                      <a:pt x="101331" y="188897"/>
                    </a:cubicBezTo>
                    <a:cubicBezTo>
                      <a:pt x="112193" y="172605"/>
                      <a:pt x="122988" y="156313"/>
                      <a:pt x="134380" y="140417"/>
                    </a:cubicBezTo>
                    <a:cubicBezTo>
                      <a:pt x="148818" y="120482"/>
                      <a:pt x="163852" y="100945"/>
                      <a:pt x="178621" y="81208"/>
                    </a:cubicBezTo>
                    <a:cubicBezTo>
                      <a:pt x="178952" y="80877"/>
                      <a:pt x="179349" y="80480"/>
                      <a:pt x="179813" y="80215"/>
                    </a:cubicBezTo>
                    <a:close/>
                    <a:moveTo>
                      <a:pt x="112193" y="113263"/>
                    </a:moveTo>
                    <a:lnTo>
                      <a:pt x="112193" y="113263"/>
                    </a:lnTo>
                    <a:cubicBezTo>
                      <a:pt x="112127" y="113859"/>
                      <a:pt x="112391" y="114588"/>
                      <a:pt x="112060" y="115052"/>
                    </a:cubicBezTo>
                    <a:cubicBezTo>
                      <a:pt x="107888" y="121476"/>
                      <a:pt x="103649" y="127900"/>
                      <a:pt x="99410" y="134258"/>
                    </a:cubicBezTo>
                    <a:cubicBezTo>
                      <a:pt x="89873" y="148696"/>
                      <a:pt x="80336" y="163134"/>
                      <a:pt x="70866" y="177572"/>
                    </a:cubicBezTo>
                    <a:cubicBezTo>
                      <a:pt x="67885" y="182142"/>
                      <a:pt x="65236" y="186911"/>
                      <a:pt x="62256" y="191480"/>
                    </a:cubicBezTo>
                    <a:cubicBezTo>
                      <a:pt x="61395" y="192672"/>
                      <a:pt x="59739" y="193269"/>
                      <a:pt x="58944" y="193865"/>
                    </a:cubicBezTo>
                    <a:lnTo>
                      <a:pt x="56759" y="193467"/>
                    </a:lnTo>
                    <a:cubicBezTo>
                      <a:pt x="56891" y="192739"/>
                      <a:pt x="57090" y="192076"/>
                      <a:pt x="57421" y="191480"/>
                    </a:cubicBezTo>
                    <a:cubicBezTo>
                      <a:pt x="65037" y="180619"/>
                      <a:pt x="72786" y="169823"/>
                      <a:pt x="80204" y="158895"/>
                    </a:cubicBezTo>
                    <a:cubicBezTo>
                      <a:pt x="88946" y="146113"/>
                      <a:pt x="97490" y="133265"/>
                      <a:pt x="106166" y="120416"/>
                    </a:cubicBezTo>
                    <a:cubicBezTo>
                      <a:pt x="107623" y="118231"/>
                      <a:pt x="109146" y="116045"/>
                      <a:pt x="110736" y="113926"/>
                    </a:cubicBezTo>
                    <a:cubicBezTo>
                      <a:pt x="111001" y="113528"/>
                      <a:pt x="111663" y="113462"/>
                      <a:pt x="112193" y="113263"/>
                    </a:cubicBezTo>
                    <a:close/>
                    <a:moveTo>
                      <a:pt x="108881" y="108760"/>
                    </a:moveTo>
                    <a:lnTo>
                      <a:pt x="109592" y="110052"/>
                    </a:lnTo>
                    <a:lnTo>
                      <a:pt x="109592" y="110052"/>
                    </a:lnTo>
                    <a:cubicBezTo>
                      <a:pt x="108738" y="111631"/>
                      <a:pt x="107947" y="113274"/>
                      <a:pt x="106961" y="114720"/>
                    </a:cubicBezTo>
                    <a:cubicBezTo>
                      <a:pt x="91397" y="136974"/>
                      <a:pt x="75899" y="159227"/>
                      <a:pt x="60335" y="181413"/>
                    </a:cubicBezTo>
                    <a:cubicBezTo>
                      <a:pt x="57752" y="185122"/>
                      <a:pt x="55302" y="188897"/>
                      <a:pt x="52520" y="192474"/>
                    </a:cubicBezTo>
                    <a:cubicBezTo>
                      <a:pt x="51858" y="193335"/>
                      <a:pt x="50335" y="193533"/>
                      <a:pt x="49142" y="193997"/>
                    </a:cubicBezTo>
                    <a:cubicBezTo>
                      <a:pt x="49341" y="193136"/>
                      <a:pt x="49672" y="192209"/>
                      <a:pt x="50070" y="191414"/>
                    </a:cubicBezTo>
                    <a:cubicBezTo>
                      <a:pt x="57885" y="179758"/>
                      <a:pt x="65567" y="168035"/>
                      <a:pt x="73581" y="156644"/>
                    </a:cubicBezTo>
                    <a:cubicBezTo>
                      <a:pt x="83648" y="142338"/>
                      <a:pt x="93980" y="128231"/>
                      <a:pt x="104179" y="114058"/>
                    </a:cubicBezTo>
                    <a:cubicBezTo>
                      <a:pt x="105371" y="112469"/>
                      <a:pt x="106696" y="110945"/>
                      <a:pt x="107954" y="109356"/>
                    </a:cubicBezTo>
                    <a:cubicBezTo>
                      <a:pt x="108219" y="109091"/>
                      <a:pt x="108550" y="108892"/>
                      <a:pt x="108881" y="108760"/>
                    </a:cubicBezTo>
                    <a:close/>
                    <a:moveTo>
                      <a:pt x="103450" y="103064"/>
                    </a:moveTo>
                    <a:lnTo>
                      <a:pt x="103782" y="103859"/>
                    </a:lnTo>
                    <a:cubicBezTo>
                      <a:pt x="106166" y="112601"/>
                      <a:pt x="98417" y="116774"/>
                      <a:pt x="94708" y="122337"/>
                    </a:cubicBezTo>
                    <a:cubicBezTo>
                      <a:pt x="83847" y="138364"/>
                      <a:pt x="71859" y="153663"/>
                      <a:pt x="60600" y="169360"/>
                    </a:cubicBezTo>
                    <a:cubicBezTo>
                      <a:pt x="55169" y="177042"/>
                      <a:pt x="50268" y="185122"/>
                      <a:pt x="45036" y="192871"/>
                    </a:cubicBezTo>
                    <a:cubicBezTo>
                      <a:pt x="44506" y="193666"/>
                      <a:pt x="42917" y="193666"/>
                      <a:pt x="41857" y="194063"/>
                    </a:cubicBezTo>
                    <a:cubicBezTo>
                      <a:pt x="41990" y="193136"/>
                      <a:pt x="41857" y="192010"/>
                      <a:pt x="42321" y="191348"/>
                    </a:cubicBezTo>
                    <a:cubicBezTo>
                      <a:pt x="57421" y="168697"/>
                      <a:pt x="72455" y="146113"/>
                      <a:pt x="87688" y="123595"/>
                    </a:cubicBezTo>
                    <a:cubicBezTo>
                      <a:pt x="92191" y="116906"/>
                      <a:pt x="97225" y="110482"/>
                      <a:pt x="102126" y="103991"/>
                    </a:cubicBezTo>
                    <a:cubicBezTo>
                      <a:pt x="102457" y="103594"/>
                      <a:pt x="102921" y="103329"/>
                      <a:pt x="103450" y="103064"/>
                    </a:cubicBezTo>
                    <a:close/>
                    <a:moveTo>
                      <a:pt x="177429" y="92732"/>
                    </a:moveTo>
                    <a:cubicBezTo>
                      <a:pt x="177495" y="92931"/>
                      <a:pt x="177495" y="93130"/>
                      <a:pt x="177760" y="94454"/>
                    </a:cubicBezTo>
                    <a:cubicBezTo>
                      <a:pt x="175177" y="98958"/>
                      <a:pt x="172660" y="104455"/>
                      <a:pt x="169282" y="109422"/>
                    </a:cubicBezTo>
                    <a:cubicBezTo>
                      <a:pt x="150539" y="136510"/>
                      <a:pt x="131598" y="163465"/>
                      <a:pt x="112723" y="190487"/>
                    </a:cubicBezTo>
                    <a:cubicBezTo>
                      <a:pt x="111067" y="192805"/>
                      <a:pt x="109676" y="195255"/>
                      <a:pt x="108087" y="197573"/>
                    </a:cubicBezTo>
                    <a:cubicBezTo>
                      <a:pt x="107557" y="198103"/>
                      <a:pt x="106961" y="198567"/>
                      <a:pt x="106232" y="198964"/>
                    </a:cubicBezTo>
                    <a:cubicBezTo>
                      <a:pt x="106232" y="197971"/>
                      <a:pt x="105768" y="196646"/>
                      <a:pt x="106232" y="195918"/>
                    </a:cubicBezTo>
                    <a:cubicBezTo>
                      <a:pt x="111133" y="188632"/>
                      <a:pt x="116166" y="181480"/>
                      <a:pt x="121134" y="174261"/>
                    </a:cubicBezTo>
                    <a:cubicBezTo>
                      <a:pt x="130936" y="160088"/>
                      <a:pt x="140870" y="146047"/>
                      <a:pt x="150606" y="131808"/>
                    </a:cubicBezTo>
                    <a:cubicBezTo>
                      <a:pt x="159083" y="119356"/>
                      <a:pt x="167295" y="106773"/>
                      <a:pt x="175707" y="94256"/>
                    </a:cubicBezTo>
                    <a:cubicBezTo>
                      <a:pt x="176170" y="93659"/>
                      <a:pt x="176766" y="93130"/>
                      <a:pt x="177429" y="92732"/>
                    </a:cubicBezTo>
                    <a:close/>
                    <a:moveTo>
                      <a:pt x="165568" y="130135"/>
                    </a:moveTo>
                    <a:cubicBezTo>
                      <a:pt x="165598" y="130135"/>
                      <a:pt x="165622" y="130140"/>
                      <a:pt x="165640" y="130152"/>
                    </a:cubicBezTo>
                    <a:cubicBezTo>
                      <a:pt x="166368" y="130748"/>
                      <a:pt x="167031" y="131476"/>
                      <a:pt x="167627" y="132205"/>
                    </a:cubicBezTo>
                    <a:cubicBezTo>
                      <a:pt x="165706" y="135185"/>
                      <a:pt x="164050" y="137901"/>
                      <a:pt x="162196" y="140616"/>
                    </a:cubicBezTo>
                    <a:cubicBezTo>
                      <a:pt x="150937" y="157770"/>
                      <a:pt x="139810" y="174989"/>
                      <a:pt x="128353" y="192010"/>
                    </a:cubicBezTo>
                    <a:cubicBezTo>
                      <a:pt x="126233" y="195123"/>
                      <a:pt x="122789" y="197309"/>
                      <a:pt x="119942" y="199892"/>
                    </a:cubicBezTo>
                    <a:cubicBezTo>
                      <a:pt x="119478" y="200223"/>
                      <a:pt x="118882" y="200421"/>
                      <a:pt x="118286" y="200620"/>
                    </a:cubicBezTo>
                    <a:cubicBezTo>
                      <a:pt x="118551" y="200024"/>
                      <a:pt x="118816" y="199494"/>
                      <a:pt x="119147" y="198964"/>
                    </a:cubicBezTo>
                    <a:cubicBezTo>
                      <a:pt x="130207" y="182274"/>
                      <a:pt x="141201" y="165518"/>
                      <a:pt x="152261" y="148829"/>
                    </a:cubicBezTo>
                    <a:cubicBezTo>
                      <a:pt x="156169" y="142934"/>
                      <a:pt x="160077" y="137040"/>
                      <a:pt x="164050" y="131145"/>
                    </a:cubicBezTo>
                    <a:cubicBezTo>
                      <a:pt x="164352" y="130723"/>
                      <a:pt x="165260" y="130135"/>
                      <a:pt x="165568" y="130135"/>
                    </a:cubicBezTo>
                    <a:close/>
                    <a:moveTo>
                      <a:pt x="161385" y="124965"/>
                    </a:moveTo>
                    <a:cubicBezTo>
                      <a:pt x="161418" y="124965"/>
                      <a:pt x="161446" y="124972"/>
                      <a:pt x="161467" y="124986"/>
                    </a:cubicBezTo>
                    <a:cubicBezTo>
                      <a:pt x="162130" y="125582"/>
                      <a:pt x="162726" y="126178"/>
                      <a:pt x="163322" y="126907"/>
                    </a:cubicBezTo>
                    <a:cubicBezTo>
                      <a:pt x="162527" y="128231"/>
                      <a:pt x="161798" y="129490"/>
                      <a:pt x="160937" y="130682"/>
                    </a:cubicBezTo>
                    <a:cubicBezTo>
                      <a:pt x="146433" y="152537"/>
                      <a:pt x="131929" y="174393"/>
                      <a:pt x="117425" y="196183"/>
                    </a:cubicBezTo>
                    <a:cubicBezTo>
                      <a:pt x="116431" y="197573"/>
                      <a:pt x="115239" y="198766"/>
                      <a:pt x="114246" y="200156"/>
                    </a:cubicBezTo>
                    <a:cubicBezTo>
                      <a:pt x="113782" y="200752"/>
                      <a:pt x="113451" y="201481"/>
                      <a:pt x="113319" y="202276"/>
                    </a:cubicBezTo>
                    <a:cubicBezTo>
                      <a:pt x="113319" y="203004"/>
                      <a:pt x="113385" y="203667"/>
                      <a:pt x="113584" y="204395"/>
                    </a:cubicBezTo>
                    <a:cubicBezTo>
                      <a:pt x="112458" y="204130"/>
                      <a:pt x="111067" y="204196"/>
                      <a:pt x="110272" y="203534"/>
                    </a:cubicBezTo>
                    <a:cubicBezTo>
                      <a:pt x="109742" y="203137"/>
                      <a:pt x="109610" y="201415"/>
                      <a:pt x="110073" y="200752"/>
                    </a:cubicBezTo>
                    <a:cubicBezTo>
                      <a:pt x="114180" y="194063"/>
                      <a:pt x="118485" y="187440"/>
                      <a:pt x="122789" y="180817"/>
                    </a:cubicBezTo>
                    <a:cubicBezTo>
                      <a:pt x="130406" y="168896"/>
                      <a:pt x="137890" y="156909"/>
                      <a:pt x="145771" y="145120"/>
                    </a:cubicBezTo>
                    <a:cubicBezTo>
                      <a:pt x="150275" y="138497"/>
                      <a:pt x="155374" y="132205"/>
                      <a:pt x="160209" y="125781"/>
                    </a:cubicBezTo>
                    <a:cubicBezTo>
                      <a:pt x="160446" y="125426"/>
                      <a:pt x="161105" y="124965"/>
                      <a:pt x="161385" y="124965"/>
                    </a:cubicBezTo>
                    <a:close/>
                    <a:moveTo>
                      <a:pt x="96951" y="0"/>
                    </a:moveTo>
                    <a:cubicBezTo>
                      <a:pt x="85745" y="0"/>
                      <a:pt x="75020" y="2271"/>
                      <a:pt x="65104" y="8290"/>
                    </a:cubicBezTo>
                    <a:cubicBezTo>
                      <a:pt x="45235" y="20277"/>
                      <a:pt x="27022" y="34185"/>
                      <a:pt x="17419" y="56439"/>
                    </a:cubicBezTo>
                    <a:cubicBezTo>
                      <a:pt x="16094" y="59419"/>
                      <a:pt x="12319" y="62465"/>
                      <a:pt x="16624" y="66240"/>
                    </a:cubicBezTo>
                    <a:cubicBezTo>
                      <a:pt x="20266" y="69419"/>
                      <a:pt x="23644" y="72863"/>
                      <a:pt x="26757" y="76572"/>
                    </a:cubicBezTo>
                    <a:cubicBezTo>
                      <a:pt x="27552" y="77764"/>
                      <a:pt x="27618" y="79354"/>
                      <a:pt x="27022" y="80678"/>
                    </a:cubicBezTo>
                    <a:cubicBezTo>
                      <a:pt x="24770" y="84387"/>
                      <a:pt x="21591" y="87566"/>
                      <a:pt x="19604" y="91341"/>
                    </a:cubicBezTo>
                    <a:cubicBezTo>
                      <a:pt x="13511" y="102932"/>
                      <a:pt x="7948" y="114787"/>
                      <a:pt x="1987" y="126443"/>
                    </a:cubicBezTo>
                    <a:cubicBezTo>
                      <a:pt x="0" y="130351"/>
                      <a:pt x="1192" y="133861"/>
                      <a:pt x="5431" y="134722"/>
                    </a:cubicBezTo>
                    <a:cubicBezTo>
                      <a:pt x="9206" y="135450"/>
                      <a:pt x="12981" y="135980"/>
                      <a:pt x="16823" y="136642"/>
                    </a:cubicBezTo>
                    <a:cubicBezTo>
                      <a:pt x="16823" y="136444"/>
                      <a:pt x="16823" y="136311"/>
                      <a:pt x="16889" y="136245"/>
                    </a:cubicBezTo>
                    <a:lnTo>
                      <a:pt x="22253" y="136709"/>
                    </a:lnTo>
                    <a:cubicBezTo>
                      <a:pt x="21194" y="138497"/>
                      <a:pt x="20266" y="140351"/>
                      <a:pt x="19406" y="142206"/>
                    </a:cubicBezTo>
                    <a:cubicBezTo>
                      <a:pt x="18280" y="145120"/>
                      <a:pt x="14968" y="148233"/>
                      <a:pt x="18743" y="151345"/>
                    </a:cubicBezTo>
                    <a:cubicBezTo>
                      <a:pt x="20531" y="152802"/>
                      <a:pt x="23247" y="153266"/>
                      <a:pt x="25499" y="154193"/>
                    </a:cubicBezTo>
                    <a:cubicBezTo>
                      <a:pt x="25896" y="154392"/>
                      <a:pt x="26625" y="154922"/>
                      <a:pt x="26558" y="155120"/>
                    </a:cubicBezTo>
                    <a:cubicBezTo>
                      <a:pt x="24638" y="161743"/>
                      <a:pt x="25764" y="163796"/>
                      <a:pt x="32585" y="165187"/>
                    </a:cubicBezTo>
                    <a:cubicBezTo>
                      <a:pt x="36426" y="165982"/>
                      <a:pt x="37354" y="168101"/>
                      <a:pt x="35897" y="171479"/>
                    </a:cubicBezTo>
                    <a:cubicBezTo>
                      <a:pt x="34704" y="174194"/>
                      <a:pt x="33314" y="176844"/>
                      <a:pt x="32122" y="179559"/>
                    </a:cubicBezTo>
                    <a:cubicBezTo>
                      <a:pt x="29539" y="185321"/>
                      <a:pt x="31459" y="194130"/>
                      <a:pt x="36426" y="195719"/>
                    </a:cubicBezTo>
                    <a:cubicBezTo>
                      <a:pt x="40427" y="196966"/>
                      <a:pt x="44917" y="198213"/>
                      <a:pt x="49096" y="198213"/>
                    </a:cubicBezTo>
                    <a:cubicBezTo>
                      <a:pt x="50244" y="198213"/>
                      <a:pt x="51369" y="198119"/>
                      <a:pt x="52454" y="197905"/>
                    </a:cubicBezTo>
                    <a:cubicBezTo>
                      <a:pt x="65832" y="195454"/>
                      <a:pt x="78946" y="191613"/>
                      <a:pt x="92191" y="188301"/>
                    </a:cubicBezTo>
                    <a:cubicBezTo>
                      <a:pt x="92753" y="188152"/>
                      <a:pt x="93504" y="188023"/>
                      <a:pt x="94111" y="188023"/>
                    </a:cubicBezTo>
                    <a:cubicBezTo>
                      <a:pt x="94579" y="188023"/>
                      <a:pt x="94961" y="188100"/>
                      <a:pt x="95106" y="188301"/>
                    </a:cubicBezTo>
                    <a:cubicBezTo>
                      <a:pt x="98483" y="192937"/>
                      <a:pt x="101397" y="197772"/>
                      <a:pt x="104775" y="202342"/>
                    </a:cubicBezTo>
                    <a:cubicBezTo>
                      <a:pt x="106894" y="204925"/>
                      <a:pt x="109146" y="207309"/>
                      <a:pt x="111530" y="209561"/>
                    </a:cubicBezTo>
                    <a:cubicBezTo>
                      <a:pt x="111594" y="209608"/>
                      <a:pt x="111698" y="209629"/>
                      <a:pt x="111828" y="209629"/>
                    </a:cubicBezTo>
                    <a:cubicBezTo>
                      <a:pt x="112239" y="209629"/>
                      <a:pt x="112899" y="209416"/>
                      <a:pt x="113252" y="209164"/>
                    </a:cubicBezTo>
                    <a:cubicBezTo>
                      <a:pt x="119279" y="204859"/>
                      <a:pt x="125439" y="200686"/>
                      <a:pt x="131134" y="196050"/>
                    </a:cubicBezTo>
                    <a:cubicBezTo>
                      <a:pt x="148751" y="181877"/>
                      <a:pt x="166236" y="167572"/>
                      <a:pt x="183654" y="153134"/>
                    </a:cubicBezTo>
                    <a:cubicBezTo>
                      <a:pt x="184316" y="152604"/>
                      <a:pt x="184515" y="150352"/>
                      <a:pt x="183985" y="149557"/>
                    </a:cubicBezTo>
                    <a:cubicBezTo>
                      <a:pt x="178091" y="141278"/>
                      <a:pt x="171998" y="133265"/>
                      <a:pt x="166236" y="124986"/>
                    </a:cubicBezTo>
                    <a:cubicBezTo>
                      <a:pt x="165441" y="123529"/>
                      <a:pt x="165375" y="121741"/>
                      <a:pt x="166103" y="120284"/>
                    </a:cubicBezTo>
                    <a:cubicBezTo>
                      <a:pt x="173852" y="108892"/>
                      <a:pt x="181733" y="97633"/>
                      <a:pt x="182992" y="83261"/>
                    </a:cubicBezTo>
                    <a:cubicBezTo>
                      <a:pt x="183257" y="80082"/>
                      <a:pt x="184316" y="77036"/>
                      <a:pt x="184449" y="73923"/>
                    </a:cubicBezTo>
                    <a:cubicBezTo>
                      <a:pt x="184515" y="71870"/>
                      <a:pt x="183455" y="69817"/>
                      <a:pt x="183124" y="67698"/>
                    </a:cubicBezTo>
                    <a:cubicBezTo>
                      <a:pt x="181535" y="58624"/>
                      <a:pt x="181535" y="49021"/>
                      <a:pt x="178290" y="40610"/>
                    </a:cubicBezTo>
                    <a:cubicBezTo>
                      <a:pt x="172726" y="25973"/>
                      <a:pt x="160341" y="16833"/>
                      <a:pt x="146831" y="9813"/>
                    </a:cubicBezTo>
                    <a:cubicBezTo>
                      <a:pt x="134909" y="3720"/>
                      <a:pt x="121796" y="2263"/>
                      <a:pt x="108616" y="740"/>
                    </a:cubicBezTo>
                    <a:cubicBezTo>
                      <a:pt x="104680" y="267"/>
                      <a:pt x="100787" y="0"/>
                      <a:pt x="96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6" name="Google Shape;1796;p38"/>
              <p:cNvGrpSpPr/>
              <p:nvPr/>
            </p:nvGrpSpPr>
            <p:grpSpPr>
              <a:xfrm>
                <a:off x="4063275" y="2122545"/>
                <a:ext cx="1089621" cy="1013000"/>
                <a:chOff x="2788677" y="1319562"/>
                <a:chExt cx="795168" cy="669009"/>
              </a:xfrm>
            </p:grpSpPr>
            <p:sp>
              <p:nvSpPr>
                <p:cNvPr id="1797" name="Google Shape;1797;p38"/>
                <p:cNvSpPr/>
                <p:nvPr/>
              </p:nvSpPr>
              <p:spPr>
                <a:xfrm>
                  <a:off x="2789642" y="1319562"/>
                  <a:ext cx="794203" cy="6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42" h="64112" extrusionOk="0">
                      <a:moveTo>
                        <a:pt x="19416" y="8720"/>
                      </a:moveTo>
                      <a:lnTo>
                        <a:pt x="19416" y="8720"/>
                      </a:lnTo>
                      <a:cubicBezTo>
                        <a:pt x="16514" y="10641"/>
                        <a:pt x="13775" y="12848"/>
                        <a:pt x="11241" y="15301"/>
                      </a:cubicBezTo>
                      <a:cubicBezTo>
                        <a:pt x="13571" y="12603"/>
                        <a:pt x="16310" y="10396"/>
                        <a:pt x="19416" y="8720"/>
                      </a:cubicBezTo>
                      <a:close/>
                      <a:moveTo>
                        <a:pt x="56621" y="1552"/>
                      </a:moveTo>
                      <a:cubicBezTo>
                        <a:pt x="56955" y="1552"/>
                        <a:pt x="57294" y="1650"/>
                        <a:pt x="57633" y="1690"/>
                      </a:cubicBezTo>
                      <a:cubicBezTo>
                        <a:pt x="60086" y="2058"/>
                        <a:pt x="62415" y="2712"/>
                        <a:pt x="64786" y="3284"/>
                      </a:cubicBezTo>
                      <a:cubicBezTo>
                        <a:pt x="69568" y="4428"/>
                        <a:pt x="73656" y="6758"/>
                        <a:pt x="77375" y="9783"/>
                      </a:cubicBezTo>
                      <a:cubicBezTo>
                        <a:pt x="80359" y="12194"/>
                        <a:pt x="82648" y="15178"/>
                        <a:pt x="84692" y="18448"/>
                      </a:cubicBezTo>
                      <a:cubicBezTo>
                        <a:pt x="86245" y="20941"/>
                        <a:pt x="87389" y="23639"/>
                        <a:pt x="88084" y="26459"/>
                      </a:cubicBezTo>
                      <a:lnTo>
                        <a:pt x="88084" y="26786"/>
                      </a:lnTo>
                      <a:cubicBezTo>
                        <a:pt x="88084" y="28789"/>
                        <a:pt x="87921" y="30792"/>
                        <a:pt x="87716" y="32795"/>
                      </a:cubicBezTo>
                      <a:cubicBezTo>
                        <a:pt x="87676" y="32999"/>
                        <a:pt x="87676" y="33204"/>
                        <a:pt x="87594" y="33408"/>
                      </a:cubicBezTo>
                      <a:cubicBezTo>
                        <a:pt x="87716" y="33694"/>
                        <a:pt x="87716" y="34062"/>
                        <a:pt x="87512" y="34307"/>
                      </a:cubicBezTo>
                      <a:cubicBezTo>
                        <a:pt x="87267" y="34716"/>
                        <a:pt x="87022" y="35166"/>
                        <a:pt x="86735" y="35697"/>
                      </a:cubicBezTo>
                      <a:lnTo>
                        <a:pt x="86735" y="34062"/>
                      </a:lnTo>
                      <a:cubicBezTo>
                        <a:pt x="88697" y="24171"/>
                        <a:pt x="82239" y="14851"/>
                        <a:pt x="73778" y="9865"/>
                      </a:cubicBezTo>
                      <a:cubicBezTo>
                        <a:pt x="68383" y="6717"/>
                        <a:pt x="62538" y="4510"/>
                        <a:pt x="56407" y="3325"/>
                      </a:cubicBezTo>
                      <a:lnTo>
                        <a:pt x="56407" y="3284"/>
                      </a:lnTo>
                      <a:cubicBezTo>
                        <a:pt x="56284" y="3284"/>
                        <a:pt x="56203" y="3243"/>
                        <a:pt x="56121" y="3243"/>
                      </a:cubicBezTo>
                      <a:cubicBezTo>
                        <a:pt x="55549" y="3120"/>
                        <a:pt x="54976" y="2998"/>
                        <a:pt x="54404" y="2916"/>
                      </a:cubicBezTo>
                      <a:cubicBezTo>
                        <a:pt x="54200" y="2793"/>
                        <a:pt x="53995" y="2712"/>
                        <a:pt x="53750" y="2671"/>
                      </a:cubicBezTo>
                      <a:cubicBezTo>
                        <a:pt x="52360" y="2507"/>
                        <a:pt x="51012" y="2344"/>
                        <a:pt x="49622" y="2139"/>
                      </a:cubicBezTo>
                      <a:cubicBezTo>
                        <a:pt x="50583" y="1984"/>
                        <a:pt x="51528" y="1811"/>
                        <a:pt x="52466" y="1811"/>
                      </a:cubicBezTo>
                      <a:cubicBezTo>
                        <a:pt x="53005" y="1811"/>
                        <a:pt x="53541" y="1868"/>
                        <a:pt x="54077" y="2017"/>
                      </a:cubicBezTo>
                      <a:cubicBezTo>
                        <a:pt x="54380" y="2118"/>
                        <a:pt x="54776" y="2250"/>
                        <a:pt x="55102" y="2250"/>
                      </a:cubicBezTo>
                      <a:cubicBezTo>
                        <a:pt x="55304" y="2250"/>
                        <a:pt x="55480" y="2199"/>
                        <a:pt x="55589" y="2058"/>
                      </a:cubicBezTo>
                      <a:cubicBezTo>
                        <a:pt x="55924" y="1660"/>
                        <a:pt x="56270" y="1552"/>
                        <a:pt x="56621" y="1552"/>
                      </a:cubicBezTo>
                      <a:close/>
                      <a:moveTo>
                        <a:pt x="86531" y="35043"/>
                      </a:moveTo>
                      <a:lnTo>
                        <a:pt x="86531" y="35043"/>
                      </a:lnTo>
                      <a:cubicBezTo>
                        <a:pt x="86490" y="35533"/>
                        <a:pt x="86408" y="35983"/>
                        <a:pt x="86327" y="36474"/>
                      </a:cubicBezTo>
                      <a:lnTo>
                        <a:pt x="85714" y="37495"/>
                      </a:lnTo>
                      <a:cubicBezTo>
                        <a:pt x="85836" y="37250"/>
                        <a:pt x="85918" y="37005"/>
                        <a:pt x="86041" y="36719"/>
                      </a:cubicBezTo>
                      <a:cubicBezTo>
                        <a:pt x="86245" y="36147"/>
                        <a:pt x="86368" y="35615"/>
                        <a:pt x="86531" y="35043"/>
                      </a:cubicBezTo>
                      <a:close/>
                      <a:moveTo>
                        <a:pt x="1668" y="41255"/>
                      </a:moveTo>
                      <a:cubicBezTo>
                        <a:pt x="1671" y="41269"/>
                        <a:pt x="1674" y="41283"/>
                        <a:pt x="1677" y="41297"/>
                      </a:cubicBezTo>
                      <a:lnTo>
                        <a:pt x="1677" y="41256"/>
                      </a:lnTo>
                      <a:cubicBezTo>
                        <a:pt x="1674" y="41256"/>
                        <a:pt x="1671" y="41255"/>
                        <a:pt x="1668" y="41255"/>
                      </a:cubicBezTo>
                      <a:close/>
                      <a:moveTo>
                        <a:pt x="1677" y="41297"/>
                      </a:moveTo>
                      <a:lnTo>
                        <a:pt x="1677" y="42605"/>
                      </a:lnTo>
                      <a:lnTo>
                        <a:pt x="1758" y="42605"/>
                      </a:lnTo>
                      <a:lnTo>
                        <a:pt x="1677" y="41297"/>
                      </a:lnTo>
                      <a:close/>
                      <a:moveTo>
                        <a:pt x="82280" y="44076"/>
                      </a:moveTo>
                      <a:lnTo>
                        <a:pt x="82280" y="44076"/>
                      </a:lnTo>
                      <a:cubicBezTo>
                        <a:pt x="82239" y="44240"/>
                        <a:pt x="82198" y="44403"/>
                        <a:pt x="82158" y="44567"/>
                      </a:cubicBezTo>
                      <a:cubicBezTo>
                        <a:pt x="82035" y="44730"/>
                        <a:pt x="81871" y="44853"/>
                        <a:pt x="81749" y="44975"/>
                      </a:cubicBezTo>
                      <a:lnTo>
                        <a:pt x="81095" y="45507"/>
                      </a:lnTo>
                      <a:cubicBezTo>
                        <a:pt x="81422" y="45098"/>
                        <a:pt x="81749" y="44689"/>
                        <a:pt x="82035" y="44281"/>
                      </a:cubicBezTo>
                      <a:lnTo>
                        <a:pt x="82280" y="44076"/>
                      </a:lnTo>
                      <a:close/>
                      <a:moveTo>
                        <a:pt x="43009" y="3180"/>
                      </a:moveTo>
                      <a:cubicBezTo>
                        <a:pt x="49664" y="3180"/>
                        <a:pt x="56292" y="4208"/>
                        <a:pt x="62661" y="6227"/>
                      </a:cubicBezTo>
                      <a:cubicBezTo>
                        <a:pt x="74351" y="9906"/>
                        <a:pt x="87185" y="18816"/>
                        <a:pt x="85795" y="32631"/>
                      </a:cubicBezTo>
                      <a:cubicBezTo>
                        <a:pt x="85346" y="37005"/>
                        <a:pt x="83220" y="41051"/>
                        <a:pt x="80441" y="44526"/>
                      </a:cubicBezTo>
                      <a:cubicBezTo>
                        <a:pt x="78765" y="46038"/>
                        <a:pt x="76967" y="47428"/>
                        <a:pt x="75086" y="48695"/>
                      </a:cubicBezTo>
                      <a:cubicBezTo>
                        <a:pt x="74473" y="48981"/>
                        <a:pt x="74065" y="49512"/>
                        <a:pt x="73860" y="50125"/>
                      </a:cubicBezTo>
                      <a:cubicBezTo>
                        <a:pt x="75086" y="49676"/>
                        <a:pt x="76231" y="48981"/>
                        <a:pt x="77212" y="48082"/>
                      </a:cubicBezTo>
                      <a:lnTo>
                        <a:pt x="77212" y="48082"/>
                      </a:lnTo>
                      <a:cubicBezTo>
                        <a:pt x="76517" y="48777"/>
                        <a:pt x="75822" y="49390"/>
                        <a:pt x="75168" y="50003"/>
                      </a:cubicBezTo>
                      <a:cubicBezTo>
                        <a:pt x="74596" y="50493"/>
                        <a:pt x="73983" y="50984"/>
                        <a:pt x="73411" y="51433"/>
                      </a:cubicBezTo>
                      <a:cubicBezTo>
                        <a:pt x="72675" y="51924"/>
                        <a:pt x="71980" y="52374"/>
                        <a:pt x="71244" y="52823"/>
                      </a:cubicBezTo>
                      <a:cubicBezTo>
                        <a:pt x="70999" y="52946"/>
                        <a:pt x="70631" y="53068"/>
                        <a:pt x="70631" y="53436"/>
                      </a:cubicBezTo>
                      <a:cubicBezTo>
                        <a:pt x="66871" y="55930"/>
                        <a:pt x="62865" y="57932"/>
                        <a:pt x="58614" y="59445"/>
                      </a:cubicBezTo>
                      <a:lnTo>
                        <a:pt x="58614" y="59486"/>
                      </a:lnTo>
                      <a:cubicBezTo>
                        <a:pt x="53053" y="61522"/>
                        <a:pt x="47116" y="62725"/>
                        <a:pt x="41212" y="62725"/>
                      </a:cubicBezTo>
                      <a:cubicBezTo>
                        <a:pt x="36095" y="62725"/>
                        <a:pt x="31003" y="61821"/>
                        <a:pt x="26201" y="59772"/>
                      </a:cubicBezTo>
                      <a:cubicBezTo>
                        <a:pt x="24893" y="59200"/>
                        <a:pt x="23585" y="58546"/>
                        <a:pt x="22359" y="57810"/>
                      </a:cubicBezTo>
                      <a:cubicBezTo>
                        <a:pt x="20806" y="57278"/>
                        <a:pt x="19293" y="56543"/>
                        <a:pt x="17904" y="55643"/>
                      </a:cubicBezTo>
                      <a:lnTo>
                        <a:pt x="17863" y="55643"/>
                      </a:lnTo>
                      <a:cubicBezTo>
                        <a:pt x="17985" y="55930"/>
                        <a:pt x="18026" y="56297"/>
                        <a:pt x="17945" y="56624"/>
                      </a:cubicBezTo>
                      <a:cubicBezTo>
                        <a:pt x="18435" y="56992"/>
                        <a:pt x="18926" y="57319"/>
                        <a:pt x="19457" y="57646"/>
                      </a:cubicBezTo>
                      <a:cubicBezTo>
                        <a:pt x="18231" y="57238"/>
                        <a:pt x="17086" y="56747"/>
                        <a:pt x="15942" y="56175"/>
                      </a:cubicBezTo>
                      <a:cubicBezTo>
                        <a:pt x="13489" y="54949"/>
                        <a:pt x="11323" y="53273"/>
                        <a:pt x="9484" y="51311"/>
                      </a:cubicBezTo>
                      <a:cubicBezTo>
                        <a:pt x="8380" y="50125"/>
                        <a:pt x="7440" y="48818"/>
                        <a:pt x="6663" y="47428"/>
                      </a:cubicBezTo>
                      <a:cubicBezTo>
                        <a:pt x="6541" y="47019"/>
                        <a:pt x="6377" y="46692"/>
                        <a:pt x="6091" y="46406"/>
                      </a:cubicBezTo>
                      <a:cubicBezTo>
                        <a:pt x="5887" y="45956"/>
                        <a:pt x="5682" y="45466"/>
                        <a:pt x="5478" y="45016"/>
                      </a:cubicBezTo>
                      <a:cubicBezTo>
                        <a:pt x="5274" y="43381"/>
                        <a:pt x="4701" y="41746"/>
                        <a:pt x="5233" y="40152"/>
                      </a:cubicBezTo>
                      <a:cubicBezTo>
                        <a:pt x="5151" y="39825"/>
                        <a:pt x="5069" y="39457"/>
                        <a:pt x="4988" y="39130"/>
                      </a:cubicBezTo>
                      <a:cubicBezTo>
                        <a:pt x="4988" y="39090"/>
                        <a:pt x="4988" y="39049"/>
                        <a:pt x="4988" y="39008"/>
                      </a:cubicBezTo>
                      <a:cubicBezTo>
                        <a:pt x="4783" y="37986"/>
                        <a:pt x="4742" y="36923"/>
                        <a:pt x="4783" y="35860"/>
                      </a:cubicBezTo>
                      <a:lnTo>
                        <a:pt x="4783" y="35615"/>
                      </a:lnTo>
                      <a:cubicBezTo>
                        <a:pt x="4824" y="35288"/>
                        <a:pt x="4865" y="35002"/>
                        <a:pt x="4906" y="34675"/>
                      </a:cubicBezTo>
                      <a:lnTo>
                        <a:pt x="4906" y="34553"/>
                      </a:lnTo>
                      <a:cubicBezTo>
                        <a:pt x="4947" y="34185"/>
                        <a:pt x="5028" y="33817"/>
                        <a:pt x="5110" y="33490"/>
                      </a:cubicBezTo>
                      <a:cubicBezTo>
                        <a:pt x="5274" y="32754"/>
                        <a:pt x="5519" y="32018"/>
                        <a:pt x="5764" y="31323"/>
                      </a:cubicBezTo>
                      <a:cubicBezTo>
                        <a:pt x="6050" y="29525"/>
                        <a:pt x="6541" y="27727"/>
                        <a:pt x="7276" y="26051"/>
                      </a:cubicBezTo>
                      <a:cubicBezTo>
                        <a:pt x="8012" y="24334"/>
                        <a:pt x="8952" y="22658"/>
                        <a:pt x="10097" y="21146"/>
                      </a:cubicBezTo>
                      <a:lnTo>
                        <a:pt x="10179" y="21023"/>
                      </a:lnTo>
                      <a:cubicBezTo>
                        <a:pt x="10342" y="20778"/>
                        <a:pt x="10546" y="20533"/>
                        <a:pt x="10751" y="20287"/>
                      </a:cubicBezTo>
                      <a:lnTo>
                        <a:pt x="10914" y="20042"/>
                      </a:lnTo>
                      <a:cubicBezTo>
                        <a:pt x="11119" y="19838"/>
                        <a:pt x="11282" y="19634"/>
                        <a:pt x="11446" y="19388"/>
                      </a:cubicBezTo>
                      <a:cubicBezTo>
                        <a:pt x="11527" y="19307"/>
                        <a:pt x="11609" y="19266"/>
                        <a:pt x="11650" y="19184"/>
                      </a:cubicBezTo>
                      <a:cubicBezTo>
                        <a:pt x="11895" y="18898"/>
                        <a:pt x="12181" y="18612"/>
                        <a:pt x="12386" y="18366"/>
                      </a:cubicBezTo>
                      <a:cubicBezTo>
                        <a:pt x="14470" y="16077"/>
                        <a:pt x="16882" y="14156"/>
                        <a:pt x="19539" y="12644"/>
                      </a:cubicBezTo>
                      <a:cubicBezTo>
                        <a:pt x="22155" y="10478"/>
                        <a:pt x="25016" y="8598"/>
                        <a:pt x="28040" y="6963"/>
                      </a:cubicBezTo>
                      <a:cubicBezTo>
                        <a:pt x="30779" y="5450"/>
                        <a:pt x="33681" y="4306"/>
                        <a:pt x="36706" y="3488"/>
                      </a:cubicBezTo>
                      <a:cubicBezTo>
                        <a:pt x="38805" y="3282"/>
                        <a:pt x="40908" y="3180"/>
                        <a:pt x="43009" y="3180"/>
                      </a:cubicBezTo>
                      <a:close/>
                      <a:moveTo>
                        <a:pt x="50575" y="0"/>
                      </a:moveTo>
                      <a:cubicBezTo>
                        <a:pt x="48864" y="0"/>
                        <a:pt x="47142" y="76"/>
                        <a:pt x="45412" y="218"/>
                      </a:cubicBezTo>
                      <a:cubicBezTo>
                        <a:pt x="43736" y="259"/>
                        <a:pt x="42060" y="504"/>
                        <a:pt x="40384" y="913"/>
                      </a:cubicBezTo>
                      <a:lnTo>
                        <a:pt x="39485" y="995"/>
                      </a:lnTo>
                      <a:cubicBezTo>
                        <a:pt x="38463" y="1077"/>
                        <a:pt x="37482" y="1322"/>
                        <a:pt x="36542" y="1731"/>
                      </a:cubicBezTo>
                      <a:cubicBezTo>
                        <a:pt x="36174" y="1731"/>
                        <a:pt x="35806" y="1853"/>
                        <a:pt x="35520" y="2058"/>
                      </a:cubicBezTo>
                      <a:lnTo>
                        <a:pt x="34866" y="2058"/>
                      </a:lnTo>
                      <a:cubicBezTo>
                        <a:pt x="34172" y="2180"/>
                        <a:pt x="33477" y="2385"/>
                        <a:pt x="32823" y="2630"/>
                      </a:cubicBezTo>
                      <a:lnTo>
                        <a:pt x="32659" y="2712"/>
                      </a:lnTo>
                      <a:cubicBezTo>
                        <a:pt x="32496" y="2753"/>
                        <a:pt x="32332" y="2793"/>
                        <a:pt x="32169" y="2834"/>
                      </a:cubicBezTo>
                      <a:cubicBezTo>
                        <a:pt x="32290" y="2899"/>
                        <a:pt x="32404" y="2922"/>
                        <a:pt x="32514" y="2922"/>
                      </a:cubicBezTo>
                      <a:cubicBezTo>
                        <a:pt x="32793" y="2922"/>
                        <a:pt x="33042" y="2772"/>
                        <a:pt x="33285" y="2772"/>
                      </a:cubicBezTo>
                      <a:cubicBezTo>
                        <a:pt x="33431" y="2772"/>
                        <a:pt x="33574" y="2826"/>
                        <a:pt x="33722" y="2998"/>
                      </a:cubicBezTo>
                      <a:cubicBezTo>
                        <a:pt x="32986" y="3120"/>
                        <a:pt x="32250" y="3243"/>
                        <a:pt x="31515" y="3407"/>
                      </a:cubicBezTo>
                      <a:cubicBezTo>
                        <a:pt x="31405" y="3385"/>
                        <a:pt x="31293" y="3374"/>
                        <a:pt x="31179" y="3374"/>
                      </a:cubicBezTo>
                      <a:cubicBezTo>
                        <a:pt x="30868" y="3374"/>
                        <a:pt x="30547" y="3450"/>
                        <a:pt x="30248" y="3570"/>
                      </a:cubicBezTo>
                      <a:cubicBezTo>
                        <a:pt x="30207" y="3568"/>
                        <a:pt x="30168" y="3567"/>
                        <a:pt x="30128" y="3567"/>
                      </a:cubicBezTo>
                      <a:cubicBezTo>
                        <a:pt x="29324" y="3567"/>
                        <a:pt x="28656" y="3951"/>
                        <a:pt x="27877" y="4224"/>
                      </a:cubicBezTo>
                      <a:lnTo>
                        <a:pt x="27305" y="4469"/>
                      </a:lnTo>
                      <a:cubicBezTo>
                        <a:pt x="26692" y="4674"/>
                        <a:pt x="26038" y="4837"/>
                        <a:pt x="25425" y="5082"/>
                      </a:cubicBezTo>
                      <a:cubicBezTo>
                        <a:pt x="18272" y="7494"/>
                        <a:pt x="12018" y="11704"/>
                        <a:pt x="8094" y="18244"/>
                      </a:cubicBezTo>
                      <a:cubicBezTo>
                        <a:pt x="7890" y="18612"/>
                        <a:pt x="7644" y="18980"/>
                        <a:pt x="7481" y="19347"/>
                      </a:cubicBezTo>
                      <a:cubicBezTo>
                        <a:pt x="6336" y="20696"/>
                        <a:pt x="5233" y="22127"/>
                        <a:pt x="4211" y="23598"/>
                      </a:cubicBezTo>
                      <a:cubicBezTo>
                        <a:pt x="4047" y="23803"/>
                        <a:pt x="3761" y="24211"/>
                        <a:pt x="3884" y="24252"/>
                      </a:cubicBezTo>
                      <a:cubicBezTo>
                        <a:pt x="5560" y="24498"/>
                        <a:pt x="4129" y="25315"/>
                        <a:pt x="4047" y="25560"/>
                      </a:cubicBezTo>
                      <a:cubicBezTo>
                        <a:pt x="3843" y="25969"/>
                        <a:pt x="3680" y="26419"/>
                        <a:pt x="3516" y="26827"/>
                      </a:cubicBezTo>
                      <a:cubicBezTo>
                        <a:pt x="3475" y="26950"/>
                        <a:pt x="3393" y="27073"/>
                        <a:pt x="3353" y="27195"/>
                      </a:cubicBezTo>
                      <a:cubicBezTo>
                        <a:pt x="3230" y="27481"/>
                        <a:pt x="3107" y="27808"/>
                        <a:pt x="3026" y="28094"/>
                      </a:cubicBezTo>
                      <a:lnTo>
                        <a:pt x="2862" y="28503"/>
                      </a:lnTo>
                      <a:cubicBezTo>
                        <a:pt x="2739" y="28830"/>
                        <a:pt x="2658" y="29116"/>
                        <a:pt x="2535" y="29443"/>
                      </a:cubicBezTo>
                      <a:lnTo>
                        <a:pt x="2412" y="29811"/>
                      </a:lnTo>
                      <a:cubicBezTo>
                        <a:pt x="2290" y="30220"/>
                        <a:pt x="2126" y="30669"/>
                        <a:pt x="2004" y="31119"/>
                      </a:cubicBezTo>
                      <a:cubicBezTo>
                        <a:pt x="1677" y="32223"/>
                        <a:pt x="1431" y="33367"/>
                        <a:pt x="1186" y="34512"/>
                      </a:cubicBezTo>
                      <a:cubicBezTo>
                        <a:pt x="737" y="36801"/>
                        <a:pt x="1" y="39090"/>
                        <a:pt x="491" y="41665"/>
                      </a:cubicBezTo>
                      <a:cubicBezTo>
                        <a:pt x="543" y="41067"/>
                        <a:pt x="680" y="40890"/>
                        <a:pt x="855" y="40890"/>
                      </a:cubicBezTo>
                      <a:cubicBezTo>
                        <a:pt x="1095" y="40890"/>
                        <a:pt x="1408" y="41224"/>
                        <a:pt x="1668" y="41255"/>
                      </a:cubicBezTo>
                      <a:lnTo>
                        <a:pt x="1668" y="41255"/>
                      </a:lnTo>
                      <a:cubicBezTo>
                        <a:pt x="1226" y="39225"/>
                        <a:pt x="1150" y="37196"/>
                        <a:pt x="1881" y="35206"/>
                      </a:cubicBezTo>
                      <a:lnTo>
                        <a:pt x="1840" y="35206"/>
                      </a:lnTo>
                      <a:cubicBezTo>
                        <a:pt x="1922" y="34961"/>
                        <a:pt x="2004" y="34757"/>
                        <a:pt x="2126" y="34512"/>
                      </a:cubicBezTo>
                      <a:cubicBezTo>
                        <a:pt x="2331" y="35656"/>
                        <a:pt x="2412" y="36801"/>
                        <a:pt x="2331" y="37945"/>
                      </a:cubicBezTo>
                      <a:cubicBezTo>
                        <a:pt x="2249" y="39212"/>
                        <a:pt x="2535" y="40438"/>
                        <a:pt x="3230" y="41501"/>
                      </a:cubicBezTo>
                      <a:cubicBezTo>
                        <a:pt x="3843" y="44975"/>
                        <a:pt x="5601" y="48327"/>
                        <a:pt x="7603" y="51025"/>
                      </a:cubicBezTo>
                      <a:cubicBezTo>
                        <a:pt x="11200" y="55766"/>
                        <a:pt x="17536" y="59322"/>
                        <a:pt x="23422" y="60221"/>
                      </a:cubicBezTo>
                      <a:cubicBezTo>
                        <a:pt x="23446" y="60233"/>
                        <a:pt x="23470" y="60238"/>
                        <a:pt x="23494" y="60238"/>
                      </a:cubicBezTo>
                      <a:cubicBezTo>
                        <a:pt x="23551" y="60238"/>
                        <a:pt x="23609" y="60209"/>
                        <a:pt x="23667" y="60180"/>
                      </a:cubicBezTo>
                      <a:cubicBezTo>
                        <a:pt x="24689" y="60671"/>
                        <a:pt x="25711" y="61161"/>
                        <a:pt x="26732" y="61570"/>
                      </a:cubicBezTo>
                      <a:cubicBezTo>
                        <a:pt x="31145" y="63348"/>
                        <a:pt x="35815" y="64112"/>
                        <a:pt x="40520" y="64112"/>
                      </a:cubicBezTo>
                      <a:cubicBezTo>
                        <a:pt x="47497" y="64112"/>
                        <a:pt x="54548" y="62433"/>
                        <a:pt x="60944" y="59894"/>
                      </a:cubicBezTo>
                      <a:cubicBezTo>
                        <a:pt x="67157" y="57442"/>
                        <a:pt x="72838" y="53845"/>
                        <a:pt x="77702" y="49226"/>
                      </a:cubicBezTo>
                      <a:cubicBezTo>
                        <a:pt x="78438" y="48654"/>
                        <a:pt x="79174" y="48082"/>
                        <a:pt x="79950" y="47510"/>
                      </a:cubicBezTo>
                      <a:lnTo>
                        <a:pt x="79950" y="47510"/>
                      </a:lnTo>
                      <a:lnTo>
                        <a:pt x="78561" y="49063"/>
                      </a:lnTo>
                      <a:cubicBezTo>
                        <a:pt x="79787" y="48164"/>
                        <a:pt x="80890" y="47142"/>
                        <a:pt x="81912" y="45997"/>
                      </a:cubicBezTo>
                      <a:lnTo>
                        <a:pt x="82198" y="45752"/>
                      </a:lnTo>
                      <a:lnTo>
                        <a:pt x="82198" y="45752"/>
                      </a:lnTo>
                      <a:cubicBezTo>
                        <a:pt x="82444" y="46447"/>
                        <a:pt x="81749" y="46733"/>
                        <a:pt x="82117" y="47510"/>
                      </a:cubicBezTo>
                      <a:cubicBezTo>
                        <a:pt x="84692" y="43749"/>
                        <a:pt x="86695" y="39825"/>
                        <a:pt x="89024" y="36065"/>
                      </a:cubicBezTo>
                      <a:lnTo>
                        <a:pt x="89065" y="36187"/>
                      </a:lnTo>
                      <a:cubicBezTo>
                        <a:pt x="89065" y="36433"/>
                        <a:pt x="89024" y="36678"/>
                        <a:pt x="88984" y="36964"/>
                      </a:cubicBezTo>
                      <a:cubicBezTo>
                        <a:pt x="89024" y="37741"/>
                        <a:pt x="88943" y="38558"/>
                        <a:pt x="88738" y="39294"/>
                      </a:cubicBezTo>
                      <a:cubicBezTo>
                        <a:pt x="88534" y="39907"/>
                        <a:pt x="88330" y="40520"/>
                        <a:pt x="88207" y="41133"/>
                      </a:cubicBezTo>
                      <a:lnTo>
                        <a:pt x="88616" y="41215"/>
                      </a:lnTo>
                      <a:cubicBezTo>
                        <a:pt x="88738" y="40929"/>
                        <a:pt x="88861" y="40684"/>
                        <a:pt x="88943" y="40397"/>
                      </a:cubicBezTo>
                      <a:lnTo>
                        <a:pt x="88943" y="40397"/>
                      </a:lnTo>
                      <a:cubicBezTo>
                        <a:pt x="88738" y="41297"/>
                        <a:pt x="88493" y="42196"/>
                        <a:pt x="88248" y="43136"/>
                      </a:cubicBezTo>
                      <a:cubicBezTo>
                        <a:pt x="89270" y="41992"/>
                        <a:pt x="89842" y="40479"/>
                        <a:pt x="89801" y="38967"/>
                      </a:cubicBezTo>
                      <a:cubicBezTo>
                        <a:pt x="89597" y="35288"/>
                        <a:pt x="89638" y="31610"/>
                        <a:pt x="89392" y="27972"/>
                      </a:cubicBezTo>
                      <a:cubicBezTo>
                        <a:pt x="89311" y="26623"/>
                        <a:pt x="89065" y="25315"/>
                        <a:pt x="88657" y="24007"/>
                      </a:cubicBezTo>
                      <a:cubicBezTo>
                        <a:pt x="88411" y="23271"/>
                        <a:pt x="88166" y="22576"/>
                        <a:pt x="87880" y="21882"/>
                      </a:cubicBezTo>
                      <a:cubicBezTo>
                        <a:pt x="86981" y="19756"/>
                        <a:pt x="85836" y="17753"/>
                        <a:pt x="84487" y="15873"/>
                      </a:cubicBezTo>
                      <a:cubicBezTo>
                        <a:pt x="80809" y="10559"/>
                        <a:pt x="75740" y="6390"/>
                        <a:pt x="69855" y="3856"/>
                      </a:cubicBezTo>
                      <a:cubicBezTo>
                        <a:pt x="63652" y="1128"/>
                        <a:pt x="57191" y="0"/>
                        <a:pt x="505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</a:t>
                  </a: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2788677" y="1338040"/>
                  <a:ext cx="794400" cy="64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99" name="Google Shape;1799;p38"/>
            <p:cNvSpPr/>
            <p:nvPr/>
          </p:nvSpPr>
          <p:spPr>
            <a:xfrm>
              <a:off x="4752667" y="1862625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800" name="Google Shape;1800;p38"/>
            <p:cNvSpPr/>
            <p:nvPr/>
          </p:nvSpPr>
          <p:spPr>
            <a:xfrm rot="10800000" flipH="1">
              <a:off x="4679225" y="2896361"/>
              <a:ext cx="832958" cy="928264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801" name="Google Shape;1801;p38"/>
            <p:cNvSpPr/>
            <p:nvPr/>
          </p:nvSpPr>
          <p:spPr>
            <a:xfrm rot="10800000" flipH="1">
              <a:off x="4752667" y="2531753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pSp>
          <p:nvGrpSpPr>
            <p:cNvPr id="1802" name="Google Shape;1802;p38"/>
            <p:cNvGrpSpPr/>
            <p:nvPr/>
          </p:nvGrpSpPr>
          <p:grpSpPr>
            <a:xfrm>
              <a:off x="4059576" y="2150492"/>
              <a:ext cx="1088508" cy="918876"/>
              <a:chOff x="3390413" y="1561660"/>
              <a:chExt cx="2078495" cy="1754585"/>
            </a:xfrm>
          </p:grpSpPr>
          <p:sp>
            <p:nvSpPr>
              <p:cNvPr id="1803" name="Google Shape;1803;p38"/>
              <p:cNvSpPr/>
              <p:nvPr/>
            </p:nvSpPr>
            <p:spPr>
              <a:xfrm>
                <a:off x="3390413" y="1561660"/>
                <a:ext cx="2078495" cy="175458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8"/>
              <p:cNvSpPr/>
              <p:nvPr/>
            </p:nvSpPr>
            <p:spPr>
              <a:xfrm>
                <a:off x="3734059" y="1854011"/>
                <a:ext cx="1391203" cy="1169884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8"/>
              <p:cNvSpPr/>
              <p:nvPr/>
            </p:nvSpPr>
            <p:spPr>
              <a:xfrm>
                <a:off x="4056816" y="2125445"/>
                <a:ext cx="745689" cy="62701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6" name="Google Shape;1806;p38"/>
          <p:cNvGrpSpPr/>
          <p:nvPr/>
        </p:nvGrpSpPr>
        <p:grpSpPr>
          <a:xfrm>
            <a:off x="2419460" y="1499590"/>
            <a:ext cx="689289" cy="603816"/>
            <a:chOff x="5791630" y="1686742"/>
            <a:chExt cx="689289" cy="603816"/>
          </a:xfrm>
        </p:grpSpPr>
        <p:sp>
          <p:nvSpPr>
            <p:cNvPr id="1807" name="Google Shape;1807;p38"/>
            <p:cNvSpPr/>
            <p:nvPr/>
          </p:nvSpPr>
          <p:spPr>
            <a:xfrm>
              <a:off x="5791630" y="1686742"/>
              <a:ext cx="689289" cy="603816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38"/>
          <p:cNvSpPr txBox="1"/>
          <p:nvPr/>
        </p:nvSpPr>
        <p:spPr>
          <a:xfrm>
            <a:off x="2419455" y="1578448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1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810" name="Google Shape;1810;p38"/>
          <p:cNvGrpSpPr/>
          <p:nvPr/>
        </p:nvGrpSpPr>
        <p:grpSpPr>
          <a:xfrm>
            <a:off x="5590365" y="2531744"/>
            <a:ext cx="689289" cy="603816"/>
            <a:chOff x="2768600" y="1372700"/>
            <a:chExt cx="794203" cy="627015"/>
          </a:xfrm>
        </p:grpSpPr>
        <p:sp>
          <p:nvSpPr>
            <p:cNvPr id="1811" name="Google Shape;1811;p38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38"/>
          <p:cNvSpPr txBox="1"/>
          <p:nvPr/>
        </p:nvSpPr>
        <p:spPr>
          <a:xfrm>
            <a:off x="5590360" y="26107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5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814" name="Google Shape;1814;p38"/>
          <p:cNvGrpSpPr/>
          <p:nvPr/>
        </p:nvGrpSpPr>
        <p:grpSpPr>
          <a:xfrm>
            <a:off x="5590365" y="3501592"/>
            <a:ext cx="689289" cy="603816"/>
            <a:chOff x="2768600" y="1372700"/>
            <a:chExt cx="794203" cy="627015"/>
          </a:xfrm>
        </p:grpSpPr>
        <p:sp>
          <p:nvSpPr>
            <p:cNvPr id="1815" name="Google Shape;1815;p38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7" name="Google Shape;1817;p38"/>
          <p:cNvSpPr txBox="1"/>
          <p:nvPr/>
        </p:nvSpPr>
        <p:spPr>
          <a:xfrm>
            <a:off x="5590360" y="3580462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6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2" name="Google Shape;1793;p38">
            <a:extLst>
              <a:ext uri="{FF2B5EF4-FFF2-40B4-BE49-F238E27FC236}">
                <a16:creationId xmlns:a16="http://schemas.microsoft.com/office/drawing/2014/main" id="{55956819-D471-E5EC-EC70-9F45A68A6C71}"/>
              </a:ext>
            </a:extLst>
          </p:cNvPr>
          <p:cNvGrpSpPr/>
          <p:nvPr/>
        </p:nvGrpSpPr>
        <p:grpSpPr>
          <a:xfrm rot="10800000">
            <a:off x="3234720" y="1859939"/>
            <a:ext cx="1818824" cy="1962000"/>
            <a:chOff x="3716138" y="1862625"/>
            <a:chExt cx="1818824" cy="1962000"/>
          </a:xfrm>
        </p:grpSpPr>
        <p:grpSp>
          <p:nvGrpSpPr>
            <p:cNvPr id="3" name="Google Shape;1794;p38">
              <a:extLst>
                <a:ext uri="{FF2B5EF4-FFF2-40B4-BE49-F238E27FC236}">
                  <a16:creationId xmlns:a16="http://schemas.microsoft.com/office/drawing/2014/main" id="{2282688D-29E2-9C97-3FA2-5C50D47D1C63}"/>
                </a:ext>
              </a:extLst>
            </p:cNvPr>
            <p:cNvGrpSpPr/>
            <p:nvPr/>
          </p:nvGrpSpPr>
          <p:grpSpPr>
            <a:xfrm>
              <a:off x="3716138" y="2122545"/>
              <a:ext cx="1436758" cy="1654685"/>
              <a:chOff x="3716138" y="2122545"/>
              <a:chExt cx="1436758" cy="1654685"/>
            </a:xfrm>
          </p:grpSpPr>
          <p:sp>
            <p:nvSpPr>
              <p:cNvPr id="11" name="Google Shape;1795;p38">
                <a:extLst>
                  <a:ext uri="{FF2B5EF4-FFF2-40B4-BE49-F238E27FC236}">
                    <a16:creationId xmlns:a16="http://schemas.microsoft.com/office/drawing/2014/main" id="{51E3B91D-E25B-40CA-B82D-BDBAB7338E4D}"/>
                  </a:ext>
                </a:extLst>
              </p:cNvPr>
              <p:cNvSpPr/>
              <p:nvPr/>
            </p:nvSpPr>
            <p:spPr>
              <a:xfrm>
                <a:off x="3716138" y="2254976"/>
                <a:ext cx="1339886" cy="1522254"/>
              </a:xfrm>
              <a:custGeom>
                <a:avLst/>
                <a:gdLst/>
                <a:ahLst/>
                <a:cxnLst/>
                <a:rect l="l" t="t" r="r" b="b"/>
                <a:pathLst>
                  <a:path w="184516" h="209630" extrusionOk="0">
                    <a:moveTo>
                      <a:pt x="104444" y="2991"/>
                    </a:moveTo>
                    <a:lnTo>
                      <a:pt x="106961" y="3786"/>
                    </a:lnTo>
                    <a:cubicBezTo>
                      <a:pt x="106762" y="4250"/>
                      <a:pt x="106497" y="4780"/>
                      <a:pt x="106232" y="5243"/>
                    </a:cubicBezTo>
                    <a:cubicBezTo>
                      <a:pt x="100271" y="13456"/>
                      <a:pt x="94377" y="21668"/>
                      <a:pt x="88416" y="29947"/>
                    </a:cubicBezTo>
                    <a:cubicBezTo>
                      <a:pt x="88019" y="30344"/>
                      <a:pt x="87489" y="30609"/>
                      <a:pt x="86959" y="30808"/>
                    </a:cubicBezTo>
                    <a:cubicBezTo>
                      <a:pt x="86297" y="29880"/>
                      <a:pt x="85039" y="28423"/>
                      <a:pt x="85304" y="28026"/>
                    </a:cubicBezTo>
                    <a:cubicBezTo>
                      <a:pt x="90205" y="20675"/>
                      <a:pt x="95238" y="13389"/>
                      <a:pt x="100470" y="6170"/>
                    </a:cubicBezTo>
                    <a:cubicBezTo>
                      <a:pt x="101464" y="4780"/>
                      <a:pt x="103186" y="3919"/>
                      <a:pt x="104444" y="2991"/>
                    </a:cubicBezTo>
                    <a:close/>
                    <a:moveTo>
                      <a:pt x="151694" y="17088"/>
                    </a:moveTo>
                    <a:cubicBezTo>
                      <a:pt x="151788" y="17088"/>
                      <a:pt x="152018" y="17311"/>
                      <a:pt x="152195" y="17429"/>
                    </a:cubicBezTo>
                    <a:cubicBezTo>
                      <a:pt x="151997" y="17694"/>
                      <a:pt x="151864" y="17893"/>
                      <a:pt x="151732" y="18025"/>
                    </a:cubicBezTo>
                    <a:cubicBezTo>
                      <a:pt x="149016" y="21800"/>
                      <a:pt x="146433" y="25642"/>
                      <a:pt x="143652" y="29351"/>
                    </a:cubicBezTo>
                    <a:cubicBezTo>
                      <a:pt x="142923" y="30278"/>
                      <a:pt x="141599" y="30675"/>
                      <a:pt x="140539" y="31271"/>
                    </a:cubicBezTo>
                    <a:cubicBezTo>
                      <a:pt x="140936" y="30212"/>
                      <a:pt x="141400" y="29218"/>
                      <a:pt x="141996" y="28291"/>
                    </a:cubicBezTo>
                    <a:cubicBezTo>
                      <a:pt x="144778" y="24781"/>
                      <a:pt x="147692" y="21337"/>
                      <a:pt x="150539" y="17893"/>
                    </a:cubicBezTo>
                    <a:cubicBezTo>
                      <a:pt x="150871" y="17562"/>
                      <a:pt x="151268" y="17297"/>
                      <a:pt x="151665" y="17098"/>
                    </a:cubicBezTo>
                    <a:cubicBezTo>
                      <a:pt x="151673" y="17091"/>
                      <a:pt x="151682" y="17088"/>
                      <a:pt x="151694" y="17088"/>
                    </a:cubicBezTo>
                    <a:close/>
                    <a:moveTo>
                      <a:pt x="155626" y="19410"/>
                    </a:moveTo>
                    <a:cubicBezTo>
                      <a:pt x="155881" y="19410"/>
                      <a:pt x="156195" y="19831"/>
                      <a:pt x="156566" y="20079"/>
                    </a:cubicBezTo>
                    <a:cubicBezTo>
                      <a:pt x="155374" y="21602"/>
                      <a:pt x="154248" y="22993"/>
                      <a:pt x="153189" y="24317"/>
                    </a:cubicBezTo>
                    <a:cubicBezTo>
                      <a:pt x="152195" y="25708"/>
                      <a:pt x="151268" y="27099"/>
                      <a:pt x="150208" y="28423"/>
                    </a:cubicBezTo>
                    <a:cubicBezTo>
                      <a:pt x="149347" y="29483"/>
                      <a:pt x="148288" y="30410"/>
                      <a:pt x="147360" y="31404"/>
                    </a:cubicBezTo>
                    <a:cubicBezTo>
                      <a:pt x="147824" y="30079"/>
                      <a:pt x="148023" y="28490"/>
                      <a:pt x="148751" y="27298"/>
                    </a:cubicBezTo>
                    <a:cubicBezTo>
                      <a:pt x="150275" y="24847"/>
                      <a:pt x="151930" y="22463"/>
                      <a:pt x="153718" y="20211"/>
                    </a:cubicBezTo>
                    <a:cubicBezTo>
                      <a:pt x="154248" y="19747"/>
                      <a:pt x="154911" y="19482"/>
                      <a:pt x="155573" y="19416"/>
                    </a:cubicBezTo>
                    <a:cubicBezTo>
                      <a:pt x="155590" y="19412"/>
                      <a:pt x="155608" y="19410"/>
                      <a:pt x="155626" y="19410"/>
                    </a:cubicBezTo>
                    <a:close/>
                    <a:moveTo>
                      <a:pt x="98483" y="3058"/>
                    </a:moveTo>
                    <a:cubicBezTo>
                      <a:pt x="98550" y="3058"/>
                      <a:pt x="98814" y="3322"/>
                      <a:pt x="99013" y="3521"/>
                    </a:cubicBezTo>
                    <a:cubicBezTo>
                      <a:pt x="98417" y="4382"/>
                      <a:pt x="98020" y="5177"/>
                      <a:pt x="97490" y="5839"/>
                    </a:cubicBezTo>
                    <a:cubicBezTo>
                      <a:pt x="91662" y="13919"/>
                      <a:pt x="86032" y="22132"/>
                      <a:pt x="79939" y="30013"/>
                    </a:cubicBezTo>
                    <a:cubicBezTo>
                      <a:pt x="78813" y="31536"/>
                      <a:pt x="76230" y="31867"/>
                      <a:pt x="74243" y="32795"/>
                    </a:cubicBezTo>
                    <a:cubicBezTo>
                      <a:pt x="74199" y="32817"/>
                      <a:pt x="74155" y="32824"/>
                      <a:pt x="74108" y="32824"/>
                    </a:cubicBezTo>
                    <a:cubicBezTo>
                      <a:pt x="74015" y="32824"/>
                      <a:pt x="73912" y="32795"/>
                      <a:pt x="73780" y="32795"/>
                    </a:cubicBezTo>
                    <a:cubicBezTo>
                      <a:pt x="73912" y="32397"/>
                      <a:pt x="74111" y="32066"/>
                      <a:pt x="74310" y="31735"/>
                    </a:cubicBezTo>
                    <a:cubicBezTo>
                      <a:pt x="81131" y="22860"/>
                      <a:pt x="87953" y="13853"/>
                      <a:pt x="94907" y="5044"/>
                    </a:cubicBezTo>
                    <a:cubicBezTo>
                      <a:pt x="95635" y="4051"/>
                      <a:pt x="97225" y="3654"/>
                      <a:pt x="98483" y="3058"/>
                    </a:cubicBezTo>
                    <a:close/>
                    <a:moveTo>
                      <a:pt x="159774" y="22591"/>
                    </a:moveTo>
                    <a:cubicBezTo>
                      <a:pt x="159975" y="22591"/>
                      <a:pt x="160297" y="23219"/>
                      <a:pt x="160739" y="23787"/>
                    </a:cubicBezTo>
                    <a:cubicBezTo>
                      <a:pt x="157626" y="28423"/>
                      <a:pt x="154447" y="32993"/>
                      <a:pt x="151268" y="37497"/>
                    </a:cubicBezTo>
                    <a:cubicBezTo>
                      <a:pt x="151210" y="37555"/>
                      <a:pt x="151068" y="37585"/>
                      <a:pt x="150884" y="37585"/>
                    </a:cubicBezTo>
                    <a:cubicBezTo>
                      <a:pt x="150436" y="37585"/>
                      <a:pt x="149742" y="37409"/>
                      <a:pt x="149414" y="37033"/>
                    </a:cubicBezTo>
                    <a:cubicBezTo>
                      <a:pt x="149016" y="36570"/>
                      <a:pt x="148685" y="35378"/>
                      <a:pt x="148950" y="34980"/>
                    </a:cubicBezTo>
                    <a:cubicBezTo>
                      <a:pt x="151798" y="31139"/>
                      <a:pt x="154712" y="27298"/>
                      <a:pt x="157692" y="23522"/>
                    </a:cubicBezTo>
                    <a:cubicBezTo>
                      <a:pt x="158288" y="22993"/>
                      <a:pt x="159017" y="22661"/>
                      <a:pt x="159745" y="22595"/>
                    </a:cubicBezTo>
                    <a:cubicBezTo>
                      <a:pt x="159755" y="22592"/>
                      <a:pt x="159764" y="22591"/>
                      <a:pt x="159774" y="22591"/>
                    </a:cubicBezTo>
                    <a:close/>
                    <a:moveTo>
                      <a:pt x="131304" y="7092"/>
                    </a:moveTo>
                    <a:cubicBezTo>
                      <a:pt x="131519" y="7092"/>
                      <a:pt x="131948" y="7577"/>
                      <a:pt x="132260" y="7826"/>
                    </a:cubicBezTo>
                    <a:cubicBezTo>
                      <a:pt x="131399" y="9018"/>
                      <a:pt x="130538" y="10012"/>
                      <a:pt x="129810" y="11071"/>
                    </a:cubicBezTo>
                    <a:cubicBezTo>
                      <a:pt x="124048" y="19482"/>
                      <a:pt x="118286" y="27960"/>
                      <a:pt x="112458" y="36305"/>
                    </a:cubicBezTo>
                    <a:cubicBezTo>
                      <a:pt x="111928" y="37033"/>
                      <a:pt x="110736" y="37364"/>
                      <a:pt x="109875" y="37828"/>
                    </a:cubicBezTo>
                    <a:cubicBezTo>
                      <a:pt x="109808" y="37033"/>
                      <a:pt x="109279" y="35907"/>
                      <a:pt x="109676" y="35378"/>
                    </a:cubicBezTo>
                    <a:cubicBezTo>
                      <a:pt x="115703" y="26304"/>
                      <a:pt x="121796" y="17297"/>
                      <a:pt x="128022" y="8422"/>
                    </a:cubicBezTo>
                    <a:cubicBezTo>
                      <a:pt x="128551" y="7627"/>
                      <a:pt x="130141" y="7429"/>
                      <a:pt x="131267" y="7098"/>
                    </a:cubicBezTo>
                    <a:cubicBezTo>
                      <a:pt x="131278" y="7094"/>
                      <a:pt x="131291" y="7092"/>
                      <a:pt x="131304" y="7092"/>
                    </a:cubicBezTo>
                    <a:close/>
                    <a:moveTo>
                      <a:pt x="168289" y="29947"/>
                    </a:moveTo>
                    <a:cubicBezTo>
                      <a:pt x="168819" y="30212"/>
                      <a:pt x="169150" y="30808"/>
                      <a:pt x="169878" y="31602"/>
                    </a:cubicBezTo>
                    <a:cubicBezTo>
                      <a:pt x="168024" y="33788"/>
                      <a:pt x="166302" y="35907"/>
                      <a:pt x="164381" y="37894"/>
                    </a:cubicBezTo>
                    <a:cubicBezTo>
                      <a:pt x="164356" y="37919"/>
                      <a:pt x="164317" y="37931"/>
                      <a:pt x="164265" y="37931"/>
                    </a:cubicBezTo>
                    <a:cubicBezTo>
                      <a:pt x="163907" y="37931"/>
                      <a:pt x="162974" y="37381"/>
                      <a:pt x="162395" y="37033"/>
                    </a:cubicBezTo>
                    <a:cubicBezTo>
                      <a:pt x="162328" y="36967"/>
                      <a:pt x="162527" y="36106"/>
                      <a:pt x="162792" y="35775"/>
                    </a:cubicBezTo>
                    <a:cubicBezTo>
                      <a:pt x="164116" y="33987"/>
                      <a:pt x="165507" y="32199"/>
                      <a:pt x="166964" y="30477"/>
                    </a:cubicBezTo>
                    <a:cubicBezTo>
                      <a:pt x="167295" y="30145"/>
                      <a:pt x="167825" y="29947"/>
                      <a:pt x="168289" y="29947"/>
                    </a:cubicBezTo>
                    <a:close/>
                    <a:moveTo>
                      <a:pt x="113584" y="4183"/>
                    </a:moveTo>
                    <a:cubicBezTo>
                      <a:pt x="113319" y="5309"/>
                      <a:pt x="112921" y="6303"/>
                      <a:pt x="112458" y="7296"/>
                    </a:cubicBezTo>
                    <a:cubicBezTo>
                      <a:pt x="105636" y="17363"/>
                      <a:pt x="98682" y="27364"/>
                      <a:pt x="91794" y="37364"/>
                    </a:cubicBezTo>
                    <a:cubicBezTo>
                      <a:pt x="91439" y="37779"/>
                      <a:pt x="90449" y="38246"/>
                      <a:pt x="90148" y="38246"/>
                    </a:cubicBezTo>
                    <a:cubicBezTo>
                      <a:pt x="90112" y="38246"/>
                      <a:pt x="90086" y="38239"/>
                      <a:pt x="90072" y="38225"/>
                    </a:cubicBezTo>
                    <a:cubicBezTo>
                      <a:pt x="89476" y="37497"/>
                      <a:pt x="88946" y="36768"/>
                      <a:pt x="88615" y="35907"/>
                    </a:cubicBezTo>
                    <a:cubicBezTo>
                      <a:pt x="89079" y="34781"/>
                      <a:pt x="89675" y="33722"/>
                      <a:pt x="90337" y="32662"/>
                    </a:cubicBezTo>
                    <a:cubicBezTo>
                      <a:pt x="96695" y="23522"/>
                      <a:pt x="102987" y="14317"/>
                      <a:pt x="109544" y="5309"/>
                    </a:cubicBezTo>
                    <a:cubicBezTo>
                      <a:pt x="110140" y="4448"/>
                      <a:pt x="112193" y="4581"/>
                      <a:pt x="113584" y="4183"/>
                    </a:cubicBezTo>
                    <a:close/>
                    <a:moveTo>
                      <a:pt x="163735" y="25963"/>
                    </a:moveTo>
                    <a:cubicBezTo>
                      <a:pt x="163796" y="25963"/>
                      <a:pt x="163857" y="25966"/>
                      <a:pt x="163918" y="25973"/>
                    </a:cubicBezTo>
                    <a:cubicBezTo>
                      <a:pt x="164514" y="26172"/>
                      <a:pt x="164977" y="26834"/>
                      <a:pt x="165574" y="27364"/>
                    </a:cubicBezTo>
                    <a:cubicBezTo>
                      <a:pt x="165110" y="28159"/>
                      <a:pt x="164646" y="28953"/>
                      <a:pt x="164116" y="29682"/>
                    </a:cubicBezTo>
                    <a:cubicBezTo>
                      <a:pt x="161666" y="32596"/>
                      <a:pt x="159216" y="35444"/>
                      <a:pt x="156699" y="38292"/>
                    </a:cubicBezTo>
                    <a:cubicBezTo>
                      <a:pt x="156368" y="38689"/>
                      <a:pt x="155573" y="38689"/>
                      <a:pt x="154977" y="38821"/>
                    </a:cubicBezTo>
                    <a:cubicBezTo>
                      <a:pt x="155043" y="38292"/>
                      <a:pt x="154844" y="37563"/>
                      <a:pt x="155176" y="37099"/>
                    </a:cubicBezTo>
                    <a:cubicBezTo>
                      <a:pt x="157494" y="33589"/>
                      <a:pt x="159878" y="30079"/>
                      <a:pt x="162328" y="26635"/>
                    </a:cubicBezTo>
                    <a:cubicBezTo>
                      <a:pt x="162685" y="26219"/>
                      <a:pt x="163202" y="25963"/>
                      <a:pt x="163735" y="25963"/>
                    </a:cubicBezTo>
                    <a:close/>
                    <a:moveTo>
                      <a:pt x="118649" y="4971"/>
                    </a:moveTo>
                    <a:cubicBezTo>
                      <a:pt x="118789" y="4971"/>
                      <a:pt x="119029" y="5319"/>
                      <a:pt x="119213" y="5442"/>
                    </a:cubicBezTo>
                    <a:cubicBezTo>
                      <a:pt x="117690" y="7627"/>
                      <a:pt x="116233" y="9614"/>
                      <a:pt x="114908" y="11734"/>
                    </a:cubicBezTo>
                    <a:cubicBezTo>
                      <a:pt x="109345" y="20211"/>
                      <a:pt x="103848" y="28688"/>
                      <a:pt x="98285" y="37166"/>
                    </a:cubicBezTo>
                    <a:cubicBezTo>
                      <a:pt x="97689" y="38027"/>
                      <a:pt x="96563" y="38490"/>
                      <a:pt x="95702" y="39153"/>
                    </a:cubicBezTo>
                    <a:cubicBezTo>
                      <a:pt x="95900" y="38093"/>
                      <a:pt x="95768" y="36901"/>
                      <a:pt x="96298" y="36040"/>
                    </a:cubicBezTo>
                    <a:cubicBezTo>
                      <a:pt x="102788" y="26105"/>
                      <a:pt x="109345" y="16171"/>
                      <a:pt x="116034" y="6303"/>
                    </a:cubicBezTo>
                    <a:cubicBezTo>
                      <a:pt x="116498" y="5574"/>
                      <a:pt x="117690" y="5376"/>
                      <a:pt x="118617" y="4978"/>
                    </a:cubicBezTo>
                    <a:cubicBezTo>
                      <a:pt x="118627" y="4973"/>
                      <a:pt x="118638" y="4971"/>
                      <a:pt x="118649" y="4971"/>
                    </a:cubicBezTo>
                    <a:close/>
                    <a:moveTo>
                      <a:pt x="123795" y="5874"/>
                    </a:moveTo>
                    <a:cubicBezTo>
                      <a:pt x="124225" y="5874"/>
                      <a:pt x="124670" y="5905"/>
                      <a:pt x="125041" y="5905"/>
                    </a:cubicBezTo>
                    <a:cubicBezTo>
                      <a:pt x="125306" y="5905"/>
                      <a:pt x="125571" y="6237"/>
                      <a:pt x="125836" y="6435"/>
                    </a:cubicBezTo>
                    <a:lnTo>
                      <a:pt x="125306" y="7230"/>
                    </a:lnTo>
                    <a:cubicBezTo>
                      <a:pt x="117822" y="17959"/>
                      <a:pt x="110405" y="28688"/>
                      <a:pt x="102987" y="39418"/>
                    </a:cubicBezTo>
                    <a:cubicBezTo>
                      <a:pt x="102325" y="40279"/>
                      <a:pt x="101199" y="40808"/>
                      <a:pt x="100338" y="41537"/>
                    </a:cubicBezTo>
                    <a:cubicBezTo>
                      <a:pt x="100669" y="40212"/>
                      <a:pt x="100669" y="38821"/>
                      <a:pt x="101331" y="37762"/>
                    </a:cubicBezTo>
                    <a:cubicBezTo>
                      <a:pt x="105835" y="30278"/>
                      <a:pt x="110338" y="22860"/>
                      <a:pt x="115107" y="15575"/>
                    </a:cubicBezTo>
                    <a:cubicBezTo>
                      <a:pt x="117292" y="12330"/>
                      <a:pt x="119677" y="9217"/>
                      <a:pt x="122260" y="6303"/>
                    </a:cubicBezTo>
                    <a:cubicBezTo>
                      <a:pt x="122538" y="5945"/>
                      <a:pt x="123150" y="5874"/>
                      <a:pt x="123795" y="5874"/>
                    </a:cubicBezTo>
                    <a:close/>
                    <a:moveTo>
                      <a:pt x="171402" y="34914"/>
                    </a:moveTo>
                    <a:cubicBezTo>
                      <a:pt x="171733" y="35378"/>
                      <a:pt x="172461" y="36040"/>
                      <a:pt x="172329" y="36239"/>
                    </a:cubicBezTo>
                    <a:cubicBezTo>
                      <a:pt x="171402" y="38292"/>
                      <a:pt x="170276" y="40212"/>
                      <a:pt x="168951" y="42597"/>
                    </a:cubicBezTo>
                    <a:cubicBezTo>
                      <a:pt x="167958" y="41471"/>
                      <a:pt x="166766" y="40345"/>
                      <a:pt x="166832" y="40212"/>
                    </a:cubicBezTo>
                    <a:cubicBezTo>
                      <a:pt x="168223" y="38358"/>
                      <a:pt x="169878" y="36636"/>
                      <a:pt x="171402" y="34914"/>
                    </a:cubicBezTo>
                    <a:close/>
                    <a:moveTo>
                      <a:pt x="137559" y="7296"/>
                    </a:moveTo>
                    <a:cubicBezTo>
                      <a:pt x="137559" y="9813"/>
                      <a:pt x="137956" y="11005"/>
                      <a:pt x="137492" y="11601"/>
                    </a:cubicBezTo>
                    <a:cubicBezTo>
                      <a:pt x="132260" y="18886"/>
                      <a:pt x="126763" y="26039"/>
                      <a:pt x="121465" y="33324"/>
                    </a:cubicBezTo>
                    <a:cubicBezTo>
                      <a:pt x="119412" y="36172"/>
                      <a:pt x="117690" y="39285"/>
                      <a:pt x="115703" y="42199"/>
                    </a:cubicBezTo>
                    <a:cubicBezTo>
                      <a:pt x="115372" y="42729"/>
                      <a:pt x="114511" y="42861"/>
                      <a:pt x="113915" y="43193"/>
                    </a:cubicBezTo>
                    <a:cubicBezTo>
                      <a:pt x="113650" y="42199"/>
                      <a:pt x="112789" y="40875"/>
                      <a:pt x="113186" y="40279"/>
                    </a:cubicBezTo>
                    <a:cubicBezTo>
                      <a:pt x="119677" y="30477"/>
                      <a:pt x="126300" y="20807"/>
                      <a:pt x="132989" y="11138"/>
                    </a:cubicBezTo>
                    <a:cubicBezTo>
                      <a:pt x="133717" y="10012"/>
                      <a:pt x="135108" y="9349"/>
                      <a:pt x="137559" y="7296"/>
                    </a:cubicBezTo>
                    <a:close/>
                    <a:moveTo>
                      <a:pt x="70601" y="37497"/>
                    </a:moveTo>
                    <a:lnTo>
                      <a:pt x="72588" y="40411"/>
                    </a:lnTo>
                    <a:cubicBezTo>
                      <a:pt x="71859" y="40808"/>
                      <a:pt x="71329" y="41073"/>
                      <a:pt x="70733" y="41338"/>
                    </a:cubicBezTo>
                    <a:cubicBezTo>
                      <a:pt x="69475" y="41934"/>
                      <a:pt x="68150" y="42464"/>
                      <a:pt x="66892" y="43126"/>
                    </a:cubicBezTo>
                    <a:cubicBezTo>
                      <a:pt x="65965" y="43656"/>
                      <a:pt x="65104" y="44252"/>
                      <a:pt x="64243" y="44848"/>
                    </a:cubicBezTo>
                    <a:cubicBezTo>
                      <a:pt x="64905" y="43987"/>
                      <a:pt x="65567" y="43060"/>
                      <a:pt x="66230" y="42133"/>
                    </a:cubicBezTo>
                    <a:cubicBezTo>
                      <a:pt x="67024" y="41073"/>
                      <a:pt x="67819" y="39947"/>
                      <a:pt x="68746" y="38954"/>
                    </a:cubicBezTo>
                    <a:cubicBezTo>
                      <a:pt x="69342" y="38358"/>
                      <a:pt x="69938" y="37894"/>
                      <a:pt x="70601" y="37497"/>
                    </a:cubicBezTo>
                    <a:close/>
                    <a:moveTo>
                      <a:pt x="173918" y="39616"/>
                    </a:moveTo>
                    <a:cubicBezTo>
                      <a:pt x="174581" y="40212"/>
                      <a:pt x="175243" y="40808"/>
                      <a:pt x="175972" y="41471"/>
                    </a:cubicBezTo>
                    <a:lnTo>
                      <a:pt x="172196" y="47166"/>
                    </a:lnTo>
                    <a:cubicBezTo>
                      <a:pt x="171667" y="46769"/>
                      <a:pt x="170806" y="46107"/>
                      <a:pt x="170872" y="45908"/>
                    </a:cubicBezTo>
                    <a:cubicBezTo>
                      <a:pt x="171799" y="43789"/>
                      <a:pt x="172859" y="41736"/>
                      <a:pt x="173918" y="39616"/>
                    </a:cubicBezTo>
                    <a:close/>
                    <a:moveTo>
                      <a:pt x="143453" y="11535"/>
                    </a:moveTo>
                    <a:lnTo>
                      <a:pt x="143453" y="11535"/>
                    </a:lnTo>
                    <a:cubicBezTo>
                      <a:pt x="142592" y="13389"/>
                      <a:pt x="141599" y="15178"/>
                      <a:pt x="140473" y="16966"/>
                    </a:cubicBezTo>
                    <a:cubicBezTo>
                      <a:pt x="132989" y="27165"/>
                      <a:pt x="125372" y="37232"/>
                      <a:pt x="117822" y="47365"/>
                    </a:cubicBezTo>
                    <a:lnTo>
                      <a:pt x="116498" y="49087"/>
                    </a:lnTo>
                    <a:cubicBezTo>
                      <a:pt x="116233" y="48822"/>
                      <a:pt x="115968" y="48623"/>
                      <a:pt x="115968" y="48425"/>
                    </a:cubicBezTo>
                    <a:cubicBezTo>
                      <a:pt x="115968" y="47895"/>
                      <a:pt x="115835" y="47166"/>
                      <a:pt x="116100" y="46835"/>
                    </a:cubicBezTo>
                    <a:cubicBezTo>
                      <a:pt x="123319" y="36371"/>
                      <a:pt x="130406" y="25973"/>
                      <a:pt x="137890" y="15707"/>
                    </a:cubicBezTo>
                    <a:cubicBezTo>
                      <a:pt x="139214" y="13919"/>
                      <a:pt x="141532" y="12860"/>
                      <a:pt x="143453" y="11535"/>
                    </a:cubicBezTo>
                    <a:close/>
                    <a:moveTo>
                      <a:pt x="91993" y="3720"/>
                    </a:moveTo>
                    <a:cubicBezTo>
                      <a:pt x="91397" y="4912"/>
                      <a:pt x="90734" y="6038"/>
                      <a:pt x="90006" y="7164"/>
                    </a:cubicBezTo>
                    <a:cubicBezTo>
                      <a:pt x="81131" y="18621"/>
                      <a:pt x="72256" y="30079"/>
                      <a:pt x="63448" y="41537"/>
                    </a:cubicBezTo>
                    <a:cubicBezTo>
                      <a:pt x="61329" y="44319"/>
                      <a:pt x="59143" y="47100"/>
                      <a:pt x="56958" y="49882"/>
                    </a:cubicBezTo>
                    <a:cubicBezTo>
                      <a:pt x="56428" y="50345"/>
                      <a:pt x="55898" y="50743"/>
                      <a:pt x="55302" y="51008"/>
                    </a:cubicBezTo>
                    <a:lnTo>
                      <a:pt x="53315" y="50610"/>
                    </a:lnTo>
                    <a:cubicBezTo>
                      <a:pt x="53447" y="50147"/>
                      <a:pt x="53712" y="49617"/>
                      <a:pt x="53977" y="49219"/>
                    </a:cubicBezTo>
                    <a:cubicBezTo>
                      <a:pt x="64243" y="34980"/>
                      <a:pt x="74575" y="20807"/>
                      <a:pt x="84906" y="6634"/>
                    </a:cubicBezTo>
                    <a:cubicBezTo>
                      <a:pt x="85502" y="5707"/>
                      <a:pt x="86032" y="4382"/>
                      <a:pt x="86827" y="4117"/>
                    </a:cubicBezTo>
                    <a:cubicBezTo>
                      <a:pt x="88483" y="3654"/>
                      <a:pt x="90271" y="3786"/>
                      <a:pt x="91993" y="3720"/>
                    </a:cubicBezTo>
                    <a:close/>
                    <a:moveTo>
                      <a:pt x="176255" y="46341"/>
                    </a:moveTo>
                    <a:cubicBezTo>
                      <a:pt x="176483" y="46341"/>
                      <a:pt x="177095" y="46592"/>
                      <a:pt x="177429" y="46703"/>
                    </a:cubicBezTo>
                    <a:cubicBezTo>
                      <a:pt x="176236" y="48822"/>
                      <a:pt x="175044" y="50941"/>
                      <a:pt x="173389" y="53922"/>
                    </a:cubicBezTo>
                    <a:cubicBezTo>
                      <a:pt x="172991" y="52465"/>
                      <a:pt x="172660" y="51935"/>
                      <a:pt x="172793" y="51670"/>
                    </a:cubicBezTo>
                    <a:cubicBezTo>
                      <a:pt x="173852" y="49882"/>
                      <a:pt x="174978" y="48094"/>
                      <a:pt x="176170" y="46372"/>
                    </a:cubicBezTo>
                    <a:cubicBezTo>
                      <a:pt x="176181" y="46350"/>
                      <a:pt x="176211" y="46341"/>
                      <a:pt x="176255" y="46341"/>
                    </a:cubicBezTo>
                    <a:close/>
                    <a:moveTo>
                      <a:pt x="178223" y="51869"/>
                    </a:moveTo>
                    <a:cubicBezTo>
                      <a:pt x="178356" y="52001"/>
                      <a:pt x="178488" y="52134"/>
                      <a:pt x="178621" y="52266"/>
                    </a:cubicBezTo>
                    <a:cubicBezTo>
                      <a:pt x="178157" y="52928"/>
                      <a:pt x="177627" y="53591"/>
                      <a:pt x="176965" y="54452"/>
                    </a:cubicBezTo>
                    <a:lnTo>
                      <a:pt x="176899" y="54452"/>
                    </a:lnTo>
                    <a:cubicBezTo>
                      <a:pt x="176766" y="54187"/>
                      <a:pt x="176568" y="53988"/>
                      <a:pt x="176634" y="53922"/>
                    </a:cubicBezTo>
                    <a:cubicBezTo>
                      <a:pt x="177164" y="53193"/>
                      <a:pt x="177693" y="52531"/>
                      <a:pt x="178223" y="51869"/>
                    </a:cubicBezTo>
                    <a:close/>
                    <a:moveTo>
                      <a:pt x="148089" y="14317"/>
                    </a:moveTo>
                    <a:cubicBezTo>
                      <a:pt x="148155" y="15045"/>
                      <a:pt x="148486" y="16105"/>
                      <a:pt x="148155" y="16568"/>
                    </a:cubicBezTo>
                    <a:cubicBezTo>
                      <a:pt x="143718" y="22264"/>
                      <a:pt x="139281" y="28026"/>
                      <a:pt x="134644" y="33523"/>
                    </a:cubicBezTo>
                    <a:cubicBezTo>
                      <a:pt x="133519" y="34848"/>
                      <a:pt x="131002" y="35046"/>
                      <a:pt x="130075" y="36437"/>
                    </a:cubicBezTo>
                    <a:cubicBezTo>
                      <a:pt x="128816" y="38225"/>
                      <a:pt x="128949" y="41073"/>
                      <a:pt x="127690" y="42861"/>
                    </a:cubicBezTo>
                    <a:cubicBezTo>
                      <a:pt x="123253" y="49153"/>
                      <a:pt x="118418" y="55246"/>
                      <a:pt x="113782" y="61406"/>
                    </a:cubicBezTo>
                    <a:cubicBezTo>
                      <a:pt x="113650" y="61538"/>
                      <a:pt x="113451" y="61737"/>
                      <a:pt x="113186" y="62134"/>
                    </a:cubicBezTo>
                    <a:cubicBezTo>
                      <a:pt x="112987" y="61803"/>
                      <a:pt x="112723" y="61538"/>
                      <a:pt x="112723" y="61406"/>
                    </a:cubicBezTo>
                    <a:cubicBezTo>
                      <a:pt x="112723" y="59882"/>
                      <a:pt x="112193" y="57962"/>
                      <a:pt x="112921" y="57035"/>
                    </a:cubicBezTo>
                    <a:cubicBezTo>
                      <a:pt x="114974" y="54385"/>
                      <a:pt x="117888" y="52465"/>
                      <a:pt x="119875" y="49816"/>
                    </a:cubicBezTo>
                    <a:cubicBezTo>
                      <a:pt x="128618" y="38225"/>
                      <a:pt x="137161" y="26437"/>
                      <a:pt x="145837" y="14780"/>
                    </a:cubicBezTo>
                    <a:cubicBezTo>
                      <a:pt x="146168" y="14317"/>
                      <a:pt x="147294" y="14449"/>
                      <a:pt x="148089" y="14317"/>
                    </a:cubicBezTo>
                    <a:close/>
                    <a:moveTo>
                      <a:pt x="42255" y="28622"/>
                    </a:moveTo>
                    <a:lnTo>
                      <a:pt x="42255" y="28622"/>
                    </a:lnTo>
                    <a:cubicBezTo>
                      <a:pt x="42122" y="28887"/>
                      <a:pt x="42056" y="29152"/>
                      <a:pt x="41923" y="29417"/>
                    </a:cubicBezTo>
                    <a:cubicBezTo>
                      <a:pt x="34638" y="40146"/>
                      <a:pt x="27419" y="50875"/>
                      <a:pt x="20134" y="61604"/>
                    </a:cubicBezTo>
                    <a:cubicBezTo>
                      <a:pt x="19604" y="62333"/>
                      <a:pt x="18942" y="62995"/>
                      <a:pt x="18346" y="63591"/>
                    </a:cubicBezTo>
                    <a:cubicBezTo>
                      <a:pt x="18478" y="61936"/>
                      <a:pt x="18213" y="61008"/>
                      <a:pt x="18545" y="60346"/>
                    </a:cubicBezTo>
                    <a:cubicBezTo>
                      <a:pt x="24571" y="48690"/>
                      <a:pt x="30532" y="37033"/>
                      <a:pt x="41394" y="28953"/>
                    </a:cubicBezTo>
                    <a:cubicBezTo>
                      <a:pt x="41659" y="28821"/>
                      <a:pt x="41923" y="28688"/>
                      <a:pt x="42255" y="28622"/>
                    </a:cubicBezTo>
                    <a:close/>
                    <a:moveTo>
                      <a:pt x="55964" y="17231"/>
                    </a:moveTo>
                    <a:lnTo>
                      <a:pt x="55964" y="17231"/>
                    </a:lnTo>
                    <a:cubicBezTo>
                      <a:pt x="55832" y="17628"/>
                      <a:pt x="55699" y="17959"/>
                      <a:pt x="55567" y="18290"/>
                    </a:cubicBezTo>
                    <a:cubicBezTo>
                      <a:pt x="45963" y="32728"/>
                      <a:pt x="36426" y="47100"/>
                      <a:pt x="26823" y="61472"/>
                    </a:cubicBezTo>
                    <a:cubicBezTo>
                      <a:pt x="25631" y="63260"/>
                      <a:pt x="24571" y="65048"/>
                      <a:pt x="23446" y="66903"/>
                    </a:cubicBezTo>
                    <a:lnTo>
                      <a:pt x="22121" y="66704"/>
                    </a:lnTo>
                    <a:cubicBezTo>
                      <a:pt x="22121" y="65644"/>
                      <a:pt x="21790" y="64320"/>
                      <a:pt x="22187" y="63525"/>
                    </a:cubicBezTo>
                    <a:cubicBezTo>
                      <a:pt x="28611" y="53591"/>
                      <a:pt x="35168" y="43722"/>
                      <a:pt x="41725" y="33920"/>
                    </a:cubicBezTo>
                    <a:cubicBezTo>
                      <a:pt x="43447" y="31338"/>
                      <a:pt x="46824" y="29086"/>
                      <a:pt x="47089" y="26370"/>
                    </a:cubicBezTo>
                    <a:cubicBezTo>
                      <a:pt x="47685" y="21072"/>
                      <a:pt x="52719" y="20807"/>
                      <a:pt x="54971" y="17628"/>
                    </a:cubicBezTo>
                    <a:cubicBezTo>
                      <a:pt x="55103" y="17429"/>
                      <a:pt x="55633" y="17363"/>
                      <a:pt x="55964" y="17231"/>
                    </a:cubicBezTo>
                    <a:close/>
                    <a:moveTo>
                      <a:pt x="167759" y="63989"/>
                    </a:moveTo>
                    <a:cubicBezTo>
                      <a:pt x="167892" y="64121"/>
                      <a:pt x="168090" y="64187"/>
                      <a:pt x="168223" y="64320"/>
                    </a:cubicBezTo>
                    <a:lnTo>
                      <a:pt x="164580" y="68360"/>
                    </a:lnTo>
                    <a:lnTo>
                      <a:pt x="164514" y="68360"/>
                    </a:lnTo>
                    <a:cubicBezTo>
                      <a:pt x="164381" y="68161"/>
                      <a:pt x="164183" y="67896"/>
                      <a:pt x="164183" y="67896"/>
                    </a:cubicBezTo>
                    <a:cubicBezTo>
                      <a:pt x="165375" y="66572"/>
                      <a:pt x="166501" y="65247"/>
                      <a:pt x="167759" y="63989"/>
                    </a:cubicBezTo>
                    <a:close/>
                    <a:moveTo>
                      <a:pt x="132062" y="43391"/>
                    </a:moveTo>
                    <a:lnTo>
                      <a:pt x="132326" y="44319"/>
                    </a:lnTo>
                    <a:cubicBezTo>
                      <a:pt x="128700" y="46428"/>
                      <a:pt x="131375" y="53591"/>
                      <a:pt x="124866" y="53591"/>
                    </a:cubicBezTo>
                    <a:cubicBezTo>
                      <a:pt x="124837" y="53591"/>
                      <a:pt x="124807" y="53591"/>
                      <a:pt x="124776" y="53591"/>
                    </a:cubicBezTo>
                    <a:cubicBezTo>
                      <a:pt x="124246" y="53591"/>
                      <a:pt x="123584" y="54650"/>
                      <a:pt x="123187" y="55246"/>
                    </a:cubicBezTo>
                    <a:cubicBezTo>
                      <a:pt x="120405" y="59618"/>
                      <a:pt x="117756" y="64121"/>
                      <a:pt x="114974" y="68492"/>
                    </a:cubicBezTo>
                    <a:cubicBezTo>
                      <a:pt x="114776" y="68890"/>
                      <a:pt x="114113" y="68890"/>
                      <a:pt x="113584" y="69088"/>
                    </a:cubicBezTo>
                    <a:cubicBezTo>
                      <a:pt x="113517" y="68691"/>
                      <a:pt x="113252" y="68161"/>
                      <a:pt x="113385" y="67962"/>
                    </a:cubicBezTo>
                    <a:cubicBezTo>
                      <a:pt x="119213" y="59949"/>
                      <a:pt x="125041" y="52001"/>
                      <a:pt x="130936" y="44054"/>
                    </a:cubicBezTo>
                    <a:cubicBezTo>
                      <a:pt x="131201" y="43789"/>
                      <a:pt x="131664" y="43656"/>
                      <a:pt x="132062" y="43391"/>
                    </a:cubicBezTo>
                    <a:close/>
                    <a:moveTo>
                      <a:pt x="70932" y="8886"/>
                    </a:moveTo>
                    <a:lnTo>
                      <a:pt x="70932" y="8886"/>
                    </a:lnTo>
                    <a:cubicBezTo>
                      <a:pt x="69872" y="10343"/>
                      <a:pt x="69276" y="11138"/>
                      <a:pt x="68680" y="11999"/>
                    </a:cubicBezTo>
                    <a:cubicBezTo>
                      <a:pt x="55500" y="31006"/>
                      <a:pt x="42321" y="49948"/>
                      <a:pt x="29141" y="68890"/>
                    </a:cubicBezTo>
                    <a:cubicBezTo>
                      <a:pt x="28545" y="69751"/>
                      <a:pt x="27485" y="70214"/>
                      <a:pt x="26625" y="70877"/>
                    </a:cubicBezTo>
                    <a:cubicBezTo>
                      <a:pt x="26625" y="69618"/>
                      <a:pt x="26161" y="68029"/>
                      <a:pt x="26757" y="67168"/>
                    </a:cubicBezTo>
                    <a:cubicBezTo>
                      <a:pt x="37221" y="50743"/>
                      <a:pt x="48149" y="34583"/>
                      <a:pt x="58348" y="17959"/>
                    </a:cubicBezTo>
                    <a:cubicBezTo>
                      <a:pt x="61064" y="13522"/>
                      <a:pt x="64839" y="11402"/>
                      <a:pt x="69011" y="9283"/>
                    </a:cubicBezTo>
                    <a:cubicBezTo>
                      <a:pt x="69674" y="9084"/>
                      <a:pt x="70270" y="8952"/>
                      <a:pt x="70932" y="8886"/>
                    </a:cubicBezTo>
                    <a:close/>
                    <a:moveTo>
                      <a:pt x="178952" y="56306"/>
                    </a:moveTo>
                    <a:lnTo>
                      <a:pt x="178952" y="56306"/>
                    </a:lnTo>
                    <a:cubicBezTo>
                      <a:pt x="178886" y="56505"/>
                      <a:pt x="178952" y="56770"/>
                      <a:pt x="178819" y="56902"/>
                    </a:cubicBezTo>
                    <a:cubicBezTo>
                      <a:pt x="174779" y="61737"/>
                      <a:pt x="170806" y="66572"/>
                      <a:pt x="166766" y="71406"/>
                    </a:cubicBezTo>
                    <a:lnTo>
                      <a:pt x="166567" y="71605"/>
                    </a:lnTo>
                    <a:cubicBezTo>
                      <a:pt x="166501" y="71539"/>
                      <a:pt x="166302" y="71406"/>
                      <a:pt x="166302" y="71406"/>
                    </a:cubicBezTo>
                    <a:cubicBezTo>
                      <a:pt x="166368" y="71208"/>
                      <a:pt x="166501" y="71009"/>
                      <a:pt x="166633" y="70810"/>
                    </a:cubicBezTo>
                    <a:cubicBezTo>
                      <a:pt x="170475" y="66108"/>
                      <a:pt x="174382" y="61406"/>
                      <a:pt x="178223" y="56703"/>
                    </a:cubicBezTo>
                    <a:cubicBezTo>
                      <a:pt x="178422" y="56571"/>
                      <a:pt x="178687" y="56372"/>
                      <a:pt x="178952" y="56306"/>
                    </a:cubicBezTo>
                    <a:close/>
                    <a:moveTo>
                      <a:pt x="123476" y="62870"/>
                    </a:moveTo>
                    <a:cubicBezTo>
                      <a:pt x="123821" y="62870"/>
                      <a:pt x="124180" y="62923"/>
                      <a:pt x="124180" y="62995"/>
                    </a:cubicBezTo>
                    <a:cubicBezTo>
                      <a:pt x="124379" y="63856"/>
                      <a:pt x="124843" y="65048"/>
                      <a:pt x="124445" y="65578"/>
                    </a:cubicBezTo>
                    <a:cubicBezTo>
                      <a:pt x="122525" y="68426"/>
                      <a:pt x="120405" y="71075"/>
                      <a:pt x="118286" y="73791"/>
                    </a:cubicBezTo>
                    <a:cubicBezTo>
                      <a:pt x="118087" y="74056"/>
                      <a:pt x="117822" y="74188"/>
                      <a:pt x="117557" y="74387"/>
                    </a:cubicBezTo>
                    <a:cubicBezTo>
                      <a:pt x="117491" y="73658"/>
                      <a:pt x="117425" y="72996"/>
                      <a:pt x="117226" y="71009"/>
                    </a:cubicBezTo>
                    <a:cubicBezTo>
                      <a:pt x="118749" y="68823"/>
                      <a:pt x="120736" y="65843"/>
                      <a:pt x="122856" y="62995"/>
                    </a:cubicBezTo>
                    <a:cubicBezTo>
                      <a:pt x="122915" y="62906"/>
                      <a:pt x="123191" y="62870"/>
                      <a:pt x="123476" y="62870"/>
                    </a:cubicBezTo>
                    <a:close/>
                    <a:moveTo>
                      <a:pt x="80776" y="4993"/>
                    </a:moveTo>
                    <a:cubicBezTo>
                      <a:pt x="81183" y="4993"/>
                      <a:pt x="81727" y="5111"/>
                      <a:pt x="82390" y="5111"/>
                    </a:cubicBezTo>
                    <a:cubicBezTo>
                      <a:pt x="81661" y="6237"/>
                      <a:pt x="81264" y="6833"/>
                      <a:pt x="80800" y="7429"/>
                    </a:cubicBezTo>
                    <a:cubicBezTo>
                      <a:pt x="67223" y="26569"/>
                      <a:pt x="53514" y="45643"/>
                      <a:pt x="39804" y="64717"/>
                    </a:cubicBezTo>
                    <a:cubicBezTo>
                      <a:pt x="37619" y="67830"/>
                      <a:pt x="35036" y="70810"/>
                      <a:pt x="32585" y="73724"/>
                    </a:cubicBezTo>
                    <a:cubicBezTo>
                      <a:pt x="32055" y="74387"/>
                      <a:pt x="30929" y="74585"/>
                      <a:pt x="30068" y="74983"/>
                    </a:cubicBezTo>
                    <a:cubicBezTo>
                      <a:pt x="30267" y="73989"/>
                      <a:pt x="30135" y="72731"/>
                      <a:pt x="30664" y="71936"/>
                    </a:cubicBezTo>
                    <a:cubicBezTo>
                      <a:pt x="37089" y="62399"/>
                      <a:pt x="43712" y="52995"/>
                      <a:pt x="50202" y="43458"/>
                    </a:cubicBezTo>
                    <a:cubicBezTo>
                      <a:pt x="57289" y="33060"/>
                      <a:pt x="64044" y="22463"/>
                      <a:pt x="71462" y="12330"/>
                    </a:cubicBezTo>
                    <a:cubicBezTo>
                      <a:pt x="73581" y="9349"/>
                      <a:pt x="77224" y="7495"/>
                      <a:pt x="80270" y="5111"/>
                    </a:cubicBezTo>
                    <a:cubicBezTo>
                      <a:pt x="80403" y="5022"/>
                      <a:pt x="80572" y="4993"/>
                      <a:pt x="80776" y="4993"/>
                    </a:cubicBezTo>
                    <a:close/>
                    <a:moveTo>
                      <a:pt x="136495" y="72052"/>
                    </a:moveTo>
                    <a:cubicBezTo>
                      <a:pt x="136563" y="72052"/>
                      <a:pt x="136631" y="72058"/>
                      <a:pt x="136698" y="72069"/>
                    </a:cubicBezTo>
                    <a:cubicBezTo>
                      <a:pt x="137095" y="72201"/>
                      <a:pt x="137294" y="72731"/>
                      <a:pt x="137823" y="73327"/>
                    </a:cubicBezTo>
                    <a:cubicBezTo>
                      <a:pt x="135174" y="76638"/>
                      <a:pt x="132525" y="79950"/>
                      <a:pt x="129876" y="83195"/>
                    </a:cubicBezTo>
                    <a:cubicBezTo>
                      <a:pt x="129850" y="83221"/>
                      <a:pt x="129802" y="83232"/>
                      <a:pt x="129737" y="83232"/>
                    </a:cubicBezTo>
                    <a:cubicBezTo>
                      <a:pt x="129469" y="83232"/>
                      <a:pt x="128924" y="83050"/>
                      <a:pt x="128551" y="82997"/>
                    </a:cubicBezTo>
                    <a:cubicBezTo>
                      <a:pt x="128684" y="82599"/>
                      <a:pt x="128816" y="82202"/>
                      <a:pt x="128949" y="81871"/>
                    </a:cubicBezTo>
                    <a:cubicBezTo>
                      <a:pt x="131134" y="78758"/>
                      <a:pt x="133320" y="75579"/>
                      <a:pt x="135572" y="72466"/>
                    </a:cubicBezTo>
                    <a:cubicBezTo>
                      <a:pt x="135792" y="72190"/>
                      <a:pt x="136151" y="72052"/>
                      <a:pt x="136495" y="72052"/>
                    </a:cubicBezTo>
                    <a:close/>
                    <a:moveTo>
                      <a:pt x="141797" y="75513"/>
                    </a:moveTo>
                    <a:lnTo>
                      <a:pt x="141797" y="75513"/>
                    </a:lnTo>
                    <a:cubicBezTo>
                      <a:pt x="141731" y="76175"/>
                      <a:pt x="141532" y="76771"/>
                      <a:pt x="141334" y="77367"/>
                    </a:cubicBezTo>
                    <a:cubicBezTo>
                      <a:pt x="139810" y="79553"/>
                      <a:pt x="138287" y="81672"/>
                      <a:pt x="136698" y="83791"/>
                    </a:cubicBezTo>
                    <a:cubicBezTo>
                      <a:pt x="136102" y="84454"/>
                      <a:pt x="135439" y="85116"/>
                      <a:pt x="134711" y="85646"/>
                    </a:cubicBezTo>
                    <a:cubicBezTo>
                      <a:pt x="134578" y="84255"/>
                      <a:pt x="134247" y="83328"/>
                      <a:pt x="134512" y="82864"/>
                    </a:cubicBezTo>
                    <a:cubicBezTo>
                      <a:pt x="135969" y="80480"/>
                      <a:pt x="137559" y="78096"/>
                      <a:pt x="139214" y="75910"/>
                    </a:cubicBezTo>
                    <a:cubicBezTo>
                      <a:pt x="139612" y="75446"/>
                      <a:pt x="140936" y="75645"/>
                      <a:pt x="141797" y="75513"/>
                    </a:cubicBezTo>
                    <a:close/>
                    <a:moveTo>
                      <a:pt x="147559" y="75579"/>
                    </a:moveTo>
                    <a:cubicBezTo>
                      <a:pt x="147559" y="75778"/>
                      <a:pt x="147493" y="76042"/>
                      <a:pt x="147427" y="76241"/>
                    </a:cubicBezTo>
                    <a:cubicBezTo>
                      <a:pt x="145042" y="79751"/>
                      <a:pt x="142658" y="83261"/>
                      <a:pt x="140208" y="86772"/>
                    </a:cubicBezTo>
                    <a:cubicBezTo>
                      <a:pt x="140075" y="86904"/>
                      <a:pt x="139810" y="87037"/>
                      <a:pt x="139148" y="87434"/>
                    </a:cubicBezTo>
                    <a:cubicBezTo>
                      <a:pt x="139347" y="86772"/>
                      <a:pt x="139281" y="86440"/>
                      <a:pt x="139413" y="86242"/>
                    </a:cubicBezTo>
                    <a:cubicBezTo>
                      <a:pt x="141731" y="82732"/>
                      <a:pt x="144115" y="79288"/>
                      <a:pt x="146500" y="75844"/>
                    </a:cubicBezTo>
                    <a:cubicBezTo>
                      <a:pt x="146698" y="75645"/>
                      <a:pt x="147228" y="75645"/>
                      <a:pt x="147559" y="75579"/>
                    </a:cubicBezTo>
                    <a:close/>
                    <a:moveTo>
                      <a:pt x="126035" y="86242"/>
                    </a:moveTo>
                    <a:lnTo>
                      <a:pt x="126962" y="87699"/>
                    </a:lnTo>
                    <a:cubicBezTo>
                      <a:pt x="126366" y="88229"/>
                      <a:pt x="125770" y="88692"/>
                      <a:pt x="125107" y="89156"/>
                    </a:cubicBezTo>
                    <a:cubicBezTo>
                      <a:pt x="125102" y="89159"/>
                      <a:pt x="125095" y="89160"/>
                      <a:pt x="125087" y="89160"/>
                    </a:cubicBezTo>
                    <a:cubicBezTo>
                      <a:pt x="124919" y="89160"/>
                      <a:pt x="124313" y="88494"/>
                      <a:pt x="124313" y="88494"/>
                    </a:cubicBezTo>
                    <a:cubicBezTo>
                      <a:pt x="124843" y="87699"/>
                      <a:pt x="125439" y="86970"/>
                      <a:pt x="126035" y="86242"/>
                    </a:cubicBezTo>
                    <a:close/>
                    <a:moveTo>
                      <a:pt x="133452" y="68029"/>
                    </a:moveTo>
                    <a:cubicBezTo>
                      <a:pt x="133651" y="68227"/>
                      <a:pt x="134048" y="68426"/>
                      <a:pt x="134115" y="68625"/>
                    </a:cubicBezTo>
                    <a:cubicBezTo>
                      <a:pt x="134115" y="69155"/>
                      <a:pt x="133982" y="69684"/>
                      <a:pt x="133717" y="70148"/>
                    </a:cubicBezTo>
                    <a:cubicBezTo>
                      <a:pt x="127889" y="77367"/>
                      <a:pt x="122061" y="84520"/>
                      <a:pt x="116166" y="91606"/>
                    </a:cubicBezTo>
                    <a:cubicBezTo>
                      <a:pt x="115306" y="92467"/>
                      <a:pt x="114312" y="93196"/>
                      <a:pt x="113319" y="93792"/>
                    </a:cubicBezTo>
                    <a:cubicBezTo>
                      <a:pt x="113716" y="92732"/>
                      <a:pt x="113848" y="91540"/>
                      <a:pt x="114511" y="90679"/>
                    </a:cubicBezTo>
                    <a:cubicBezTo>
                      <a:pt x="120273" y="83526"/>
                      <a:pt x="126101" y="76440"/>
                      <a:pt x="131863" y="69419"/>
                    </a:cubicBezTo>
                    <a:cubicBezTo>
                      <a:pt x="132326" y="68890"/>
                      <a:pt x="132856" y="68426"/>
                      <a:pt x="133452" y="68029"/>
                    </a:cubicBezTo>
                    <a:close/>
                    <a:moveTo>
                      <a:pt x="150550" y="81326"/>
                    </a:moveTo>
                    <a:cubicBezTo>
                      <a:pt x="150796" y="81326"/>
                      <a:pt x="151036" y="81352"/>
                      <a:pt x="151268" y="81407"/>
                    </a:cubicBezTo>
                    <a:lnTo>
                      <a:pt x="152394" y="81606"/>
                    </a:lnTo>
                    <a:cubicBezTo>
                      <a:pt x="152129" y="81937"/>
                      <a:pt x="151930" y="82268"/>
                      <a:pt x="151665" y="82533"/>
                    </a:cubicBezTo>
                    <a:cubicBezTo>
                      <a:pt x="148818" y="85844"/>
                      <a:pt x="145903" y="89222"/>
                      <a:pt x="143056" y="92534"/>
                    </a:cubicBezTo>
                    <a:cubicBezTo>
                      <a:pt x="142592" y="93063"/>
                      <a:pt x="141996" y="93527"/>
                      <a:pt x="141532" y="93991"/>
                    </a:cubicBezTo>
                    <a:cubicBezTo>
                      <a:pt x="141863" y="93461"/>
                      <a:pt x="142128" y="92931"/>
                      <a:pt x="142327" y="92401"/>
                    </a:cubicBezTo>
                    <a:cubicBezTo>
                      <a:pt x="142724" y="91540"/>
                      <a:pt x="143056" y="90613"/>
                      <a:pt x="143254" y="89951"/>
                    </a:cubicBezTo>
                    <a:cubicBezTo>
                      <a:pt x="142884" y="86127"/>
                      <a:pt x="147224" y="81326"/>
                      <a:pt x="150550" y="81326"/>
                    </a:cubicBezTo>
                    <a:close/>
                    <a:moveTo>
                      <a:pt x="88555" y="92779"/>
                    </a:moveTo>
                    <a:cubicBezTo>
                      <a:pt x="88843" y="92779"/>
                      <a:pt x="89310" y="92886"/>
                      <a:pt x="89807" y="92931"/>
                    </a:cubicBezTo>
                    <a:lnTo>
                      <a:pt x="86032" y="97699"/>
                    </a:lnTo>
                    <a:cubicBezTo>
                      <a:pt x="85900" y="97368"/>
                      <a:pt x="85569" y="96905"/>
                      <a:pt x="85701" y="96706"/>
                    </a:cubicBezTo>
                    <a:cubicBezTo>
                      <a:pt x="86496" y="95381"/>
                      <a:pt x="87357" y="94057"/>
                      <a:pt x="88284" y="92865"/>
                    </a:cubicBezTo>
                    <a:cubicBezTo>
                      <a:pt x="88326" y="92802"/>
                      <a:pt x="88421" y="92779"/>
                      <a:pt x="88555" y="92779"/>
                    </a:cubicBezTo>
                    <a:close/>
                    <a:moveTo>
                      <a:pt x="158970" y="80471"/>
                    </a:moveTo>
                    <a:cubicBezTo>
                      <a:pt x="159040" y="80471"/>
                      <a:pt x="159155" y="80768"/>
                      <a:pt x="159216" y="81010"/>
                    </a:cubicBezTo>
                    <a:cubicBezTo>
                      <a:pt x="158421" y="82003"/>
                      <a:pt x="157692" y="82930"/>
                      <a:pt x="156964" y="83924"/>
                    </a:cubicBezTo>
                    <a:cubicBezTo>
                      <a:pt x="153387" y="88560"/>
                      <a:pt x="149811" y="93130"/>
                      <a:pt x="146235" y="97699"/>
                    </a:cubicBezTo>
                    <a:cubicBezTo>
                      <a:pt x="145970" y="98031"/>
                      <a:pt x="145307" y="98097"/>
                      <a:pt x="144844" y="98296"/>
                    </a:cubicBezTo>
                    <a:cubicBezTo>
                      <a:pt x="144645" y="97699"/>
                      <a:pt x="144181" y="96838"/>
                      <a:pt x="144380" y="96640"/>
                    </a:cubicBezTo>
                    <a:cubicBezTo>
                      <a:pt x="148486" y="91275"/>
                      <a:pt x="152659" y="86043"/>
                      <a:pt x="156898" y="80877"/>
                    </a:cubicBezTo>
                    <a:cubicBezTo>
                      <a:pt x="157295" y="80480"/>
                      <a:pt x="158222" y="80546"/>
                      <a:pt x="158951" y="80480"/>
                    </a:cubicBezTo>
                    <a:cubicBezTo>
                      <a:pt x="158956" y="80474"/>
                      <a:pt x="158963" y="80471"/>
                      <a:pt x="158970" y="80471"/>
                    </a:cubicBezTo>
                    <a:close/>
                    <a:moveTo>
                      <a:pt x="179548" y="60942"/>
                    </a:moveTo>
                    <a:lnTo>
                      <a:pt x="180078" y="62730"/>
                    </a:lnTo>
                    <a:cubicBezTo>
                      <a:pt x="178091" y="65446"/>
                      <a:pt x="175972" y="68360"/>
                      <a:pt x="173852" y="71274"/>
                    </a:cubicBezTo>
                    <a:cubicBezTo>
                      <a:pt x="169084" y="77764"/>
                      <a:pt x="164249" y="84387"/>
                      <a:pt x="159348" y="90812"/>
                    </a:cubicBezTo>
                    <a:cubicBezTo>
                      <a:pt x="155904" y="95448"/>
                      <a:pt x="152261" y="99885"/>
                      <a:pt x="148619" y="104322"/>
                    </a:cubicBezTo>
                    <a:cubicBezTo>
                      <a:pt x="148477" y="104493"/>
                      <a:pt x="148177" y="104541"/>
                      <a:pt x="147823" y="104541"/>
                    </a:cubicBezTo>
                    <a:cubicBezTo>
                      <a:pt x="147351" y="104541"/>
                      <a:pt x="146783" y="104455"/>
                      <a:pt x="146367" y="104455"/>
                    </a:cubicBezTo>
                    <a:cubicBezTo>
                      <a:pt x="146367" y="103859"/>
                      <a:pt x="146168" y="102998"/>
                      <a:pt x="146500" y="102600"/>
                    </a:cubicBezTo>
                    <a:cubicBezTo>
                      <a:pt x="151930" y="95050"/>
                      <a:pt x="157361" y="87500"/>
                      <a:pt x="163057" y="80149"/>
                    </a:cubicBezTo>
                    <a:cubicBezTo>
                      <a:pt x="167958" y="73857"/>
                      <a:pt x="173190" y="67896"/>
                      <a:pt x="178290" y="61803"/>
                    </a:cubicBezTo>
                    <a:cubicBezTo>
                      <a:pt x="178687" y="61472"/>
                      <a:pt x="179084" y="61207"/>
                      <a:pt x="179548" y="60942"/>
                    </a:cubicBezTo>
                    <a:close/>
                    <a:moveTo>
                      <a:pt x="179614" y="68029"/>
                    </a:moveTo>
                    <a:lnTo>
                      <a:pt x="179747" y="68558"/>
                    </a:lnTo>
                    <a:cubicBezTo>
                      <a:pt x="181204" y="78427"/>
                      <a:pt x="173985" y="82136"/>
                      <a:pt x="170276" y="87566"/>
                    </a:cubicBezTo>
                    <a:cubicBezTo>
                      <a:pt x="162991" y="97964"/>
                      <a:pt x="155043" y="107965"/>
                      <a:pt x="147360" y="118164"/>
                    </a:cubicBezTo>
                    <a:cubicBezTo>
                      <a:pt x="147029" y="118628"/>
                      <a:pt x="146698" y="119025"/>
                      <a:pt x="146367" y="119423"/>
                    </a:cubicBezTo>
                    <a:cubicBezTo>
                      <a:pt x="146500" y="118760"/>
                      <a:pt x="146632" y="118098"/>
                      <a:pt x="146831" y="117436"/>
                    </a:cubicBezTo>
                    <a:cubicBezTo>
                      <a:pt x="150738" y="107369"/>
                      <a:pt x="156301" y="98031"/>
                      <a:pt x="163256" y="89752"/>
                    </a:cubicBezTo>
                    <a:cubicBezTo>
                      <a:pt x="168620" y="83328"/>
                      <a:pt x="173190" y="76307"/>
                      <a:pt x="178157" y="69552"/>
                    </a:cubicBezTo>
                    <a:cubicBezTo>
                      <a:pt x="178621" y="69022"/>
                      <a:pt x="179084" y="68492"/>
                      <a:pt x="179614" y="68029"/>
                    </a:cubicBezTo>
                    <a:close/>
                    <a:moveTo>
                      <a:pt x="51129" y="53657"/>
                    </a:moveTo>
                    <a:cubicBezTo>
                      <a:pt x="51196" y="53988"/>
                      <a:pt x="51262" y="54385"/>
                      <a:pt x="51659" y="56107"/>
                    </a:cubicBezTo>
                    <a:cubicBezTo>
                      <a:pt x="48811" y="60545"/>
                      <a:pt x="45500" y="65843"/>
                      <a:pt x="42122" y="71075"/>
                    </a:cubicBezTo>
                    <a:cubicBezTo>
                      <a:pt x="31724" y="86838"/>
                      <a:pt x="21326" y="102600"/>
                      <a:pt x="10994" y="118429"/>
                    </a:cubicBezTo>
                    <a:cubicBezTo>
                      <a:pt x="9140" y="121343"/>
                      <a:pt x="7550" y="124456"/>
                      <a:pt x="5829" y="127370"/>
                    </a:cubicBezTo>
                    <a:cubicBezTo>
                      <a:pt x="5497" y="127768"/>
                      <a:pt x="5034" y="128165"/>
                      <a:pt x="4636" y="128430"/>
                    </a:cubicBezTo>
                    <a:cubicBezTo>
                      <a:pt x="4636" y="127900"/>
                      <a:pt x="4703" y="127370"/>
                      <a:pt x="4835" y="126840"/>
                    </a:cubicBezTo>
                    <a:cubicBezTo>
                      <a:pt x="11855" y="113727"/>
                      <a:pt x="18346" y="100216"/>
                      <a:pt x="26161" y="87566"/>
                    </a:cubicBezTo>
                    <a:cubicBezTo>
                      <a:pt x="33380" y="76042"/>
                      <a:pt x="41990" y="65512"/>
                      <a:pt x="50003" y="54650"/>
                    </a:cubicBezTo>
                    <a:cubicBezTo>
                      <a:pt x="50335" y="54253"/>
                      <a:pt x="50732" y="53922"/>
                      <a:pt x="51129" y="53657"/>
                    </a:cubicBezTo>
                    <a:close/>
                    <a:moveTo>
                      <a:pt x="49209" y="65909"/>
                    </a:moveTo>
                    <a:lnTo>
                      <a:pt x="49209" y="66505"/>
                    </a:lnTo>
                    <a:lnTo>
                      <a:pt x="50600" y="67366"/>
                    </a:lnTo>
                    <a:cubicBezTo>
                      <a:pt x="48083" y="71870"/>
                      <a:pt x="45831" y="76638"/>
                      <a:pt x="42917" y="81010"/>
                    </a:cubicBezTo>
                    <a:cubicBezTo>
                      <a:pt x="32254" y="96905"/>
                      <a:pt x="21392" y="112667"/>
                      <a:pt x="10597" y="128430"/>
                    </a:cubicBezTo>
                    <a:cubicBezTo>
                      <a:pt x="9802" y="129357"/>
                      <a:pt x="8941" y="130284"/>
                      <a:pt x="8014" y="131079"/>
                    </a:cubicBezTo>
                    <a:cubicBezTo>
                      <a:pt x="8279" y="129821"/>
                      <a:pt x="8676" y="128695"/>
                      <a:pt x="9272" y="127569"/>
                    </a:cubicBezTo>
                    <a:cubicBezTo>
                      <a:pt x="22320" y="107170"/>
                      <a:pt x="35367" y="86838"/>
                      <a:pt x="48546" y="66505"/>
                    </a:cubicBezTo>
                    <a:cubicBezTo>
                      <a:pt x="48745" y="66240"/>
                      <a:pt x="48944" y="66042"/>
                      <a:pt x="49209" y="65909"/>
                    </a:cubicBezTo>
                    <a:close/>
                    <a:moveTo>
                      <a:pt x="57090" y="77301"/>
                    </a:moveTo>
                    <a:cubicBezTo>
                      <a:pt x="57421" y="78758"/>
                      <a:pt x="58547" y="80678"/>
                      <a:pt x="57951" y="81606"/>
                    </a:cubicBezTo>
                    <a:cubicBezTo>
                      <a:pt x="54904" y="86573"/>
                      <a:pt x="51394" y="91209"/>
                      <a:pt x="48083" y="96044"/>
                    </a:cubicBezTo>
                    <a:cubicBezTo>
                      <a:pt x="40202" y="107568"/>
                      <a:pt x="32320" y="119092"/>
                      <a:pt x="24439" y="130615"/>
                    </a:cubicBezTo>
                    <a:cubicBezTo>
                      <a:pt x="23909" y="131410"/>
                      <a:pt x="23247" y="132139"/>
                      <a:pt x="22585" y="132867"/>
                    </a:cubicBezTo>
                    <a:lnTo>
                      <a:pt x="21326" y="132470"/>
                    </a:lnTo>
                    <a:cubicBezTo>
                      <a:pt x="21459" y="131675"/>
                      <a:pt x="21326" y="130615"/>
                      <a:pt x="21790" y="129953"/>
                    </a:cubicBezTo>
                    <a:cubicBezTo>
                      <a:pt x="26757" y="121939"/>
                      <a:pt x="31857" y="114058"/>
                      <a:pt x="36956" y="106177"/>
                    </a:cubicBezTo>
                    <a:cubicBezTo>
                      <a:pt x="42917" y="97103"/>
                      <a:pt x="48944" y="88096"/>
                      <a:pt x="54971" y="79023"/>
                    </a:cubicBezTo>
                    <a:cubicBezTo>
                      <a:pt x="55633" y="78360"/>
                      <a:pt x="56361" y="77764"/>
                      <a:pt x="57090" y="77301"/>
                    </a:cubicBezTo>
                    <a:close/>
                    <a:moveTo>
                      <a:pt x="53530" y="74946"/>
                    </a:moveTo>
                    <a:cubicBezTo>
                      <a:pt x="53850" y="74946"/>
                      <a:pt x="54266" y="75128"/>
                      <a:pt x="54639" y="75181"/>
                    </a:cubicBezTo>
                    <a:cubicBezTo>
                      <a:pt x="54441" y="75513"/>
                      <a:pt x="54242" y="75844"/>
                      <a:pt x="54043" y="76175"/>
                    </a:cubicBezTo>
                    <a:lnTo>
                      <a:pt x="17816" y="129688"/>
                    </a:lnTo>
                    <a:lnTo>
                      <a:pt x="15498" y="133132"/>
                    </a:lnTo>
                    <a:lnTo>
                      <a:pt x="13312" y="132602"/>
                    </a:lnTo>
                    <a:cubicBezTo>
                      <a:pt x="13312" y="131741"/>
                      <a:pt x="12981" y="130682"/>
                      <a:pt x="13379" y="130086"/>
                    </a:cubicBezTo>
                    <a:cubicBezTo>
                      <a:pt x="25035" y="112402"/>
                      <a:pt x="36824" y="94785"/>
                      <a:pt x="48811" y="77301"/>
                    </a:cubicBezTo>
                    <a:cubicBezTo>
                      <a:pt x="49606" y="76042"/>
                      <a:pt x="51792" y="75645"/>
                      <a:pt x="53315" y="74983"/>
                    </a:cubicBezTo>
                    <a:cubicBezTo>
                      <a:pt x="53380" y="74957"/>
                      <a:pt x="53452" y="74946"/>
                      <a:pt x="53530" y="74946"/>
                    </a:cubicBezTo>
                    <a:close/>
                    <a:moveTo>
                      <a:pt x="62190" y="83791"/>
                    </a:moveTo>
                    <a:cubicBezTo>
                      <a:pt x="62057" y="85116"/>
                      <a:pt x="62388" y="86838"/>
                      <a:pt x="61660" y="87831"/>
                    </a:cubicBezTo>
                    <a:cubicBezTo>
                      <a:pt x="54441" y="98428"/>
                      <a:pt x="47023" y="108826"/>
                      <a:pt x="39738" y="119290"/>
                    </a:cubicBezTo>
                    <a:cubicBezTo>
                      <a:pt x="33777" y="127834"/>
                      <a:pt x="27949" y="136444"/>
                      <a:pt x="22121" y="144987"/>
                    </a:cubicBezTo>
                    <a:cubicBezTo>
                      <a:pt x="21988" y="145252"/>
                      <a:pt x="21790" y="145451"/>
                      <a:pt x="21194" y="146312"/>
                    </a:cubicBezTo>
                    <a:cubicBezTo>
                      <a:pt x="21194" y="145848"/>
                      <a:pt x="21326" y="145385"/>
                      <a:pt x="21459" y="144921"/>
                    </a:cubicBezTo>
                    <a:cubicBezTo>
                      <a:pt x="21657" y="144457"/>
                      <a:pt x="21922" y="144060"/>
                      <a:pt x="22121" y="143663"/>
                    </a:cubicBezTo>
                    <a:cubicBezTo>
                      <a:pt x="31790" y="122602"/>
                      <a:pt x="45897" y="104389"/>
                      <a:pt x="58613" y="85381"/>
                    </a:cubicBezTo>
                    <a:cubicBezTo>
                      <a:pt x="59209" y="84454"/>
                      <a:pt x="60931" y="84255"/>
                      <a:pt x="62190" y="83791"/>
                    </a:cubicBezTo>
                    <a:close/>
                    <a:moveTo>
                      <a:pt x="62455" y="93461"/>
                    </a:moveTo>
                    <a:cubicBezTo>
                      <a:pt x="63316" y="93726"/>
                      <a:pt x="64177" y="94454"/>
                      <a:pt x="65170" y="95117"/>
                    </a:cubicBezTo>
                    <a:cubicBezTo>
                      <a:pt x="63978" y="96838"/>
                      <a:pt x="62984" y="98296"/>
                      <a:pt x="61991" y="99753"/>
                    </a:cubicBezTo>
                    <a:cubicBezTo>
                      <a:pt x="53646" y="111608"/>
                      <a:pt x="45367" y="123463"/>
                      <a:pt x="36956" y="135252"/>
                    </a:cubicBezTo>
                    <a:cubicBezTo>
                      <a:pt x="33579" y="140020"/>
                      <a:pt x="30068" y="144590"/>
                      <a:pt x="26558" y="149094"/>
                    </a:cubicBezTo>
                    <a:cubicBezTo>
                      <a:pt x="26028" y="149690"/>
                      <a:pt x="24770" y="149690"/>
                      <a:pt x="23843" y="149954"/>
                    </a:cubicBezTo>
                    <a:cubicBezTo>
                      <a:pt x="23909" y="149160"/>
                      <a:pt x="23710" y="148233"/>
                      <a:pt x="24108" y="147636"/>
                    </a:cubicBezTo>
                    <a:cubicBezTo>
                      <a:pt x="32320" y="135053"/>
                      <a:pt x="40599" y="122469"/>
                      <a:pt x="49010" y="110018"/>
                    </a:cubicBezTo>
                    <a:cubicBezTo>
                      <a:pt x="52586" y="104654"/>
                      <a:pt x="56560" y="99554"/>
                      <a:pt x="60401" y="94322"/>
                    </a:cubicBezTo>
                    <a:cubicBezTo>
                      <a:pt x="60865" y="93726"/>
                      <a:pt x="61660" y="93461"/>
                      <a:pt x="62455" y="93461"/>
                    </a:cubicBezTo>
                    <a:close/>
                    <a:moveTo>
                      <a:pt x="68585" y="96502"/>
                    </a:moveTo>
                    <a:cubicBezTo>
                      <a:pt x="68800" y="96502"/>
                      <a:pt x="69229" y="96986"/>
                      <a:pt x="69541" y="97236"/>
                    </a:cubicBezTo>
                    <a:lnTo>
                      <a:pt x="69607" y="97236"/>
                    </a:lnTo>
                    <a:cubicBezTo>
                      <a:pt x="68018" y="99620"/>
                      <a:pt x="66627" y="101872"/>
                      <a:pt x="65037" y="103991"/>
                    </a:cubicBezTo>
                    <a:cubicBezTo>
                      <a:pt x="55236" y="117635"/>
                      <a:pt x="45434" y="131278"/>
                      <a:pt x="35565" y="144921"/>
                    </a:cubicBezTo>
                    <a:cubicBezTo>
                      <a:pt x="34506" y="146444"/>
                      <a:pt x="33380" y="148034"/>
                      <a:pt x="32254" y="149623"/>
                    </a:cubicBezTo>
                    <a:cubicBezTo>
                      <a:pt x="31790" y="150153"/>
                      <a:pt x="31327" y="150749"/>
                      <a:pt x="30797" y="151279"/>
                    </a:cubicBezTo>
                    <a:cubicBezTo>
                      <a:pt x="30731" y="150352"/>
                      <a:pt x="30267" y="149226"/>
                      <a:pt x="30598" y="148630"/>
                    </a:cubicBezTo>
                    <a:cubicBezTo>
                      <a:pt x="32254" y="146047"/>
                      <a:pt x="34042" y="143596"/>
                      <a:pt x="35830" y="141080"/>
                    </a:cubicBezTo>
                    <a:cubicBezTo>
                      <a:pt x="45831" y="126774"/>
                      <a:pt x="55898" y="112469"/>
                      <a:pt x="65965" y="98163"/>
                    </a:cubicBezTo>
                    <a:cubicBezTo>
                      <a:pt x="66495" y="97368"/>
                      <a:pt x="67620" y="96971"/>
                      <a:pt x="68548" y="96507"/>
                    </a:cubicBezTo>
                    <a:cubicBezTo>
                      <a:pt x="68559" y="96503"/>
                      <a:pt x="68572" y="96502"/>
                      <a:pt x="68585" y="96502"/>
                    </a:cubicBezTo>
                    <a:close/>
                    <a:moveTo>
                      <a:pt x="75899" y="98958"/>
                    </a:moveTo>
                    <a:cubicBezTo>
                      <a:pt x="76164" y="98958"/>
                      <a:pt x="76429" y="99289"/>
                      <a:pt x="76760" y="99488"/>
                    </a:cubicBezTo>
                    <a:cubicBezTo>
                      <a:pt x="75435" y="101276"/>
                      <a:pt x="74310" y="102799"/>
                      <a:pt x="73184" y="104322"/>
                    </a:cubicBezTo>
                    <a:cubicBezTo>
                      <a:pt x="64375" y="116774"/>
                      <a:pt x="55567" y="129092"/>
                      <a:pt x="46626" y="141411"/>
                    </a:cubicBezTo>
                    <a:cubicBezTo>
                      <a:pt x="42122" y="147703"/>
                      <a:pt x="37552" y="153862"/>
                      <a:pt x="32850" y="159955"/>
                    </a:cubicBezTo>
                    <a:cubicBezTo>
                      <a:pt x="32369" y="160276"/>
                      <a:pt x="31839" y="160451"/>
                      <a:pt x="31305" y="160451"/>
                    </a:cubicBezTo>
                    <a:cubicBezTo>
                      <a:pt x="30957" y="160451"/>
                      <a:pt x="30607" y="160377"/>
                      <a:pt x="30267" y="160220"/>
                    </a:cubicBezTo>
                    <a:cubicBezTo>
                      <a:pt x="29671" y="159558"/>
                      <a:pt x="29472" y="158631"/>
                      <a:pt x="29737" y="157770"/>
                    </a:cubicBezTo>
                    <a:cubicBezTo>
                      <a:pt x="43381" y="138298"/>
                      <a:pt x="57156" y="119025"/>
                      <a:pt x="71131" y="99819"/>
                    </a:cubicBezTo>
                    <a:cubicBezTo>
                      <a:pt x="71793" y="98892"/>
                      <a:pt x="74243" y="99223"/>
                      <a:pt x="75899" y="98958"/>
                    </a:cubicBezTo>
                    <a:close/>
                    <a:moveTo>
                      <a:pt x="177693" y="147239"/>
                    </a:moveTo>
                    <a:cubicBezTo>
                      <a:pt x="178422" y="148564"/>
                      <a:pt x="179283" y="149888"/>
                      <a:pt x="180078" y="151345"/>
                    </a:cubicBezTo>
                    <a:cubicBezTo>
                      <a:pt x="179151" y="152140"/>
                      <a:pt x="178290" y="153001"/>
                      <a:pt x="177429" y="153730"/>
                    </a:cubicBezTo>
                    <a:cubicBezTo>
                      <a:pt x="174117" y="156379"/>
                      <a:pt x="170806" y="159028"/>
                      <a:pt x="167494" y="161611"/>
                    </a:cubicBezTo>
                    <a:cubicBezTo>
                      <a:pt x="167295" y="161743"/>
                      <a:pt x="167097" y="161876"/>
                      <a:pt x="166964" y="162008"/>
                    </a:cubicBezTo>
                    <a:cubicBezTo>
                      <a:pt x="166964" y="161677"/>
                      <a:pt x="167031" y="161412"/>
                      <a:pt x="167163" y="161147"/>
                    </a:cubicBezTo>
                    <a:cubicBezTo>
                      <a:pt x="170342" y="156776"/>
                      <a:pt x="173521" y="152339"/>
                      <a:pt x="176766" y="147901"/>
                    </a:cubicBezTo>
                    <a:cubicBezTo>
                      <a:pt x="177031" y="147636"/>
                      <a:pt x="177362" y="147438"/>
                      <a:pt x="177693" y="147239"/>
                    </a:cubicBezTo>
                    <a:close/>
                    <a:moveTo>
                      <a:pt x="82760" y="100391"/>
                    </a:moveTo>
                    <a:cubicBezTo>
                      <a:pt x="83030" y="100391"/>
                      <a:pt x="83423" y="100770"/>
                      <a:pt x="83714" y="100945"/>
                    </a:cubicBezTo>
                    <a:cubicBezTo>
                      <a:pt x="81330" y="104654"/>
                      <a:pt x="79078" y="108164"/>
                      <a:pt x="76760" y="111608"/>
                    </a:cubicBezTo>
                    <a:cubicBezTo>
                      <a:pt x="66031" y="126973"/>
                      <a:pt x="55302" y="142272"/>
                      <a:pt x="44506" y="157637"/>
                    </a:cubicBezTo>
                    <a:cubicBezTo>
                      <a:pt x="43049" y="159756"/>
                      <a:pt x="41526" y="161810"/>
                      <a:pt x="39870" y="163796"/>
                    </a:cubicBezTo>
                    <a:cubicBezTo>
                      <a:pt x="39600" y="163989"/>
                      <a:pt x="39285" y="164092"/>
                      <a:pt x="38965" y="164092"/>
                    </a:cubicBezTo>
                    <a:cubicBezTo>
                      <a:pt x="38735" y="164092"/>
                      <a:pt x="38502" y="164039"/>
                      <a:pt x="38281" y="163929"/>
                    </a:cubicBezTo>
                    <a:cubicBezTo>
                      <a:pt x="37486" y="162935"/>
                      <a:pt x="36029" y="161214"/>
                      <a:pt x="36360" y="160684"/>
                    </a:cubicBezTo>
                    <a:cubicBezTo>
                      <a:pt x="40599" y="154193"/>
                      <a:pt x="45102" y="147769"/>
                      <a:pt x="49606" y="141411"/>
                    </a:cubicBezTo>
                    <a:cubicBezTo>
                      <a:pt x="58878" y="128364"/>
                      <a:pt x="68150" y="115250"/>
                      <a:pt x="77621" y="102336"/>
                    </a:cubicBezTo>
                    <a:cubicBezTo>
                      <a:pt x="78548" y="101077"/>
                      <a:pt x="80933" y="100945"/>
                      <a:pt x="82654" y="100415"/>
                    </a:cubicBezTo>
                    <a:cubicBezTo>
                      <a:pt x="82687" y="100399"/>
                      <a:pt x="82722" y="100391"/>
                      <a:pt x="82760" y="100391"/>
                    </a:cubicBezTo>
                    <a:close/>
                    <a:moveTo>
                      <a:pt x="116584" y="126058"/>
                    </a:moveTo>
                    <a:cubicBezTo>
                      <a:pt x="117546" y="126058"/>
                      <a:pt x="118774" y="126244"/>
                      <a:pt x="119677" y="126244"/>
                    </a:cubicBezTo>
                    <a:cubicBezTo>
                      <a:pt x="119345" y="127238"/>
                      <a:pt x="118948" y="128231"/>
                      <a:pt x="118352" y="129092"/>
                    </a:cubicBezTo>
                    <a:cubicBezTo>
                      <a:pt x="109014" y="141146"/>
                      <a:pt x="99609" y="153200"/>
                      <a:pt x="90205" y="165320"/>
                    </a:cubicBezTo>
                    <a:cubicBezTo>
                      <a:pt x="89940" y="165651"/>
                      <a:pt x="89675" y="166048"/>
                      <a:pt x="89476" y="166512"/>
                    </a:cubicBezTo>
                    <a:lnTo>
                      <a:pt x="89012" y="166446"/>
                    </a:lnTo>
                    <a:cubicBezTo>
                      <a:pt x="89079" y="166181"/>
                      <a:pt x="89145" y="165982"/>
                      <a:pt x="89277" y="165783"/>
                    </a:cubicBezTo>
                    <a:cubicBezTo>
                      <a:pt x="97887" y="152670"/>
                      <a:pt x="106431" y="139490"/>
                      <a:pt x="115173" y="126443"/>
                    </a:cubicBezTo>
                    <a:cubicBezTo>
                      <a:pt x="115389" y="126146"/>
                      <a:pt x="115924" y="126058"/>
                      <a:pt x="116584" y="126058"/>
                    </a:cubicBezTo>
                    <a:close/>
                    <a:moveTo>
                      <a:pt x="174000" y="141879"/>
                    </a:moveTo>
                    <a:cubicBezTo>
                      <a:pt x="174105" y="141879"/>
                      <a:pt x="174190" y="141898"/>
                      <a:pt x="174250" y="141941"/>
                    </a:cubicBezTo>
                    <a:cubicBezTo>
                      <a:pt x="175640" y="142934"/>
                      <a:pt x="176435" y="143729"/>
                      <a:pt x="174117" y="145716"/>
                    </a:cubicBezTo>
                    <a:cubicBezTo>
                      <a:pt x="171203" y="148365"/>
                      <a:pt x="169746" y="152670"/>
                      <a:pt x="167428" y="156114"/>
                    </a:cubicBezTo>
                    <a:cubicBezTo>
                      <a:pt x="165441" y="158962"/>
                      <a:pt x="163189" y="161545"/>
                      <a:pt x="161004" y="164194"/>
                    </a:cubicBezTo>
                    <a:cubicBezTo>
                      <a:pt x="158023" y="167836"/>
                      <a:pt x="154911" y="171413"/>
                      <a:pt x="151864" y="174989"/>
                    </a:cubicBezTo>
                    <a:cubicBezTo>
                      <a:pt x="151533" y="175320"/>
                      <a:pt x="151136" y="175585"/>
                      <a:pt x="150804" y="175850"/>
                    </a:cubicBezTo>
                    <a:cubicBezTo>
                      <a:pt x="150804" y="175387"/>
                      <a:pt x="150937" y="174989"/>
                      <a:pt x="151069" y="174592"/>
                    </a:cubicBezTo>
                    <a:cubicBezTo>
                      <a:pt x="157758" y="164260"/>
                      <a:pt x="164381" y="153862"/>
                      <a:pt x="171137" y="143596"/>
                    </a:cubicBezTo>
                    <a:cubicBezTo>
                      <a:pt x="171657" y="142788"/>
                      <a:pt x="173284" y="141879"/>
                      <a:pt x="174000" y="141879"/>
                    </a:cubicBezTo>
                    <a:close/>
                    <a:moveTo>
                      <a:pt x="139710" y="119127"/>
                    </a:moveTo>
                    <a:cubicBezTo>
                      <a:pt x="140003" y="119127"/>
                      <a:pt x="140327" y="119378"/>
                      <a:pt x="140605" y="119489"/>
                    </a:cubicBezTo>
                    <a:cubicBezTo>
                      <a:pt x="138817" y="122138"/>
                      <a:pt x="137426" y="124324"/>
                      <a:pt x="135837" y="126377"/>
                    </a:cubicBezTo>
                    <a:cubicBezTo>
                      <a:pt x="129346" y="135516"/>
                      <a:pt x="122789" y="144656"/>
                      <a:pt x="116166" y="153796"/>
                    </a:cubicBezTo>
                    <a:cubicBezTo>
                      <a:pt x="109742" y="162737"/>
                      <a:pt x="103384" y="171678"/>
                      <a:pt x="96761" y="180553"/>
                    </a:cubicBezTo>
                    <a:cubicBezTo>
                      <a:pt x="95503" y="182208"/>
                      <a:pt x="93317" y="183135"/>
                      <a:pt x="91595" y="184394"/>
                    </a:cubicBezTo>
                    <a:cubicBezTo>
                      <a:pt x="92456" y="182738"/>
                      <a:pt x="93450" y="181082"/>
                      <a:pt x="94443" y="179493"/>
                    </a:cubicBezTo>
                    <a:cubicBezTo>
                      <a:pt x="108948" y="159624"/>
                      <a:pt x="123385" y="139821"/>
                      <a:pt x="137890" y="120019"/>
                    </a:cubicBezTo>
                    <a:cubicBezTo>
                      <a:pt x="138353" y="119555"/>
                      <a:pt x="138883" y="119224"/>
                      <a:pt x="139545" y="119158"/>
                    </a:cubicBezTo>
                    <a:cubicBezTo>
                      <a:pt x="139599" y="119136"/>
                      <a:pt x="139654" y="119127"/>
                      <a:pt x="139710" y="119127"/>
                    </a:cubicBezTo>
                    <a:close/>
                    <a:moveTo>
                      <a:pt x="101000" y="87699"/>
                    </a:moveTo>
                    <a:cubicBezTo>
                      <a:pt x="100735" y="88295"/>
                      <a:pt x="100404" y="88957"/>
                      <a:pt x="100007" y="89553"/>
                    </a:cubicBezTo>
                    <a:cubicBezTo>
                      <a:pt x="92324" y="100680"/>
                      <a:pt x="84575" y="111806"/>
                      <a:pt x="76893" y="122999"/>
                    </a:cubicBezTo>
                    <a:cubicBezTo>
                      <a:pt x="63316" y="142934"/>
                      <a:pt x="49739" y="162869"/>
                      <a:pt x="36095" y="182804"/>
                    </a:cubicBezTo>
                    <a:cubicBezTo>
                      <a:pt x="35698" y="183467"/>
                      <a:pt x="35102" y="184063"/>
                      <a:pt x="33976" y="185520"/>
                    </a:cubicBezTo>
                    <a:cubicBezTo>
                      <a:pt x="34373" y="184063"/>
                      <a:pt x="34440" y="183533"/>
                      <a:pt x="34572" y="183069"/>
                    </a:cubicBezTo>
                    <a:cubicBezTo>
                      <a:pt x="39208" y="169360"/>
                      <a:pt x="46824" y="157438"/>
                      <a:pt x="55103" y="145716"/>
                    </a:cubicBezTo>
                    <a:cubicBezTo>
                      <a:pt x="65236" y="131410"/>
                      <a:pt x="75038" y="116972"/>
                      <a:pt x="85105" y="102667"/>
                    </a:cubicBezTo>
                    <a:cubicBezTo>
                      <a:pt x="88946" y="97236"/>
                      <a:pt x="92390" y="91209"/>
                      <a:pt x="99146" y="88626"/>
                    </a:cubicBezTo>
                    <a:cubicBezTo>
                      <a:pt x="99808" y="88295"/>
                      <a:pt x="100404" y="88030"/>
                      <a:pt x="101000" y="87699"/>
                    </a:cubicBezTo>
                    <a:close/>
                    <a:moveTo>
                      <a:pt x="144711" y="121741"/>
                    </a:moveTo>
                    <a:lnTo>
                      <a:pt x="144711" y="121741"/>
                    </a:lnTo>
                    <a:cubicBezTo>
                      <a:pt x="142195" y="125185"/>
                      <a:pt x="140141" y="128099"/>
                      <a:pt x="138022" y="131079"/>
                    </a:cubicBezTo>
                    <a:cubicBezTo>
                      <a:pt x="125439" y="148696"/>
                      <a:pt x="112855" y="166313"/>
                      <a:pt x="100271" y="183864"/>
                    </a:cubicBezTo>
                    <a:cubicBezTo>
                      <a:pt x="99609" y="184659"/>
                      <a:pt x="98881" y="185321"/>
                      <a:pt x="98086" y="185983"/>
                    </a:cubicBezTo>
                    <a:cubicBezTo>
                      <a:pt x="98351" y="184924"/>
                      <a:pt x="98748" y="183930"/>
                      <a:pt x="99212" y="183003"/>
                    </a:cubicBezTo>
                    <a:cubicBezTo>
                      <a:pt x="112524" y="163929"/>
                      <a:pt x="125836" y="144855"/>
                      <a:pt x="139214" y="125847"/>
                    </a:cubicBezTo>
                    <a:cubicBezTo>
                      <a:pt x="140208" y="124522"/>
                      <a:pt x="141334" y="123264"/>
                      <a:pt x="142592" y="122072"/>
                    </a:cubicBezTo>
                    <a:cubicBezTo>
                      <a:pt x="142923" y="121807"/>
                      <a:pt x="143652" y="121873"/>
                      <a:pt x="144711" y="121741"/>
                    </a:cubicBezTo>
                    <a:close/>
                    <a:moveTo>
                      <a:pt x="133479" y="120927"/>
                    </a:moveTo>
                    <a:cubicBezTo>
                      <a:pt x="133617" y="120927"/>
                      <a:pt x="133797" y="121012"/>
                      <a:pt x="133850" y="121012"/>
                    </a:cubicBezTo>
                    <a:cubicBezTo>
                      <a:pt x="131929" y="123396"/>
                      <a:pt x="130141" y="125383"/>
                      <a:pt x="128551" y="127503"/>
                    </a:cubicBezTo>
                    <a:cubicBezTo>
                      <a:pt x="116299" y="144391"/>
                      <a:pt x="104179" y="161478"/>
                      <a:pt x="91728" y="178168"/>
                    </a:cubicBezTo>
                    <a:cubicBezTo>
                      <a:pt x="88946" y="181811"/>
                      <a:pt x="85039" y="184593"/>
                      <a:pt x="81595" y="187705"/>
                    </a:cubicBezTo>
                    <a:cubicBezTo>
                      <a:pt x="81484" y="187794"/>
                      <a:pt x="81330" y="187823"/>
                      <a:pt x="81153" y="187823"/>
                    </a:cubicBezTo>
                    <a:cubicBezTo>
                      <a:pt x="80800" y="187823"/>
                      <a:pt x="80359" y="187705"/>
                      <a:pt x="80005" y="187705"/>
                    </a:cubicBezTo>
                    <a:cubicBezTo>
                      <a:pt x="80138" y="187242"/>
                      <a:pt x="80336" y="186778"/>
                      <a:pt x="80535" y="186381"/>
                    </a:cubicBezTo>
                    <a:cubicBezTo>
                      <a:pt x="92191" y="165452"/>
                      <a:pt x="106497" y="146511"/>
                      <a:pt x="122591" y="128827"/>
                    </a:cubicBezTo>
                    <a:cubicBezTo>
                      <a:pt x="124379" y="126774"/>
                      <a:pt x="125770" y="124257"/>
                      <a:pt x="127889" y="122602"/>
                    </a:cubicBezTo>
                    <a:cubicBezTo>
                      <a:pt x="129214" y="121476"/>
                      <a:pt x="131465" y="121476"/>
                      <a:pt x="133386" y="120946"/>
                    </a:cubicBezTo>
                    <a:cubicBezTo>
                      <a:pt x="133413" y="120933"/>
                      <a:pt x="133444" y="120927"/>
                      <a:pt x="133479" y="120927"/>
                    </a:cubicBezTo>
                    <a:close/>
                    <a:moveTo>
                      <a:pt x="170210" y="135848"/>
                    </a:moveTo>
                    <a:cubicBezTo>
                      <a:pt x="170210" y="137172"/>
                      <a:pt x="170739" y="138828"/>
                      <a:pt x="170210" y="139689"/>
                    </a:cubicBezTo>
                    <a:cubicBezTo>
                      <a:pt x="162196" y="152074"/>
                      <a:pt x="154116" y="164326"/>
                      <a:pt x="146102" y="176645"/>
                    </a:cubicBezTo>
                    <a:cubicBezTo>
                      <a:pt x="145506" y="177705"/>
                      <a:pt x="145042" y="178764"/>
                      <a:pt x="144711" y="179956"/>
                    </a:cubicBezTo>
                    <a:lnTo>
                      <a:pt x="145506" y="180354"/>
                    </a:lnTo>
                    <a:cubicBezTo>
                      <a:pt x="145374" y="180619"/>
                      <a:pt x="145175" y="180950"/>
                      <a:pt x="144910" y="181215"/>
                    </a:cubicBezTo>
                    <a:cubicBezTo>
                      <a:pt x="141797" y="183798"/>
                      <a:pt x="138618" y="186447"/>
                      <a:pt x="135439" y="189030"/>
                    </a:cubicBezTo>
                    <a:cubicBezTo>
                      <a:pt x="135108" y="189229"/>
                      <a:pt x="134777" y="189361"/>
                      <a:pt x="134380" y="189427"/>
                    </a:cubicBezTo>
                    <a:cubicBezTo>
                      <a:pt x="134446" y="189030"/>
                      <a:pt x="134578" y="188566"/>
                      <a:pt x="134777" y="188235"/>
                    </a:cubicBezTo>
                    <a:cubicBezTo>
                      <a:pt x="145639" y="171280"/>
                      <a:pt x="156566" y="154392"/>
                      <a:pt x="167494" y="137570"/>
                    </a:cubicBezTo>
                    <a:cubicBezTo>
                      <a:pt x="168024" y="136775"/>
                      <a:pt x="169282" y="136444"/>
                      <a:pt x="170210" y="135848"/>
                    </a:cubicBezTo>
                    <a:close/>
                    <a:moveTo>
                      <a:pt x="126796" y="68948"/>
                    </a:moveTo>
                    <a:cubicBezTo>
                      <a:pt x="126935" y="68948"/>
                      <a:pt x="127171" y="69297"/>
                      <a:pt x="127293" y="69419"/>
                    </a:cubicBezTo>
                    <a:cubicBezTo>
                      <a:pt x="126101" y="71208"/>
                      <a:pt x="125041" y="72930"/>
                      <a:pt x="123783" y="74519"/>
                    </a:cubicBezTo>
                    <a:cubicBezTo>
                      <a:pt x="119544" y="79817"/>
                      <a:pt x="115637" y="85447"/>
                      <a:pt x="110868" y="90216"/>
                    </a:cubicBezTo>
                    <a:cubicBezTo>
                      <a:pt x="92390" y="108694"/>
                      <a:pt x="79277" y="131212"/>
                      <a:pt x="64441" y="152471"/>
                    </a:cubicBezTo>
                    <a:cubicBezTo>
                      <a:pt x="55633" y="165121"/>
                      <a:pt x="47288" y="178102"/>
                      <a:pt x="38612" y="190884"/>
                    </a:cubicBezTo>
                    <a:cubicBezTo>
                      <a:pt x="38281" y="191414"/>
                      <a:pt x="37420" y="191547"/>
                      <a:pt x="36758" y="191812"/>
                    </a:cubicBezTo>
                    <a:cubicBezTo>
                      <a:pt x="36691" y="191083"/>
                      <a:pt x="36824" y="190354"/>
                      <a:pt x="37089" y="189692"/>
                    </a:cubicBezTo>
                    <a:cubicBezTo>
                      <a:pt x="45169" y="176513"/>
                      <a:pt x="52984" y="163200"/>
                      <a:pt x="61527" y="150286"/>
                    </a:cubicBezTo>
                    <a:cubicBezTo>
                      <a:pt x="71660" y="134987"/>
                      <a:pt x="82456" y="120085"/>
                      <a:pt x="92920" y="104985"/>
                    </a:cubicBezTo>
                    <a:cubicBezTo>
                      <a:pt x="96298" y="100216"/>
                      <a:pt x="99344" y="95249"/>
                      <a:pt x="102788" y="90414"/>
                    </a:cubicBezTo>
                    <a:cubicBezTo>
                      <a:pt x="103154" y="89892"/>
                      <a:pt x="104385" y="89452"/>
                      <a:pt x="105116" y="89452"/>
                    </a:cubicBezTo>
                    <a:cubicBezTo>
                      <a:pt x="105312" y="89452"/>
                      <a:pt x="105472" y="89483"/>
                      <a:pt x="105570" y="89553"/>
                    </a:cubicBezTo>
                    <a:cubicBezTo>
                      <a:pt x="106491" y="90249"/>
                      <a:pt x="107259" y="90542"/>
                      <a:pt x="107935" y="90542"/>
                    </a:cubicBezTo>
                    <a:cubicBezTo>
                      <a:pt x="109251" y="90542"/>
                      <a:pt x="110215" y="89431"/>
                      <a:pt x="111266" y="88030"/>
                    </a:cubicBezTo>
                    <a:cubicBezTo>
                      <a:pt x="115835" y="81937"/>
                      <a:pt x="120604" y="75910"/>
                      <a:pt x="125306" y="69883"/>
                    </a:cubicBezTo>
                    <a:cubicBezTo>
                      <a:pt x="125704" y="69486"/>
                      <a:pt x="126233" y="69155"/>
                      <a:pt x="126763" y="68956"/>
                    </a:cubicBezTo>
                    <a:cubicBezTo>
                      <a:pt x="126773" y="68951"/>
                      <a:pt x="126784" y="68948"/>
                      <a:pt x="126796" y="68948"/>
                    </a:cubicBezTo>
                    <a:close/>
                    <a:moveTo>
                      <a:pt x="112921" y="122006"/>
                    </a:moveTo>
                    <a:cubicBezTo>
                      <a:pt x="112855" y="122867"/>
                      <a:pt x="113186" y="123926"/>
                      <a:pt x="112789" y="124522"/>
                    </a:cubicBezTo>
                    <a:cubicBezTo>
                      <a:pt x="100801" y="143067"/>
                      <a:pt x="88814" y="161545"/>
                      <a:pt x="76826" y="180089"/>
                    </a:cubicBezTo>
                    <a:cubicBezTo>
                      <a:pt x="74707" y="183334"/>
                      <a:pt x="72919" y="186844"/>
                      <a:pt x="70733" y="190090"/>
                    </a:cubicBezTo>
                    <a:cubicBezTo>
                      <a:pt x="70203" y="190884"/>
                      <a:pt x="68680" y="191083"/>
                      <a:pt x="66759" y="191944"/>
                    </a:cubicBezTo>
                    <a:cubicBezTo>
                      <a:pt x="66826" y="191215"/>
                      <a:pt x="67024" y="190553"/>
                      <a:pt x="67223" y="189891"/>
                    </a:cubicBezTo>
                    <a:cubicBezTo>
                      <a:pt x="74045" y="179162"/>
                      <a:pt x="80933" y="168499"/>
                      <a:pt x="87820" y="157836"/>
                    </a:cubicBezTo>
                    <a:cubicBezTo>
                      <a:pt x="95437" y="146179"/>
                      <a:pt x="103053" y="134589"/>
                      <a:pt x="110736" y="122999"/>
                    </a:cubicBezTo>
                    <a:cubicBezTo>
                      <a:pt x="111067" y="122403"/>
                      <a:pt x="112127" y="122337"/>
                      <a:pt x="112921" y="122006"/>
                    </a:cubicBezTo>
                    <a:close/>
                    <a:moveTo>
                      <a:pt x="179813" y="80215"/>
                    </a:moveTo>
                    <a:cubicBezTo>
                      <a:pt x="179878" y="80805"/>
                      <a:pt x="179944" y="81396"/>
                      <a:pt x="180203" y="83274"/>
                    </a:cubicBezTo>
                    <a:lnTo>
                      <a:pt x="180203" y="83274"/>
                    </a:lnTo>
                    <a:cubicBezTo>
                      <a:pt x="179277" y="84798"/>
                      <a:pt x="178087" y="87241"/>
                      <a:pt x="176568" y="89487"/>
                    </a:cubicBezTo>
                    <a:cubicBezTo>
                      <a:pt x="170011" y="99289"/>
                      <a:pt x="163454" y="109091"/>
                      <a:pt x="156765" y="118760"/>
                    </a:cubicBezTo>
                    <a:cubicBezTo>
                      <a:pt x="150010" y="128629"/>
                      <a:pt x="143122" y="138431"/>
                      <a:pt x="136168" y="148233"/>
                    </a:cubicBezTo>
                    <a:cubicBezTo>
                      <a:pt x="125902" y="162803"/>
                      <a:pt x="115637" y="177307"/>
                      <a:pt x="105305" y="191745"/>
                    </a:cubicBezTo>
                    <a:cubicBezTo>
                      <a:pt x="104709" y="192606"/>
                      <a:pt x="103517" y="193136"/>
                      <a:pt x="102722" y="193732"/>
                    </a:cubicBezTo>
                    <a:cubicBezTo>
                      <a:pt x="102192" y="192076"/>
                      <a:pt x="100735" y="189825"/>
                      <a:pt x="101331" y="188897"/>
                    </a:cubicBezTo>
                    <a:cubicBezTo>
                      <a:pt x="112193" y="172605"/>
                      <a:pt x="122988" y="156313"/>
                      <a:pt x="134380" y="140417"/>
                    </a:cubicBezTo>
                    <a:cubicBezTo>
                      <a:pt x="148818" y="120482"/>
                      <a:pt x="163852" y="100945"/>
                      <a:pt x="178621" y="81208"/>
                    </a:cubicBezTo>
                    <a:cubicBezTo>
                      <a:pt x="178952" y="80877"/>
                      <a:pt x="179349" y="80480"/>
                      <a:pt x="179813" y="80215"/>
                    </a:cubicBezTo>
                    <a:close/>
                    <a:moveTo>
                      <a:pt x="112193" y="113263"/>
                    </a:moveTo>
                    <a:lnTo>
                      <a:pt x="112193" y="113263"/>
                    </a:lnTo>
                    <a:cubicBezTo>
                      <a:pt x="112127" y="113859"/>
                      <a:pt x="112391" y="114588"/>
                      <a:pt x="112060" y="115052"/>
                    </a:cubicBezTo>
                    <a:cubicBezTo>
                      <a:pt x="107888" y="121476"/>
                      <a:pt x="103649" y="127900"/>
                      <a:pt x="99410" y="134258"/>
                    </a:cubicBezTo>
                    <a:cubicBezTo>
                      <a:pt x="89873" y="148696"/>
                      <a:pt x="80336" y="163134"/>
                      <a:pt x="70866" y="177572"/>
                    </a:cubicBezTo>
                    <a:cubicBezTo>
                      <a:pt x="67885" y="182142"/>
                      <a:pt x="65236" y="186911"/>
                      <a:pt x="62256" y="191480"/>
                    </a:cubicBezTo>
                    <a:cubicBezTo>
                      <a:pt x="61395" y="192672"/>
                      <a:pt x="59739" y="193269"/>
                      <a:pt x="58944" y="193865"/>
                    </a:cubicBezTo>
                    <a:lnTo>
                      <a:pt x="56759" y="193467"/>
                    </a:lnTo>
                    <a:cubicBezTo>
                      <a:pt x="56891" y="192739"/>
                      <a:pt x="57090" y="192076"/>
                      <a:pt x="57421" y="191480"/>
                    </a:cubicBezTo>
                    <a:cubicBezTo>
                      <a:pt x="65037" y="180619"/>
                      <a:pt x="72786" y="169823"/>
                      <a:pt x="80204" y="158895"/>
                    </a:cubicBezTo>
                    <a:cubicBezTo>
                      <a:pt x="88946" y="146113"/>
                      <a:pt x="97490" y="133265"/>
                      <a:pt x="106166" y="120416"/>
                    </a:cubicBezTo>
                    <a:cubicBezTo>
                      <a:pt x="107623" y="118231"/>
                      <a:pt x="109146" y="116045"/>
                      <a:pt x="110736" y="113926"/>
                    </a:cubicBezTo>
                    <a:cubicBezTo>
                      <a:pt x="111001" y="113528"/>
                      <a:pt x="111663" y="113462"/>
                      <a:pt x="112193" y="113263"/>
                    </a:cubicBezTo>
                    <a:close/>
                    <a:moveTo>
                      <a:pt x="108881" y="108760"/>
                    </a:moveTo>
                    <a:lnTo>
                      <a:pt x="109592" y="110052"/>
                    </a:lnTo>
                    <a:lnTo>
                      <a:pt x="109592" y="110052"/>
                    </a:lnTo>
                    <a:cubicBezTo>
                      <a:pt x="108738" y="111631"/>
                      <a:pt x="107947" y="113274"/>
                      <a:pt x="106961" y="114720"/>
                    </a:cubicBezTo>
                    <a:cubicBezTo>
                      <a:pt x="91397" y="136974"/>
                      <a:pt x="75899" y="159227"/>
                      <a:pt x="60335" y="181413"/>
                    </a:cubicBezTo>
                    <a:cubicBezTo>
                      <a:pt x="57752" y="185122"/>
                      <a:pt x="55302" y="188897"/>
                      <a:pt x="52520" y="192474"/>
                    </a:cubicBezTo>
                    <a:cubicBezTo>
                      <a:pt x="51858" y="193335"/>
                      <a:pt x="50335" y="193533"/>
                      <a:pt x="49142" y="193997"/>
                    </a:cubicBezTo>
                    <a:cubicBezTo>
                      <a:pt x="49341" y="193136"/>
                      <a:pt x="49672" y="192209"/>
                      <a:pt x="50070" y="191414"/>
                    </a:cubicBezTo>
                    <a:cubicBezTo>
                      <a:pt x="57885" y="179758"/>
                      <a:pt x="65567" y="168035"/>
                      <a:pt x="73581" y="156644"/>
                    </a:cubicBezTo>
                    <a:cubicBezTo>
                      <a:pt x="83648" y="142338"/>
                      <a:pt x="93980" y="128231"/>
                      <a:pt x="104179" y="114058"/>
                    </a:cubicBezTo>
                    <a:cubicBezTo>
                      <a:pt x="105371" y="112469"/>
                      <a:pt x="106696" y="110945"/>
                      <a:pt x="107954" y="109356"/>
                    </a:cubicBezTo>
                    <a:cubicBezTo>
                      <a:pt x="108219" y="109091"/>
                      <a:pt x="108550" y="108892"/>
                      <a:pt x="108881" y="108760"/>
                    </a:cubicBezTo>
                    <a:close/>
                    <a:moveTo>
                      <a:pt x="103450" y="103064"/>
                    </a:moveTo>
                    <a:lnTo>
                      <a:pt x="103782" y="103859"/>
                    </a:lnTo>
                    <a:cubicBezTo>
                      <a:pt x="106166" y="112601"/>
                      <a:pt x="98417" y="116774"/>
                      <a:pt x="94708" y="122337"/>
                    </a:cubicBezTo>
                    <a:cubicBezTo>
                      <a:pt x="83847" y="138364"/>
                      <a:pt x="71859" y="153663"/>
                      <a:pt x="60600" y="169360"/>
                    </a:cubicBezTo>
                    <a:cubicBezTo>
                      <a:pt x="55169" y="177042"/>
                      <a:pt x="50268" y="185122"/>
                      <a:pt x="45036" y="192871"/>
                    </a:cubicBezTo>
                    <a:cubicBezTo>
                      <a:pt x="44506" y="193666"/>
                      <a:pt x="42917" y="193666"/>
                      <a:pt x="41857" y="194063"/>
                    </a:cubicBezTo>
                    <a:cubicBezTo>
                      <a:pt x="41990" y="193136"/>
                      <a:pt x="41857" y="192010"/>
                      <a:pt x="42321" y="191348"/>
                    </a:cubicBezTo>
                    <a:cubicBezTo>
                      <a:pt x="57421" y="168697"/>
                      <a:pt x="72455" y="146113"/>
                      <a:pt x="87688" y="123595"/>
                    </a:cubicBezTo>
                    <a:cubicBezTo>
                      <a:pt x="92191" y="116906"/>
                      <a:pt x="97225" y="110482"/>
                      <a:pt x="102126" y="103991"/>
                    </a:cubicBezTo>
                    <a:cubicBezTo>
                      <a:pt x="102457" y="103594"/>
                      <a:pt x="102921" y="103329"/>
                      <a:pt x="103450" y="103064"/>
                    </a:cubicBezTo>
                    <a:close/>
                    <a:moveTo>
                      <a:pt x="177429" y="92732"/>
                    </a:moveTo>
                    <a:cubicBezTo>
                      <a:pt x="177495" y="92931"/>
                      <a:pt x="177495" y="93130"/>
                      <a:pt x="177760" y="94454"/>
                    </a:cubicBezTo>
                    <a:cubicBezTo>
                      <a:pt x="175177" y="98958"/>
                      <a:pt x="172660" y="104455"/>
                      <a:pt x="169282" y="109422"/>
                    </a:cubicBezTo>
                    <a:cubicBezTo>
                      <a:pt x="150539" y="136510"/>
                      <a:pt x="131598" y="163465"/>
                      <a:pt x="112723" y="190487"/>
                    </a:cubicBezTo>
                    <a:cubicBezTo>
                      <a:pt x="111067" y="192805"/>
                      <a:pt x="109676" y="195255"/>
                      <a:pt x="108087" y="197573"/>
                    </a:cubicBezTo>
                    <a:cubicBezTo>
                      <a:pt x="107557" y="198103"/>
                      <a:pt x="106961" y="198567"/>
                      <a:pt x="106232" y="198964"/>
                    </a:cubicBezTo>
                    <a:cubicBezTo>
                      <a:pt x="106232" y="197971"/>
                      <a:pt x="105768" y="196646"/>
                      <a:pt x="106232" y="195918"/>
                    </a:cubicBezTo>
                    <a:cubicBezTo>
                      <a:pt x="111133" y="188632"/>
                      <a:pt x="116166" y="181480"/>
                      <a:pt x="121134" y="174261"/>
                    </a:cubicBezTo>
                    <a:cubicBezTo>
                      <a:pt x="130936" y="160088"/>
                      <a:pt x="140870" y="146047"/>
                      <a:pt x="150606" y="131808"/>
                    </a:cubicBezTo>
                    <a:cubicBezTo>
                      <a:pt x="159083" y="119356"/>
                      <a:pt x="167295" y="106773"/>
                      <a:pt x="175707" y="94256"/>
                    </a:cubicBezTo>
                    <a:cubicBezTo>
                      <a:pt x="176170" y="93659"/>
                      <a:pt x="176766" y="93130"/>
                      <a:pt x="177429" y="92732"/>
                    </a:cubicBezTo>
                    <a:close/>
                    <a:moveTo>
                      <a:pt x="165568" y="130135"/>
                    </a:moveTo>
                    <a:cubicBezTo>
                      <a:pt x="165598" y="130135"/>
                      <a:pt x="165622" y="130140"/>
                      <a:pt x="165640" y="130152"/>
                    </a:cubicBezTo>
                    <a:cubicBezTo>
                      <a:pt x="166368" y="130748"/>
                      <a:pt x="167031" y="131476"/>
                      <a:pt x="167627" y="132205"/>
                    </a:cubicBezTo>
                    <a:cubicBezTo>
                      <a:pt x="165706" y="135185"/>
                      <a:pt x="164050" y="137901"/>
                      <a:pt x="162196" y="140616"/>
                    </a:cubicBezTo>
                    <a:cubicBezTo>
                      <a:pt x="150937" y="157770"/>
                      <a:pt x="139810" y="174989"/>
                      <a:pt x="128353" y="192010"/>
                    </a:cubicBezTo>
                    <a:cubicBezTo>
                      <a:pt x="126233" y="195123"/>
                      <a:pt x="122789" y="197309"/>
                      <a:pt x="119942" y="199892"/>
                    </a:cubicBezTo>
                    <a:cubicBezTo>
                      <a:pt x="119478" y="200223"/>
                      <a:pt x="118882" y="200421"/>
                      <a:pt x="118286" y="200620"/>
                    </a:cubicBezTo>
                    <a:cubicBezTo>
                      <a:pt x="118551" y="200024"/>
                      <a:pt x="118816" y="199494"/>
                      <a:pt x="119147" y="198964"/>
                    </a:cubicBezTo>
                    <a:cubicBezTo>
                      <a:pt x="130207" y="182274"/>
                      <a:pt x="141201" y="165518"/>
                      <a:pt x="152261" y="148829"/>
                    </a:cubicBezTo>
                    <a:cubicBezTo>
                      <a:pt x="156169" y="142934"/>
                      <a:pt x="160077" y="137040"/>
                      <a:pt x="164050" y="131145"/>
                    </a:cubicBezTo>
                    <a:cubicBezTo>
                      <a:pt x="164352" y="130723"/>
                      <a:pt x="165260" y="130135"/>
                      <a:pt x="165568" y="130135"/>
                    </a:cubicBezTo>
                    <a:close/>
                    <a:moveTo>
                      <a:pt x="161385" y="124965"/>
                    </a:moveTo>
                    <a:cubicBezTo>
                      <a:pt x="161418" y="124965"/>
                      <a:pt x="161446" y="124972"/>
                      <a:pt x="161467" y="124986"/>
                    </a:cubicBezTo>
                    <a:cubicBezTo>
                      <a:pt x="162130" y="125582"/>
                      <a:pt x="162726" y="126178"/>
                      <a:pt x="163322" y="126907"/>
                    </a:cubicBezTo>
                    <a:cubicBezTo>
                      <a:pt x="162527" y="128231"/>
                      <a:pt x="161798" y="129490"/>
                      <a:pt x="160937" y="130682"/>
                    </a:cubicBezTo>
                    <a:cubicBezTo>
                      <a:pt x="146433" y="152537"/>
                      <a:pt x="131929" y="174393"/>
                      <a:pt x="117425" y="196183"/>
                    </a:cubicBezTo>
                    <a:cubicBezTo>
                      <a:pt x="116431" y="197573"/>
                      <a:pt x="115239" y="198766"/>
                      <a:pt x="114246" y="200156"/>
                    </a:cubicBezTo>
                    <a:cubicBezTo>
                      <a:pt x="113782" y="200752"/>
                      <a:pt x="113451" y="201481"/>
                      <a:pt x="113319" y="202276"/>
                    </a:cubicBezTo>
                    <a:cubicBezTo>
                      <a:pt x="113319" y="203004"/>
                      <a:pt x="113385" y="203667"/>
                      <a:pt x="113584" y="204395"/>
                    </a:cubicBezTo>
                    <a:cubicBezTo>
                      <a:pt x="112458" y="204130"/>
                      <a:pt x="111067" y="204196"/>
                      <a:pt x="110272" y="203534"/>
                    </a:cubicBezTo>
                    <a:cubicBezTo>
                      <a:pt x="109742" y="203137"/>
                      <a:pt x="109610" y="201415"/>
                      <a:pt x="110073" y="200752"/>
                    </a:cubicBezTo>
                    <a:cubicBezTo>
                      <a:pt x="114180" y="194063"/>
                      <a:pt x="118485" y="187440"/>
                      <a:pt x="122789" y="180817"/>
                    </a:cubicBezTo>
                    <a:cubicBezTo>
                      <a:pt x="130406" y="168896"/>
                      <a:pt x="137890" y="156909"/>
                      <a:pt x="145771" y="145120"/>
                    </a:cubicBezTo>
                    <a:cubicBezTo>
                      <a:pt x="150275" y="138497"/>
                      <a:pt x="155374" y="132205"/>
                      <a:pt x="160209" y="125781"/>
                    </a:cubicBezTo>
                    <a:cubicBezTo>
                      <a:pt x="160446" y="125426"/>
                      <a:pt x="161105" y="124965"/>
                      <a:pt x="161385" y="124965"/>
                    </a:cubicBezTo>
                    <a:close/>
                    <a:moveTo>
                      <a:pt x="96951" y="0"/>
                    </a:moveTo>
                    <a:cubicBezTo>
                      <a:pt x="85745" y="0"/>
                      <a:pt x="75020" y="2271"/>
                      <a:pt x="65104" y="8290"/>
                    </a:cubicBezTo>
                    <a:cubicBezTo>
                      <a:pt x="45235" y="20277"/>
                      <a:pt x="27022" y="34185"/>
                      <a:pt x="17419" y="56439"/>
                    </a:cubicBezTo>
                    <a:cubicBezTo>
                      <a:pt x="16094" y="59419"/>
                      <a:pt x="12319" y="62465"/>
                      <a:pt x="16624" y="66240"/>
                    </a:cubicBezTo>
                    <a:cubicBezTo>
                      <a:pt x="20266" y="69419"/>
                      <a:pt x="23644" y="72863"/>
                      <a:pt x="26757" y="76572"/>
                    </a:cubicBezTo>
                    <a:cubicBezTo>
                      <a:pt x="27552" y="77764"/>
                      <a:pt x="27618" y="79354"/>
                      <a:pt x="27022" y="80678"/>
                    </a:cubicBezTo>
                    <a:cubicBezTo>
                      <a:pt x="24770" y="84387"/>
                      <a:pt x="21591" y="87566"/>
                      <a:pt x="19604" y="91341"/>
                    </a:cubicBezTo>
                    <a:cubicBezTo>
                      <a:pt x="13511" y="102932"/>
                      <a:pt x="7948" y="114787"/>
                      <a:pt x="1987" y="126443"/>
                    </a:cubicBezTo>
                    <a:cubicBezTo>
                      <a:pt x="0" y="130351"/>
                      <a:pt x="1192" y="133861"/>
                      <a:pt x="5431" y="134722"/>
                    </a:cubicBezTo>
                    <a:cubicBezTo>
                      <a:pt x="9206" y="135450"/>
                      <a:pt x="12981" y="135980"/>
                      <a:pt x="16823" y="136642"/>
                    </a:cubicBezTo>
                    <a:cubicBezTo>
                      <a:pt x="16823" y="136444"/>
                      <a:pt x="16823" y="136311"/>
                      <a:pt x="16889" y="136245"/>
                    </a:cubicBezTo>
                    <a:lnTo>
                      <a:pt x="22253" y="136709"/>
                    </a:lnTo>
                    <a:cubicBezTo>
                      <a:pt x="21194" y="138497"/>
                      <a:pt x="20266" y="140351"/>
                      <a:pt x="19406" y="142206"/>
                    </a:cubicBezTo>
                    <a:cubicBezTo>
                      <a:pt x="18280" y="145120"/>
                      <a:pt x="14968" y="148233"/>
                      <a:pt x="18743" y="151345"/>
                    </a:cubicBezTo>
                    <a:cubicBezTo>
                      <a:pt x="20531" y="152802"/>
                      <a:pt x="23247" y="153266"/>
                      <a:pt x="25499" y="154193"/>
                    </a:cubicBezTo>
                    <a:cubicBezTo>
                      <a:pt x="25896" y="154392"/>
                      <a:pt x="26625" y="154922"/>
                      <a:pt x="26558" y="155120"/>
                    </a:cubicBezTo>
                    <a:cubicBezTo>
                      <a:pt x="24638" y="161743"/>
                      <a:pt x="25764" y="163796"/>
                      <a:pt x="32585" y="165187"/>
                    </a:cubicBezTo>
                    <a:cubicBezTo>
                      <a:pt x="36426" y="165982"/>
                      <a:pt x="37354" y="168101"/>
                      <a:pt x="35897" y="171479"/>
                    </a:cubicBezTo>
                    <a:cubicBezTo>
                      <a:pt x="34704" y="174194"/>
                      <a:pt x="33314" y="176844"/>
                      <a:pt x="32122" y="179559"/>
                    </a:cubicBezTo>
                    <a:cubicBezTo>
                      <a:pt x="29539" y="185321"/>
                      <a:pt x="31459" y="194130"/>
                      <a:pt x="36426" y="195719"/>
                    </a:cubicBezTo>
                    <a:cubicBezTo>
                      <a:pt x="40427" y="196966"/>
                      <a:pt x="44917" y="198213"/>
                      <a:pt x="49096" y="198213"/>
                    </a:cubicBezTo>
                    <a:cubicBezTo>
                      <a:pt x="50244" y="198213"/>
                      <a:pt x="51369" y="198119"/>
                      <a:pt x="52454" y="197905"/>
                    </a:cubicBezTo>
                    <a:cubicBezTo>
                      <a:pt x="65832" y="195454"/>
                      <a:pt x="78946" y="191613"/>
                      <a:pt x="92191" y="188301"/>
                    </a:cubicBezTo>
                    <a:cubicBezTo>
                      <a:pt x="92753" y="188152"/>
                      <a:pt x="93504" y="188023"/>
                      <a:pt x="94111" y="188023"/>
                    </a:cubicBezTo>
                    <a:cubicBezTo>
                      <a:pt x="94579" y="188023"/>
                      <a:pt x="94961" y="188100"/>
                      <a:pt x="95106" y="188301"/>
                    </a:cubicBezTo>
                    <a:cubicBezTo>
                      <a:pt x="98483" y="192937"/>
                      <a:pt x="101397" y="197772"/>
                      <a:pt x="104775" y="202342"/>
                    </a:cubicBezTo>
                    <a:cubicBezTo>
                      <a:pt x="106894" y="204925"/>
                      <a:pt x="109146" y="207309"/>
                      <a:pt x="111530" y="209561"/>
                    </a:cubicBezTo>
                    <a:cubicBezTo>
                      <a:pt x="111594" y="209608"/>
                      <a:pt x="111698" y="209629"/>
                      <a:pt x="111828" y="209629"/>
                    </a:cubicBezTo>
                    <a:cubicBezTo>
                      <a:pt x="112239" y="209629"/>
                      <a:pt x="112899" y="209416"/>
                      <a:pt x="113252" y="209164"/>
                    </a:cubicBezTo>
                    <a:cubicBezTo>
                      <a:pt x="119279" y="204859"/>
                      <a:pt x="125439" y="200686"/>
                      <a:pt x="131134" y="196050"/>
                    </a:cubicBezTo>
                    <a:cubicBezTo>
                      <a:pt x="148751" y="181877"/>
                      <a:pt x="166236" y="167572"/>
                      <a:pt x="183654" y="153134"/>
                    </a:cubicBezTo>
                    <a:cubicBezTo>
                      <a:pt x="184316" y="152604"/>
                      <a:pt x="184515" y="150352"/>
                      <a:pt x="183985" y="149557"/>
                    </a:cubicBezTo>
                    <a:cubicBezTo>
                      <a:pt x="178091" y="141278"/>
                      <a:pt x="171998" y="133265"/>
                      <a:pt x="166236" y="124986"/>
                    </a:cubicBezTo>
                    <a:cubicBezTo>
                      <a:pt x="165441" y="123529"/>
                      <a:pt x="165375" y="121741"/>
                      <a:pt x="166103" y="120284"/>
                    </a:cubicBezTo>
                    <a:cubicBezTo>
                      <a:pt x="173852" y="108892"/>
                      <a:pt x="181733" y="97633"/>
                      <a:pt x="182992" y="83261"/>
                    </a:cubicBezTo>
                    <a:cubicBezTo>
                      <a:pt x="183257" y="80082"/>
                      <a:pt x="184316" y="77036"/>
                      <a:pt x="184449" y="73923"/>
                    </a:cubicBezTo>
                    <a:cubicBezTo>
                      <a:pt x="184515" y="71870"/>
                      <a:pt x="183455" y="69817"/>
                      <a:pt x="183124" y="67698"/>
                    </a:cubicBezTo>
                    <a:cubicBezTo>
                      <a:pt x="181535" y="58624"/>
                      <a:pt x="181535" y="49021"/>
                      <a:pt x="178290" y="40610"/>
                    </a:cubicBezTo>
                    <a:cubicBezTo>
                      <a:pt x="172726" y="25973"/>
                      <a:pt x="160341" y="16833"/>
                      <a:pt x="146831" y="9813"/>
                    </a:cubicBezTo>
                    <a:cubicBezTo>
                      <a:pt x="134909" y="3720"/>
                      <a:pt x="121796" y="2263"/>
                      <a:pt x="108616" y="740"/>
                    </a:cubicBezTo>
                    <a:cubicBezTo>
                      <a:pt x="104680" y="267"/>
                      <a:pt x="100787" y="0"/>
                      <a:pt x="96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796;p38">
                <a:extLst>
                  <a:ext uri="{FF2B5EF4-FFF2-40B4-BE49-F238E27FC236}">
                    <a16:creationId xmlns:a16="http://schemas.microsoft.com/office/drawing/2014/main" id="{79800FA9-CDC8-1FD9-9149-0FF628D43823}"/>
                  </a:ext>
                </a:extLst>
              </p:cNvPr>
              <p:cNvGrpSpPr/>
              <p:nvPr/>
            </p:nvGrpSpPr>
            <p:grpSpPr>
              <a:xfrm>
                <a:off x="4063275" y="2122545"/>
                <a:ext cx="1089621" cy="1013000"/>
                <a:chOff x="2788677" y="1319562"/>
                <a:chExt cx="795168" cy="669009"/>
              </a:xfrm>
            </p:grpSpPr>
            <p:sp>
              <p:nvSpPr>
                <p:cNvPr id="13" name="Google Shape;1797;p38">
                  <a:extLst>
                    <a:ext uri="{FF2B5EF4-FFF2-40B4-BE49-F238E27FC236}">
                      <a16:creationId xmlns:a16="http://schemas.microsoft.com/office/drawing/2014/main" id="{FA07BB43-3DD8-5768-A291-3B1A9F8588E6}"/>
                    </a:ext>
                  </a:extLst>
                </p:cNvPr>
                <p:cNvSpPr/>
                <p:nvPr/>
              </p:nvSpPr>
              <p:spPr>
                <a:xfrm>
                  <a:off x="2789642" y="1319562"/>
                  <a:ext cx="794203" cy="6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42" h="64112" extrusionOk="0">
                      <a:moveTo>
                        <a:pt x="19416" y="8720"/>
                      </a:moveTo>
                      <a:lnTo>
                        <a:pt x="19416" y="8720"/>
                      </a:lnTo>
                      <a:cubicBezTo>
                        <a:pt x="16514" y="10641"/>
                        <a:pt x="13775" y="12848"/>
                        <a:pt x="11241" y="15301"/>
                      </a:cubicBezTo>
                      <a:cubicBezTo>
                        <a:pt x="13571" y="12603"/>
                        <a:pt x="16310" y="10396"/>
                        <a:pt x="19416" y="8720"/>
                      </a:cubicBezTo>
                      <a:close/>
                      <a:moveTo>
                        <a:pt x="56621" y="1552"/>
                      </a:moveTo>
                      <a:cubicBezTo>
                        <a:pt x="56955" y="1552"/>
                        <a:pt x="57294" y="1650"/>
                        <a:pt x="57633" y="1690"/>
                      </a:cubicBezTo>
                      <a:cubicBezTo>
                        <a:pt x="60086" y="2058"/>
                        <a:pt x="62415" y="2712"/>
                        <a:pt x="64786" y="3284"/>
                      </a:cubicBezTo>
                      <a:cubicBezTo>
                        <a:pt x="69568" y="4428"/>
                        <a:pt x="73656" y="6758"/>
                        <a:pt x="77375" y="9783"/>
                      </a:cubicBezTo>
                      <a:cubicBezTo>
                        <a:pt x="80359" y="12194"/>
                        <a:pt x="82648" y="15178"/>
                        <a:pt x="84692" y="18448"/>
                      </a:cubicBezTo>
                      <a:cubicBezTo>
                        <a:pt x="86245" y="20941"/>
                        <a:pt x="87389" y="23639"/>
                        <a:pt x="88084" y="26459"/>
                      </a:cubicBezTo>
                      <a:lnTo>
                        <a:pt x="88084" y="26786"/>
                      </a:lnTo>
                      <a:cubicBezTo>
                        <a:pt x="88084" y="28789"/>
                        <a:pt x="87921" y="30792"/>
                        <a:pt x="87716" y="32795"/>
                      </a:cubicBezTo>
                      <a:cubicBezTo>
                        <a:pt x="87676" y="32999"/>
                        <a:pt x="87676" y="33204"/>
                        <a:pt x="87594" y="33408"/>
                      </a:cubicBezTo>
                      <a:cubicBezTo>
                        <a:pt x="87716" y="33694"/>
                        <a:pt x="87716" y="34062"/>
                        <a:pt x="87512" y="34307"/>
                      </a:cubicBezTo>
                      <a:cubicBezTo>
                        <a:pt x="87267" y="34716"/>
                        <a:pt x="87022" y="35166"/>
                        <a:pt x="86735" y="35697"/>
                      </a:cubicBezTo>
                      <a:lnTo>
                        <a:pt x="86735" y="34062"/>
                      </a:lnTo>
                      <a:cubicBezTo>
                        <a:pt x="88697" y="24171"/>
                        <a:pt x="82239" y="14851"/>
                        <a:pt x="73778" y="9865"/>
                      </a:cubicBezTo>
                      <a:cubicBezTo>
                        <a:pt x="68383" y="6717"/>
                        <a:pt x="62538" y="4510"/>
                        <a:pt x="56407" y="3325"/>
                      </a:cubicBezTo>
                      <a:lnTo>
                        <a:pt x="56407" y="3284"/>
                      </a:lnTo>
                      <a:cubicBezTo>
                        <a:pt x="56284" y="3284"/>
                        <a:pt x="56203" y="3243"/>
                        <a:pt x="56121" y="3243"/>
                      </a:cubicBezTo>
                      <a:cubicBezTo>
                        <a:pt x="55549" y="3120"/>
                        <a:pt x="54976" y="2998"/>
                        <a:pt x="54404" y="2916"/>
                      </a:cubicBezTo>
                      <a:cubicBezTo>
                        <a:pt x="54200" y="2793"/>
                        <a:pt x="53995" y="2712"/>
                        <a:pt x="53750" y="2671"/>
                      </a:cubicBezTo>
                      <a:cubicBezTo>
                        <a:pt x="52360" y="2507"/>
                        <a:pt x="51012" y="2344"/>
                        <a:pt x="49622" y="2139"/>
                      </a:cubicBezTo>
                      <a:cubicBezTo>
                        <a:pt x="50583" y="1984"/>
                        <a:pt x="51528" y="1811"/>
                        <a:pt x="52466" y="1811"/>
                      </a:cubicBezTo>
                      <a:cubicBezTo>
                        <a:pt x="53005" y="1811"/>
                        <a:pt x="53541" y="1868"/>
                        <a:pt x="54077" y="2017"/>
                      </a:cubicBezTo>
                      <a:cubicBezTo>
                        <a:pt x="54380" y="2118"/>
                        <a:pt x="54776" y="2250"/>
                        <a:pt x="55102" y="2250"/>
                      </a:cubicBezTo>
                      <a:cubicBezTo>
                        <a:pt x="55304" y="2250"/>
                        <a:pt x="55480" y="2199"/>
                        <a:pt x="55589" y="2058"/>
                      </a:cubicBezTo>
                      <a:cubicBezTo>
                        <a:pt x="55924" y="1660"/>
                        <a:pt x="56270" y="1552"/>
                        <a:pt x="56621" y="1552"/>
                      </a:cubicBezTo>
                      <a:close/>
                      <a:moveTo>
                        <a:pt x="86531" y="35043"/>
                      </a:moveTo>
                      <a:lnTo>
                        <a:pt x="86531" y="35043"/>
                      </a:lnTo>
                      <a:cubicBezTo>
                        <a:pt x="86490" y="35533"/>
                        <a:pt x="86408" y="35983"/>
                        <a:pt x="86327" y="36474"/>
                      </a:cubicBezTo>
                      <a:lnTo>
                        <a:pt x="85714" y="37495"/>
                      </a:lnTo>
                      <a:cubicBezTo>
                        <a:pt x="85836" y="37250"/>
                        <a:pt x="85918" y="37005"/>
                        <a:pt x="86041" y="36719"/>
                      </a:cubicBezTo>
                      <a:cubicBezTo>
                        <a:pt x="86245" y="36147"/>
                        <a:pt x="86368" y="35615"/>
                        <a:pt x="86531" y="35043"/>
                      </a:cubicBezTo>
                      <a:close/>
                      <a:moveTo>
                        <a:pt x="1668" y="41255"/>
                      </a:moveTo>
                      <a:cubicBezTo>
                        <a:pt x="1671" y="41269"/>
                        <a:pt x="1674" y="41283"/>
                        <a:pt x="1677" y="41297"/>
                      </a:cubicBezTo>
                      <a:lnTo>
                        <a:pt x="1677" y="41256"/>
                      </a:lnTo>
                      <a:cubicBezTo>
                        <a:pt x="1674" y="41256"/>
                        <a:pt x="1671" y="41255"/>
                        <a:pt x="1668" y="41255"/>
                      </a:cubicBezTo>
                      <a:close/>
                      <a:moveTo>
                        <a:pt x="1677" y="41297"/>
                      </a:moveTo>
                      <a:lnTo>
                        <a:pt x="1677" y="42605"/>
                      </a:lnTo>
                      <a:lnTo>
                        <a:pt x="1758" y="42605"/>
                      </a:lnTo>
                      <a:lnTo>
                        <a:pt x="1677" y="41297"/>
                      </a:lnTo>
                      <a:close/>
                      <a:moveTo>
                        <a:pt x="82280" y="44076"/>
                      </a:moveTo>
                      <a:lnTo>
                        <a:pt x="82280" y="44076"/>
                      </a:lnTo>
                      <a:cubicBezTo>
                        <a:pt x="82239" y="44240"/>
                        <a:pt x="82198" y="44403"/>
                        <a:pt x="82158" y="44567"/>
                      </a:cubicBezTo>
                      <a:cubicBezTo>
                        <a:pt x="82035" y="44730"/>
                        <a:pt x="81871" y="44853"/>
                        <a:pt x="81749" y="44975"/>
                      </a:cubicBezTo>
                      <a:lnTo>
                        <a:pt x="81095" y="45507"/>
                      </a:lnTo>
                      <a:cubicBezTo>
                        <a:pt x="81422" y="45098"/>
                        <a:pt x="81749" y="44689"/>
                        <a:pt x="82035" y="44281"/>
                      </a:cubicBezTo>
                      <a:lnTo>
                        <a:pt x="82280" y="44076"/>
                      </a:lnTo>
                      <a:close/>
                      <a:moveTo>
                        <a:pt x="43009" y="3180"/>
                      </a:moveTo>
                      <a:cubicBezTo>
                        <a:pt x="49664" y="3180"/>
                        <a:pt x="56292" y="4208"/>
                        <a:pt x="62661" y="6227"/>
                      </a:cubicBezTo>
                      <a:cubicBezTo>
                        <a:pt x="74351" y="9906"/>
                        <a:pt x="87185" y="18816"/>
                        <a:pt x="85795" y="32631"/>
                      </a:cubicBezTo>
                      <a:cubicBezTo>
                        <a:pt x="85346" y="37005"/>
                        <a:pt x="83220" y="41051"/>
                        <a:pt x="80441" y="44526"/>
                      </a:cubicBezTo>
                      <a:cubicBezTo>
                        <a:pt x="78765" y="46038"/>
                        <a:pt x="76967" y="47428"/>
                        <a:pt x="75086" y="48695"/>
                      </a:cubicBezTo>
                      <a:cubicBezTo>
                        <a:pt x="74473" y="48981"/>
                        <a:pt x="74065" y="49512"/>
                        <a:pt x="73860" y="50125"/>
                      </a:cubicBezTo>
                      <a:cubicBezTo>
                        <a:pt x="75086" y="49676"/>
                        <a:pt x="76231" y="48981"/>
                        <a:pt x="77212" y="48082"/>
                      </a:cubicBezTo>
                      <a:lnTo>
                        <a:pt x="77212" y="48082"/>
                      </a:lnTo>
                      <a:cubicBezTo>
                        <a:pt x="76517" y="48777"/>
                        <a:pt x="75822" y="49390"/>
                        <a:pt x="75168" y="50003"/>
                      </a:cubicBezTo>
                      <a:cubicBezTo>
                        <a:pt x="74596" y="50493"/>
                        <a:pt x="73983" y="50984"/>
                        <a:pt x="73411" y="51433"/>
                      </a:cubicBezTo>
                      <a:cubicBezTo>
                        <a:pt x="72675" y="51924"/>
                        <a:pt x="71980" y="52374"/>
                        <a:pt x="71244" y="52823"/>
                      </a:cubicBezTo>
                      <a:cubicBezTo>
                        <a:pt x="70999" y="52946"/>
                        <a:pt x="70631" y="53068"/>
                        <a:pt x="70631" y="53436"/>
                      </a:cubicBezTo>
                      <a:cubicBezTo>
                        <a:pt x="66871" y="55930"/>
                        <a:pt x="62865" y="57932"/>
                        <a:pt x="58614" y="59445"/>
                      </a:cubicBezTo>
                      <a:lnTo>
                        <a:pt x="58614" y="59486"/>
                      </a:lnTo>
                      <a:cubicBezTo>
                        <a:pt x="53053" y="61522"/>
                        <a:pt x="47116" y="62725"/>
                        <a:pt x="41212" y="62725"/>
                      </a:cubicBezTo>
                      <a:cubicBezTo>
                        <a:pt x="36095" y="62725"/>
                        <a:pt x="31003" y="61821"/>
                        <a:pt x="26201" y="59772"/>
                      </a:cubicBezTo>
                      <a:cubicBezTo>
                        <a:pt x="24893" y="59200"/>
                        <a:pt x="23585" y="58546"/>
                        <a:pt x="22359" y="57810"/>
                      </a:cubicBezTo>
                      <a:cubicBezTo>
                        <a:pt x="20806" y="57278"/>
                        <a:pt x="19293" y="56543"/>
                        <a:pt x="17904" y="55643"/>
                      </a:cubicBezTo>
                      <a:lnTo>
                        <a:pt x="17863" y="55643"/>
                      </a:lnTo>
                      <a:cubicBezTo>
                        <a:pt x="17985" y="55930"/>
                        <a:pt x="18026" y="56297"/>
                        <a:pt x="17945" y="56624"/>
                      </a:cubicBezTo>
                      <a:cubicBezTo>
                        <a:pt x="18435" y="56992"/>
                        <a:pt x="18926" y="57319"/>
                        <a:pt x="19457" y="57646"/>
                      </a:cubicBezTo>
                      <a:cubicBezTo>
                        <a:pt x="18231" y="57238"/>
                        <a:pt x="17086" y="56747"/>
                        <a:pt x="15942" y="56175"/>
                      </a:cubicBezTo>
                      <a:cubicBezTo>
                        <a:pt x="13489" y="54949"/>
                        <a:pt x="11323" y="53273"/>
                        <a:pt x="9484" y="51311"/>
                      </a:cubicBezTo>
                      <a:cubicBezTo>
                        <a:pt x="8380" y="50125"/>
                        <a:pt x="7440" y="48818"/>
                        <a:pt x="6663" y="47428"/>
                      </a:cubicBezTo>
                      <a:cubicBezTo>
                        <a:pt x="6541" y="47019"/>
                        <a:pt x="6377" y="46692"/>
                        <a:pt x="6091" y="46406"/>
                      </a:cubicBezTo>
                      <a:cubicBezTo>
                        <a:pt x="5887" y="45956"/>
                        <a:pt x="5682" y="45466"/>
                        <a:pt x="5478" y="45016"/>
                      </a:cubicBezTo>
                      <a:cubicBezTo>
                        <a:pt x="5274" y="43381"/>
                        <a:pt x="4701" y="41746"/>
                        <a:pt x="5233" y="40152"/>
                      </a:cubicBezTo>
                      <a:cubicBezTo>
                        <a:pt x="5151" y="39825"/>
                        <a:pt x="5069" y="39457"/>
                        <a:pt x="4988" y="39130"/>
                      </a:cubicBezTo>
                      <a:cubicBezTo>
                        <a:pt x="4988" y="39090"/>
                        <a:pt x="4988" y="39049"/>
                        <a:pt x="4988" y="39008"/>
                      </a:cubicBezTo>
                      <a:cubicBezTo>
                        <a:pt x="4783" y="37986"/>
                        <a:pt x="4742" y="36923"/>
                        <a:pt x="4783" y="35860"/>
                      </a:cubicBezTo>
                      <a:lnTo>
                        <a:pt x="4783" y="35615"/>
                      </a:lnTo>
                      <a:cubicBezTo>
                        <a:pt x="4824" y="35288"/>
                        <a:pt x="4865" y="35002"/>
                        <a:pt x="4906" y="34675"/>
                      </a:cubicBezTo>
                      <a:lnTo>
                        <a:pt x="4906" y="34553"/>
                      </a:lnTo>
                      <a:cubicBezTo>
                        <a:pt x="4947" y="34185"/>
                        <a:pt x="5028" y="33817"/>
                        <a:pt x="5110" y="33490"/>
                      </a:cubicBezTo>
                      <a:cubicBezTo>
                        <a:pt x="5274" y="32754"/>
                        <a:pt x="5519" y="32018"/>
                        <a:pt x="5764" y="31323"/>
                      </a:cubicBezTo>
                      <a:cubicBezTo>
                        <a:pt x="6050" y="29525"/>
                        <a:pt x="6541" y="27727"/>
                        <a:pt x="7276" y="26051"/>
                      </a:cubicBezTo>
                      <a:cubicBezTo>
                        <a:pt x="8012" y="24334"/>
                        <a:pt x="8952" y="22658"/>
                        <a:pt x="10097" y="21146"/>
                      </a:cubicBezTo>
                      <a:lnTo>
                        <a:pt x="10179" y="21023"/>
                      </a:lnTo>
                      <a:cubicBezTo>
                        <a:pt x="10342" y="20778"/>
                        <a:pt x="10546" y="20533"/>
                        <a:pt x="10751" y="20287"/>
                      </a:cubicBezTo>
                      <a:lnTo>
                        <a:pt x="10914" y="20042"/>
                      </a:lnTo>
                      <a:cubicBezTo>
                        <a:pt x="11119" y="19838"/>
                        <a:pt x="11282" y="19634"/>
                        <a:pt x="11446" y="19388"/>
                      </a:cubicBezTo>
                      <a:cubicBezTo>
                        <a:pt x="11527" y="19307"/>
                        <a:pt x="11609" y="19266"/>
                        <a:pt x="11650" y="19184"/>
                      </a:cubicBezTo>
                      <a:cubicBezTo>
                        <a:pt x="11895" y="18898"/>
                        <a:pt x="12181" y="18612"/>
                        <a:pt x="12386" y="18366"/>
                      </a:cubicBezTo>
                      <a:cubicBezTo>
                        <a:pt x="14470" y="16077"/>
                        <a:pt x="16882" y="14156"/>
                        <a:pt x="19539" y="12644"/>
                      </a:cubicBezTo>
                      <a:cubicBezTo>
                        <a:pt x="22155" y="10478"/>
                        <a:pt x="25016" y="8598"/>
                        <a:pt x="28040" y="6963"/>
                      </a:cubicBezTo>
                      <a:cubicBezTo>
                        <a:pt x="30779" y="5450"/>
                        <a:pt x="33681" y="4306"/>
                        <a:pt x="36706" y="3488"/>
                      </a:cubicBezTo>
                      <a:cubicBezTo>
                        <a:pt x="38805" y="3282"/>
                        <a:pt x="40908" y="3180"/>
                        <a:pt x="43009" y="3180"/>
                      </a:cubicBezTo>
                      <a:close/>
                      <a:moveTo>
                        <a:pt x="50575" y="0"/>
                      </a:moveTo>
                      <a:cubicBezTo>
                        <a:pt x="48864" y="0"/>
                        <a:pt x="47142" y="76"/>
                        <a:pt x="45412" y="218"/>
                      </a:cubicBezTo>
                      <a:cubicBezTo>
                        <a:pt x="43736" y="259"/>
                        <a:pt x="42060" y="504"/>
                        <a:pt x="40384" y="913"/>
                      </a:cubicBezTo>
                      <a:lnTo>
                        <a:pt x="39485" y="995"/>
                      </a:lnTo>
                      <a:cubicBezTo>
                        <a:pt x="38463" y="1077"/>
                        <a:pt x="37482" y="1322"/>
                        <a:pt x="36542" y="1731"/>
                      </a:cubicBezTo>
                      <a:cubicBezTo>
                        <a:pt x="36174" y="1731"/>
                        <a:pt x="35806" y="1853"/>
                        <a:pt x="35520" y="2058"/>
                      </a:cubicBezTo>
                      <a:lnTo>
                        <a:pt x="34866" y="2058"/>
                      </a:lnTo>
                      <a:cubicBezTo>
                        <a:pt x="34172" y="2180"/>
                        <a:pt x="33477" y="2385"/>
                        <a:pt x="32823" y="2630"/>
                      </a:cubicBezTo>
                      <a:lnTo>
                        <a:pt x="32659" y="2712"/>
                      </a:lnTo>
                      <a:cubicBezTo>
                        <a:pt x="32496" y="2753"/>
                        <a:pt x="32332" y="2793"/>
                        <a:pt x="32169" y="2834"/>
                      </a:cubicBezTo>
                      <a:cubicBezTo>
                        <a:pt x="32290" y="2899"/>
                        <a:pt x="32404" y="2922"/>
                        <a:pt x="32514" y="2922"/>
                      </a:cubicBezTo>
                      <a:cubicBezTo>
                        <a:pt x="32793" y="2922"/>
                        <a:pt x="33042" y="2772"/>
                        <a:pt x="33285" y="2772"/>
                      </a:cubicBezTo>
                      <a:cubicBezTo>
                        <a:pt x="33431" y="2772"/>
                        <a:pt x="33574" y="2826"/>
                        <a:pt x="33722" y="2998"/>
                      </a:cubicBezTo>
                      <a:cubicBezTo>
                        <a:pt x="32986" y="3120"/>
                        <a:pt x="32250" y="3243"/>
                        <a:pt x="31515" y="3407"/>
                      </a:cubicBezTo>
                      <a:cubicBezTo>
                        <a:pt x="31405" y="3385"/>
                        <a:pt x="31293" y="3374"/>
                        <a:pt x="31179" y="3374"/>
                      </a:cubicBezTo>
                      <a:cubicBezTo>
                        <a:pt x="30868" y="3374"/>
                        <a:pt x="30547" y="3450"/>
                        <a:pt x="30248" y="3570"/>
                      </a:cubicBezTo>
                      <a:cubicBezTo>
                        <a:pt x="30207" y="3568"/>
                        <a:pt x="30168" y="3567"/>
                        <a:pt x="30128" y="3567"/>
                      </a:cubicBezTo>
                      <a:cubicBezTo>
                        <a:pt x="29324" y="3567"/>
                        <a:pt x="28656" y="3951"/>
                        <a:pt x="27877" y="4224"/>
                      </a:cubicBezTo>
                      <a:lnTo>
                        <a:pt x="27305" y="4469"/>
                      </a:lnTo>
                      <a:cubicBezTo>
                        <a:pt x="26692" y="4674"/>
                        <a:pt x="26038" y="4837"/>
                        <a:pt x="25425" y="5082"/>
                      </a:cubicBezTo>
                      <a:cubicBezTo>
                        <a:pt x="18272" y="7494"/>
                        <a:pt x="12018" y="11704"/>
                        <a:pt x="8094" y="18244"/>
                      </a:cubicBezTo>
                      <a:cubicBezTo>
                        <a:pt x="7890" y="18612"/>
                        <a:pt x="7644" y="18980"/>
                        <a:pt x="7481" y="19347"/>
                      </a:cubicBezTo>
                      <a:cubicBezTo>
                        <a:pt x="6336" y="20696"/>
                        <a:pt x="5233" y="22127"/>
                        <a:pt x="4211" y="23598"/>
                      </a:cubicBezTo>
                      <a:cubicBezTo>
                        <a:pt x="4047" y="23803"/>
                        <a:pt x="3761" y="24211"/>
                        <a:pt x="3884" y="24252"/>
                      </a:cubicBezTo>
                      <a:cubicBezTo>
                        <a:pt x="5560" y="24498"/>
                        <a:pt x="4129" y="25315"/>
                        <a:pt x="4047" y="25560"/>
                      </a:cubicBezTo>
                      <a:cubicBezTo>
                        <a:pt x="3843" y="25969"/>
                        <a:pt x="3680" y="26419"/>
                        <a:pt x="3516" y="26827"/>
                      </a:cubicBezTo>
                      <a:cubicBezTo>
                        <a:pt x="3475" y="26950"/>
                        <a:pt x="3393" y="27073"/>
                        <a:pt x="3353" y="27195"/>
                      </a:cubicBezTo>
                      <a:cubicBezTo>
                        <a:pt x="3230" y="27481"/>
                        <a:pt x="3107" y="27808"/>
                        <a:pt x="3026" y="28094"/>
                      </a:cubicBezTo>
                      <a:lnTo>
                        <a:pt x="2862" y="28503"/>
                      </a:lnTo>
                      <a:cubicBezTo>
                        <a:pt x="2739" y="28830"/>
                        <a:pt x="2658" y="29116"/>
                        <a:pt x="2535" y="29443"/>
                      </a:cubicBezTo>
                      <a:lnTo>
                        <a:pt x="2412" y="29811"/>
                      </a:lnTo>
                      <a:cubicBezTo>
                        <a:pt x="2290" y="30220"/>
                        <a:pt x="2126" y="30669"/>
                        <a:pt x="2004" y="31119"/>
                      </a:cubicBezTo>
                      <a:cubicBezTo>
                        <a:pt x="1677" y="32223"/>
                        <a:pt x="1431" y="33367"/>
                        <a:pt x="1186" y="34512"/>
                      </a:cubicBezTo>
                      <a:cubicBezTo>
                        <a:pt x="737" y="36801"/>
                        <a:pt x="1" y="39090"/>
                        <a:pt x="491" y="41665"/>
                      </a:cubicBezTo>
                      <a:cubicBezTo>
                        <a:pt x="543" y="41067"/>
                        <a:pt x="680" y="40890"/>
                        <a:pt x="855" y="40890"/>
                      </a:cubicBezTo>
                      <a:cubicBezTo>
                        <a:pt x="1095" y="40890"/>
                        <a:pt x="1408" y="41224"/>
                        <a:pt x="1668" y="41255"/>
                      </a:cubicBezTo>
                      <a:lnTo>
                        <a:pt x="1668" y="41255"/>
                      </a:lnTo>
                      <a:cubicBezTo>
                        <a:pt x="1226" y="39225"/>
                        <a:pt x="1150" y="37196"/>
                        <a:pt x="1881" y="35206"/>
                      </a:cubicBezTo>
                      <a:lnTo>
                        <a:pt x="1840" y="35206"/>
                      </a:lnTo>
                      <a:cubicBezTo>
                        <a:pt x="1922" y="34961"/>
                        <a:pt x="2004" y="34757"/>
                        <a:pt x="2126" y="34512"/>
                      </a:cubicBezTo>
                      <a:cubicBezTo>
                        <a:pt x="2331" y="35656"/>
                        <a:pt x="2412" y="36801"/>
                        <a:pt x="2331" y="37945"/>
                      </a:cubicBezTo>
                      <a:cubicBezTo>
                        <a:pt x="2249" y="39212"/>
                        <a:pt x="2535" y="40438"/>
                        <a:pt x="3230" y="41501"/>
                      </a:cubicBezTo>
                      <a:cubicBezTo>
                        <a:pt x="3843" y="44975"/>
                        <a:pt x="5601" y="48327"/>
                        <a:pt x="7603" y="51025"/>
                      </a:cubicBezTo>
                      <a:cubicBezTo>
                        <a:pt x="11200" y="55766"/>
                        <a:pt x="17536" y="59322"/>
                        <a:pt x="23422" y="60221"/>
                      </a:cubicBezTo>
                      <a:cubicBezTo>
                        <a:pt x="23446" y="60233"/>
                        <a:pt x="23470" y="60238"/>
                        <a:pt x="23494" y="60238"/>
                      </a:cubicBezTo>
                      <a:cubicBezTo>
                        <a:pt x="23551" y="60238"/>
                        <a:pt x="23609" y="60209"/>
                        <a:pt x="23667" y="60180"/>
                      </a:cubicBezTo>
                      <a:cubicBezTo>
                        <a:pt x="24689" y="60671"/>
                        <a:pt x="25711" y="61161"/>
                        <a:pt x="26732" y="61570"/>
                      </a:cubicBezTo>
                      <a:cubicBezTo>
                        <a:pt x="31145" y="63348"/>
                        <a:pt x="35815" y="64112"/>
                        <a:pt x="40520" y="64112"/>
                      </a:cubicBezTo>
                      <a:cubicBezTo>
                        <a:pt x="47497" y="64112"/>
                        <a:pt x="54548" y="62433"/>
                        <a:pt x="60944" y="59894"/>
                      </a:cubicBezTo>
                      <a:cubicBezTo>
                        <a:pt x="67157" y="57442"/>
                        <a:pt x="72838" y="53845"/>
                        <a:pt x="77702" y="49226"/>
                      </a:cubicBezTo>
                      <a:cubicBezTo>
                        <a:pt x="78438" y="48654"/>
                        <a:pt x="79174" y="48082"/>
                        <a:pt x="79950" y="47510"/>
                      </a:cubicBezTo>
                      <a:lnTo>
                        <a:pt x="79950" y="47510"/>
                      </a:lnTo>
                      <a:lnTo>
                        <a:pt x="78561" y="49063"/>
                      </a:lnTo>
                      <a:cubicBezTo>
                        <a:pt x="79787" y="48164"/>
                        <a:pt x="80890" y="47142"/>
                        <a:pt x="81912" y="45997"/>
                      </a:cubicBezTo>
                      <a:lnTo>
                        <a:pt x="82198" y="45752"/>
                      </a:lnTo>
                      <a:lnTo>
                        <a:pt x="82198" y="45752"/>
                      </a:lnTo>
                      <a:cubicBezTo>
                        <a:pt x="82444" y="46447"/>
                        <a:pt x="81749" y="46733"/>
                        <a:pt x="82117" y="47510"/>
                      </a:cubicBezTo>
                      <a:cubicBezTo>
                        <a:pt x="84692" y="43749"/>
                        <a:pt x="86695" y="39825"/>
                        <a:pt x="89024" y="36065"/>
                      </a:cubicBezTo>
                      <a:lnTo>
                        <a:pt x="89065" y="36187"/>
                      </a:lnTo>
                      <a:cubicBezTo>
                        <a:pt x="89065" y="36433"/>
                        <a:pt x="89024" y="36678"/>
                        <a:pt x="88984" y="36964"/>
                      </a:cubicBezTo>
                      <a:cubicBezTo>
                        <a:pt x="89024" y="37741"/>
                        <a:pt x="88943" y="38558"/>
                        <a:pt x="88738" y="39294"/>
                      </a:cubicBezTo>
                      <a:cubicBezTo>
                        <a:pt x="88534" y="39907"/>
                        <a:pt x="88330" y="40520"/>
                        <a:pt x="88207" y="41133"/>
                      </a:cubicBezTo>
                      <a:lnTo>
                        <a:pt x="88616" y="41215"/>
                      </a:lnTo>
                      <a:cubicBezTo>
                        <a:pt x="88738" y="40929"/>
                        <a:pt x="88861" y="40684"/>
                        <a:pt x="88943" y="40397"/>
                      </a:cubicBezTo>
                      <a:lnTo>
                        <a:pt x="88943" y="40397"/>
                      </a:lnTo>
                      <a:cubicBezTo>
                        <a:pt x="88738" y="41297"/>
                        <a:pt x="88493" y="42196"/>
                        <a:pt x="88248" y="43136"/>
                      </a:cubicBezTo>
                      <a:cubicBezTo>
                        <a:pt x="89270" y="41992"/>
                        <a:pt x="89842" y="40479"/>
                        <a:pt x="89801" y="38967"/>
                      </a:cubicBezTo>
                      <a:cubicBezTo>
                        <a:pt x="89597" y="35288"/>
                        <a:pt x="89638" y="31610"/>
                        <a:pt x="89392" y="27972"/>
                      </a:cubicBezTo>
                      <a:cubicBezTo>
                        <a:pt x="89311" y="26623"/>
                        <a:pt x="89065" y="25315"/>
                        <a:pt x="88657" y="24007"/>
                      </a:cubicBezTo>
                      <a:cubicBezTo>
                        <a:pt x="88411" y="23271"/>
                        <a:pt x="88166" y="22576"/>
                        <a:pt x="87880" y="21882"/>
                      </a:cubicBezTo>
                      <a:cubicBezTo>
                        <a:pt x="86981" y="19756"/>
                        <a:pt x="85836" y="17753"/>
                        <a:pt x="84487" y="15873"/>
                      </a:cubicBezTo>
                      <a:cubicBezTo>
                        <a:pt x="80809" y="10559"/>
                        <a:pt x="75740" y="6390"/>
                        <a:pt x="69855" y="3856"/>
                      </a:cubicBezTo>
                      <a:cubicBezTo>
                        <a:pt x="63652" y="1128"/>
                        <a:pt x="57191" y="0"/>
                        <a:pt x="505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</a:t>
                  </a:r>
                  <a:endParaRPr/>
                </a:p>
              </p:txBody>
            </p:sp>
            <p:sp>
              <p:nvSpPr>
                <p:cNvPr id="14" name="Google Shape;1798;p38">
                  <a:extLst>
                    <a:ext uri="{FF2B5EF4-FFF2-40B4-BE49-F238E27FC236}">
                      <a16:creationId xmlns:a16="http://schemas.microsoft.com/office/drawing/2014/main" id="{00578694-2A5E-D2D4-68EE-E1D1ACE18032}"/>
                    </a:ext>
                  </a:extLst>
                </p:cNvPr>
                <p:cNvSpPr/>
                <p:nvPr/>
              </p:nvSpPr>
              <p:spPr>
                <a:xfrm>
                  <a:off x="2788677" y="1338040"/>
                  <a:ext cx="794400" cy="64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" name="Google Shape;1799;p38">
              <a:extLst>
                <a:ext uri="{FF2B5EF4-FFF2-40B4-BE49-F238E27FC236}">
                  <a16:creationId xmlns:a16="http://schemas.microsoft.com/office/drawing/2014/main" id="{7ABF774F-CD81-41F4-3757-4D11EDD1AF3A}"/>
                </a:ext>
              </a:extLst>
            </p:cNvPr>
            <p:cNvSpPr/>
            <p:nvPr/>
          </p:nvSpPr>
          <p:spPr>
            <a:xfrm>
              <a:off x="4752667" y="1862625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" name="Google Shape;1800;p38">
              <a:extLst>
                <a:ext uri="{FF2B5EF4-FFF2-40B4-BE49-F238E27FC236}">
                  <a16:creationId xmlns:a16="http://schemas.microsoft.com/office/drawing/2014/main" id="{17E2C12B-CBEC-B864-FDB3-014E68AEE446}"/>
                </a:ext>
              </a:extLst>
            </p:cNvPr>
            <p:cNvSpPr/>
            <p:nvPr/>
          </p:nvSpPr>
          <p:spPr>
            <a:xfrm rot="10800000" flipH="1">
              <a:off x="4679225" y="2896361"/>
              <a:ext cx="832958" cy="928264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6" name="Google Shape;1801;p38">
              <a:extLst>
                <a:ext uri="{FF2B5EF4-FFF2-40B4-BE49-F238E27FC236}">
                  <a16:creationId xmlns:a16="http://schemas.microsoft.com/office/drawing/2014/main" id="{65FA243D-D679-6BA7-0CB8-C4AD4FF5E6B0}"/>
                </a:ext>
              </a:extLst>
            </p:cNvPr>
            <p:cNvSpPr/>
            <p:nvPr/>
          </p:nvSpPr>
          <p:spPr>
            <a:xfrm rot="10800000" flipH="1">
              <a:off x="4752667" y="2531753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pSp>
          <p:nvGrpSpPr>
            <p:cNvPr id="7" name="Google Shape;1802;p38">
              <a:extLst>
                <a:ext uri="{FF2B5EF4-FFF2-40B4-BE49-F238E27FC236}">
                  <a16:creationId xmlns:a16="http://schemas.microsoft.com/office/drawing/2014/main" id="{8471057F-846B-B486-715C-55E57FC3FB10}"/>
                </a:ext>
              </a:extLst>
            </p:cNvPr>
            <p:cNvGrpSpPr/>
            <p:nvPr/>
          </p:nvGrpSpPr>
          <p:grpSpPr>
            <a:xfrm>
              <a:off x="4059576" y="2150492"/>
              <a:ext cx="1088508" cy="918876"/>
              <a:chOff x="3390413" y="1561660"/>
              <a:chExt cx="2078495" cy="1754585"/>
            </a:xfrm>
          </p:grpSpPr>
          <p:sp>
            <p:nvSpPr>
              <p:cNvPr id="8" name="Google Shape;1803;p38">
                <a:extLst>
                  <a:ext uri="{FF2B5EF4-FFF2-40B4-BE49-F238E27FC236}">
                    <a16:creationId xmlns:a16="http://schemas.microsoft.com/office/drawing/2014/main" id="{0C7C42A7-69AA-5BCA-F61D-D1F71BF6352A}"/>
                  </a:ext>
                </a:extLst>
              </p:cNvPr>
              <p:cNvSpPr/>
              <p:nvPr/>
            </p:nvSpPr>
            <p:spPr>
              <a:xfrm>
                <a:off x="3390413" y="1561660"/>
                <a:ext cx="2078495" cy="175458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804;p38">
                <a:extLst>
                  <a:ext uri="{FF2B5EF4-FFF2-40B4-BE49-F238E27FC236}">
                    <a16:creationId xmlns:a16="http://schemas.microsoft.com/office/drawing/2014/main" id="{35EEF6AD-1F97-C491-5919-A19C19BEC161}"/>
                  </a:ext>
                </a:extLst>
              </p:cNvPr>
              <p:cNvSpPr/>
              <p:nvPr/>
            </p:nvSpPr>
            <p:spPr>
              <a:xfrm>
                <a:off x="3734059" y="1854011"/>
                <a:ext cx="1391203" cy="1169884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05;p38">
                <a:extLst>
                  <a:ext uri="{FF2B5EF4-FFF2-40B4-BE49-F238E27FC236}">
                    <a16:creationId xmlns:a16="http://schemas.microsoft.com/office/drawing/2014/main" id="{B61B9833-3B6C-675C-D5E8-C614A6A3862C}"/>
                  </a:ext>
                </a:extLst>
              </p:cNvPr>
              <p:cNvSpPr/>
              <p:nvPr/>
            </p:nvSpPr>
            <p:spPr>
              <a:xfrm>
                <a:off x="4056816" y="2125445"/>
                <a:ext cx="745689" cy="62701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1806;p38">
            <a:extLst>
              <a:ext uri="{FF2B5EF4-FFF2-40B4-BE49-F238E27FC236}">
                <a16:creationId xmlns:a16="http://schemas.microsoft.com/office/drawing/2014/main" id="{44DBCFC0-E81D-7203-5444-BBBCDFE72BFE}"/>
              </a:ext>
            </a:extLst>
          </p:cNvPr>
          <p:cNvGrpSpPr/>
          <p:nvPr/>
        </p:nvGrpSpPr>
        <p:grpSpPr>
          <a:xfrm>
            <a:off x="2389666" y="2493772"/>
            <a:ext cx="689289" cy="603816"/>
            <a:chOff x="5791630" y="1686742"/>
            <a:chExt cx="689289" cy="603816"/>
          </a:xfrm>
        </p:grpSpPr>
        <p:sp>
          <p:nvSpPr>
            <p:cNvPr id="24" name="Google Shape;1807;p38">
              <a:extLst>
                <a:ext uri="{FF2B5EF4-FFF2-40B4-BE49-F238E27FC236}">
                  <a16:creationId xmlns:a16="http://schemas.microsoft.com/office/drawing/2014/main" id="{97965EA2-0641-D440-43B0-E61D53C30CF1}"/>
                </a:ext>
              </a:extLst>
            </p:cNvPr>
            <p:cNvSpPr/>
            <p:nvPr/>
          </p:nvSpPr>
          <p:spPr>
            <a:xfrm>
              <a:off x="5791630" y="1686742"/>
              <a:ext cx="689289" cy="603816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5" name="Google Shape;1808;p38">
              <a:extLst>
                <a:ext uri="{FF2B5EF4-FFF2-40B4-BE49-F238E27FC236}">
                  <a16:creationId xmlns:a16="http://schemas.microsoft.com/office/drawing/2014/main" id="{356DDCFD-89FB-F1C4-5EEF-D7A56C1A312A}"/>
                </a:ext>
              </a:extLst>
            </p:cNvPr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809;p38">
            <a:extLst>
              <a:ext uri="{FF2B5EF4-FFF2-40B4-BE49-F238E27FC236}">
                <a16:creationId xmlns:a16="http://schemas.microsoft.com/office/drawing/2014/main" id="{11436474-4C79-9207-13DB-B8D21CC688AD}"/>
              </a:ext>
            </a:extLst>
          </p:cNvPr>
          <p:cNvSpPr txBox="1"/>
          <p:nvPr/>
        </p:nvSpPr>
        <p:spPr>
          <a:xfrm>
            <a:off x="2389661" y="257263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2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27" name="Google Shape;1806;p38">
            <a:extLst>
              <a:ext uri="{FF2B5EF4-FFF2-40B4-BE49-F238E27FC236}">
                <a16:creationId xmlns:a16="http://schemas.microsoft.com/office/drawing/2014/main" id="{B7336FF0-ABF6-FC17-47BF-BC6979B7FA94}"/>
              </a:ext>
            </a:extLst>
          </p:cNvPr>
          <p:cNvGrpSpPr/>
          <p:nvPr/>
        </p:nvGrpSpPr>
        <p:grpSpPr>
          <a:xfrm>
            <a:off x="2389666" y="3429589"/>
            <a:ext cx="689289" cy="603816"/>
            <a:chOff x="5791630" y="1686742"/>
            <a:chExt cx="689289" cy="603816"/>
          </a:xfrm>
        </p:grpSpPr>
        <p:sp>
          <p:nvSpPr>
            <p:cNvPr id="28" name="Google Shape;1807;p38">
              <a:extLst>
                <a:ext uri="{FF2B5EF4-FFF2-40B4-BE49-F238E27FC236}">
                  <a16:creationId xmlns:a16="http://schemas.microsoft.com/office/drawing/2014/main" id="{A1162877-A362-FA58-B76F-D50E4059E58A}"/>
                </a:ext>
              </a:extLst>
            </p:cNvPr>
            <p:cNvSpPr/>
            <p:nvPr/>
          </p:nvSpPr>
          <p:spPr>
            <a:xfrm>
              <a:off x="5791630" y="1686742"/>
              <a:ext cx="689289" cy="603816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9" name="Google Shape;1808;p38">
              <a:extLst>
                <a:ext uri="{FF2B5EF4-FFF2-40B4-BE49-F238E27FC236}">
                  <a16:creationId xmlns:a16="http://schemas.microsoft.com/office/drawing/2014/main" id="{D95B66A5-3A6C-A7D5-39F9-69A4706C4582}"/>
                </a:ext>
              </a:extLst>
            </p:cNvPr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809;p38">
            <a:extLst>
              <a:ext uri="{FF2B5EF4-FFF2-40B4-BE49-F238E27FC236}">
                <a16:creationId xmlns:a16="http://schemas.microsoft.com/office/drawing/2014/main" id="{DE882491-6359-1545-5519-9DC701455B38}"/>
              </a:ext>
            </a:extLst>
          </p:cNvPr>
          <p:cNvSpPr txBox="1"/>
          <p:nvPr/>
        </p:nvSpPr>
        <p:spPr>
          <a:xfrm>
            <a:off x="2389661" y="3508447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3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31" name="Google Shape;1806;p38">
            <a:extLst>
              <a:ext uri="{FF2B5EF4-FFF2-40B4-BE49-F238E27FC236}">
                <a16:creationId xmlns:a16="http://schemas.microsoft.com/office/drawing/2014/main" id="{A16CB676-0CB1-D955-E949-F02377F0EF7D}"/>
              </a:ext>
            </a:extLst>
          </p:cNvPr>
          <p:cNvGrpSpPr/>
          <p:nvPr/>
        </p:nvGrpSpPr>
        <p:grpSpPr>
          <a:xfrm>
            <a:off x="5590365" y="1562180"/>
            <a:ext cx="689289" cy="603816"/>
            <a:chOff x="5791630" y="1686742"/>
            <a:chExt cx="689289" cy="603816"/>
          </a:xfrm>
        </p:grpSpPr>
        <p:sp>
          <p:nvSpPr>
            <p:cNvPr id="32" name="Google Shape;1807;p38">
              <a:extLst>
                <a:ext uri="{FF2B5EF4-FFF2-40B4-BE49-F238E27FC236}">
                  <a16:creationId xmlns:a16="http://schemas.microsoft.com/office/drawing/2014/main" id="{E2AA90B5-B1E1-C342-902E-2140EFF4BA5D}"/>
                </a:ext>
              </a:extLst>
            </p:cNvPr>
            <p:cNvSpPr/>
            <p:nvPr/>
          </p:nvSpPr>
          <p:spPr>
            <a:xfrm>
              <a:off x="5791630" y="1686742"/>
              <a:ext cx="689289" cy="603816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33" name="Google Shape;1808;p38">
              <a:extLst>
                <a:ext uri="{FF2B5EF4-FFF2-40B4-BE49-F238E27FC236}">
                  <a16:creationId xmlns:a16="http://schemas.microsoft.com/office/drawing/2014/main" id="{A65A436C-2A4B-5B4E-B509-7C4ECF886911}"/>
                </a:ext>
              </a:extLst>
            </p:cNvPr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809;p38">
            <a:extLst>
              <a:ext uri="{FF2B5EF4-FFF2-40B4-BE49-F238E27FC236}">
                <a16:creationId xmlns:a16="http://schemas.microsoft.com/office/drawing/2014/main" id="{3E04B3B6-AFBB-F141-C92C-96897D46DA17}"/>
              </a:ext>
            </a:extLst>
          </p:cNvPr>
          <p:cNvSpPr txBox="1"/>
          <p:nvPr/>
        </p:nvSpPr>
        <p:spPr>
          <a:xfrm>
            <a:off x="5590360" y="1641038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4</a:t>
            </a:r>
            <a:endParaRPr sz="3000" b="1" dirty="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35" name="Google Shape;1788;p38">
            <a:extLst>
              <a:ext uri="{FF2B5EF4-FFF2-40B4-BE49-F238E27FC236}">
                <a16:creationId xmlns:a16="http://schemas.microsoft.com/office/drawing/2014/main" id="{8EC480EC-9D85-FCE7-8AB3-F365B51F6EA7}"/>
              </a:ext>
            </a:extLst>
          </p:cNvPr>
          <p:cNvSpPr txBox="1">
            <a:spLocks/>
          </p:cNvSpPr>
          <p:nvPr/>
        </p:nvSpPr>
        <p:spPr>
          <a:xfrm>
            <a:off x="670302" y="3412389"/>
            <a:ext cx="2382940" cy="77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lnSpc>
                <a:spcPct val="100000"/>
              </a:lnSpc>
              <a:buFont typeface="Roboto Condensed"/>
              <a:buNone/>
            </a:pPr>
            <a:r>
              <a:rPr lang="en-US" dirty="0"/>
              <a:t>Abdel-Aziz </a:t>
            </a:r>
            <a:r>
              <a:rPr lang="en-US" dirty="0" err="1"/>
              <a:t>Elsyed</a:t>
            </a:r>
            <a:r>
              <a:rPr lang="en-US" dirty="0"/>
              <a:t> </a:t>
            </a:r>
          </a:p>
        </p:txBody>
      </p:sp>
      <p:sp>
        <p:nvSpPr>
          <p:cNvPr id="36" name="Google Shape;1788;p38">
            <a:extLst>
              <a:ext uri="{FF2B5EF4-FFF2-40B4-BE49-F238E27FC236}">
                <a16:creationId xmlns:a16="http://schemas.microsoft.com/office/drawing/2014/main" id="{6D1AECAC-4982-B6C2-4DCB-912D71F217BB}"/>
              </a:ext>
            </a:extLst>
          </p:cNvPr>
          <p:cNvSpPr txBox="1">
            <a:spLocks/>
          </p:cNvSpPr>
          <p:nvPr/>
        </p:nvSpPr>
        <p:spPr>
          <a:xfrm>
            <a:off x="611581" y="2334691"/>
            <a:ext cx="2382940" cy="77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lnSpc>
                <a:spcPct val="100000"/>
              </a:lnSpc>
              <a:buFont typeface="Roboto Condensed"/>
              <a:buNone/>
            </a:pPr>
            <a:r>
              <a:rPr lang="en-US" dirty="0"/>
              <a:t>Mohamed Hossam</a:t>
            </a:r>
          </a:p>
        </p:txBody>
      </p:sp>
      <p:sp>
        <p:nvSpPr>
          <p:cNvPr id="37" name="Google Shape;1788;p38">
            <a:extLst>
              <a:ext uri="{FF2B5EF4-FFF2-40B4-BE49-F238E27FC236}">
                <a16:creationId xmlns:a16="http://schemas.microsoft.com/office/drawing/2014/main" id="{041AF6CF-A819-F2B3-2EF6-8198316E0D38}"/>
              </a:ext>
            </a:extLst>
          </p:cNvPr>
          <p:cNvSpPr txBox="1">
            <a:spLocks/>
          </p:cNvSpPr>
          <p:nvPr/>
        </p:nvSpPr>
        <p:spPr>
          <a:xfrm>
            <a:off x="725809" y="1412557"/>
            <a:ext cx="2382940" cy="77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lnSpc>
                <a:spcPct val="100000"/>
              </a:lnSpc>
              <a:buFont typeface="Roboto Condensed"/>
              <a:buNone/>
            </a:pPr>
            <a:r>
              <a:rPr lang="en-US" dirty="0" err="1"/>
              <a:t>Ezz</a:t>
            </a:r>
            <a:r>
              <a:rPr lang="en-US" dirty="0"/>
              <a:t> El-Deen Amer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6D3F-A895-9CA9-B92E-225A13B1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Google Shape;1921;p44">
            <a:extLst>
              <a:ext uri="{FF2B5EF4-FFF2-40B4-BE49-F238E27FC236}">
                <a16:creationId xmlns:a16="http://schemas.microsoft.com/office/drawing/2014/main" id="{EA6A18E0-29D1-8312-94F7-C3484F40407C}"/>
              </a:ext>
            </a:extLst>
          </p:cNvPr>
          <p:cNvSpPr txBox="1">
            <a:spLocks/>
          </p:cNvSpPr>
          <p:nvPr/>
        </p:nvSpPr>
        <p:spPr>
          <a:xfrm>
            <a:off x="1981200" y="1733550"/>
            <a:ext cx="51054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ML model:</a:t>
            </a:r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https://colab.research.google.com/drive/15kL3hmXYF3weXhCBHjFD5SJh_X7zWoih?usp=sharing</a:t>
            </a:r>
            <a:endParaRPr lang="en-US" sz="1800" dirty="0"/>
          </a:p>
          <a:p>
            <a:r>
              <a:rPr lang="en-US" sz="1800" dirty="0" err="1"/>
              <a:t>Dataprep</a:t>
            </a:r>
            <a:r>
              <a:rPr lang="en-US" sz="1800" dirty="0"/>
              <a:t>:</a:t>
            </a:r>
          </a:p>
          <a:p>
            <a:r>
              <a:rPr lang="en-US" sz="1800" dirty="0">
                <a:hlinkClick r:id="rId3"/>
              </a:rPr>
              <a:t>https://colab.research.google.com/drive/1egR-fSso1SQgd0_Oec-Kc6lMHY0LCrxm#scrollTo=BILqD7m7Z-vO</a:t>
            </a:r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39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41"/>
          <p:cNvSpPr txBox="1">
            <a:spLocks noGrp="1"/>
          </p:cNvSpPr>
          <p:nvPr>
            <p:ph type="ctrTitle"/>
          </p:nvPr>
        </p:nvSpPr>
        <p:spPr>
          <a:xfrm>
            <a:off x="3326925" y="3638550"/>
            <a:ext cx="2490150" cy="676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Roboto Condensed"/>
                <a:ea typeface="Roboto Condensed"/>
                <a:cs typeface="Roboto Condensed"/>
                <a:sym typeface="Roboto Condensed"/>
              </a:rPr>
              <a:t>Thanks</a:t>
            </a:r>
            <a:endParaRPr sz="54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946380" y="2077718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31084" y="20989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Visulazation </a:t>
            </a:r>
            <a:endParaRPr dirty="0"/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>
            <a:spLocks noGrp="1"/>
          </p:cNvSpPr>
          <p:nvPr>
            <p:ph type="subTitle" idx="1"/>
          </p:nvPr>
        </p:nvSpPr>
        <p:spPr>
          <a:xfrm>
            <a:off x="2220240" y="2419350"/>
            <a:ext cx="3290487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Our dataset focuses on HealthCare Quality Analysis, specifically targeting heart disease prediction. It comprises 14 columns and 1203 rows . We divided our data to 3 collections (</a:t>
            </a:r>
            <a:r>
              <a:rPr lang="en-US" sz="1800" dirty="0" err="1"/>
              <a:t>patient_info,exercise_info,Target</a:t>
            </a:r>
            <a:r>
              <a:rPr lang="en-US" sz="18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1729" name="Google Shape;1729;p35"/>
          <p:cNvSpPr txBox="1">
            <a:spLocks noGrp="1"/>
          </p:cNvSpPr>
          <p:nvPr>
            <p:ph type="ctrTitle"/>
          </p:nvPr>
        </p:nvSpPr>
        <p:spPr>
          <a:xfrm>
            <a:off x="2033391" y="1681496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grpSp>
        <p:nvGrpSpPr>
          <p:cNvPr id="1730" name="Google Shape;1730;p35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31" name="Google Shape;1731;p35"/>
            <p:cNvSpPr/>
            <p:nvPr/>
          </p:nvSpPr>
          <p:spPr>
            <a:xfrm>
              <a:off x="5265200" y="2789450"/>
              <a:ext cx="106550" cy="104475"/>
            </a:xfrm>
            <a:custGeom>
              <a:avLst/>
              <a:gdLst/>
              <a:ahLst/>
              <a:cxnLst/>
              <a:rect l="l" t="t" r="r" b="b"/>
              <a:pathLst>
                <a:path w="4262" h="4179" extrusionOk="0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242850" y="2742925"/>
              <a:ext cx="13275" cy="16700"/>
            </a:xfrm>
            <a:custGeom>
              <a:avLst/>
              <a:gdLst/>
              <a:ahLst/>
              <a:cxnLst/>
              <a:rect l="l" t="t" r="r" b="b"/>
              <a:pathLst>
                <a:path w="531" h="668" extrusionOk="0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134600" y="2757950"/>
              <a:ext cx="320725" cy="161750"/>
            </a:xfrm>
            <a:custGeom>
              <a:avLst/>
              <a:gdLst/>
              <a:ahLst/>
              <a:cxnLst/>
              <a:rect l="l" t="t" r="r" b="b"/>
              <a:pathLst>
                <a:path w="12829" h="6470" extrusionOk="0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198450" y="2902600"/>
              <a:ext cx="38350" cy="44275"/>
            </a:xfrm>
            <a:custGeom>
              <a:avLst/>
              <a:gdLst/>
              <a:ahLst/>
              <a:cxnLst/>
              <a:rect l="l" t="t" r="r" b="b"/>
              <a:pathLst>
                <a:path w="1534" h="1771" extrusionOk="0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349950" y="2904775"/>
              <a:ext cx="38350" cy="41625"/>
            </a:xfrm>
            <a:custGeom>
              <a:avLst/>
              <a:gdLst/>
              <a:ahLst/>
              <a:cxnLst/>
              <a:rect l="l" t="t" r="r" b="b"/>
              <a:pathLst>
                <a:path w="1534" h="1665" extrusionOk="0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345025" y="2900225"/>
              <a:ext cx="70250" cy="65200"/>
            </a:xfrm>
            <a:custGeom>
              <a:avLst/>
              <a:gdLst/>
              <a:ahLst/>
              <a:cxnLst/>
              <a:rect l="l" t="t" r="r" b="b"/>
              <a:pathLst>
                <a:path w="2810" h="2608" extrusionOk="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367950" y="29206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192350" y="2897325"/>
              <a:ext cx="69975" cy="65200"/>
            </a:xfrm>
            <a:custGeom>
              <a:avLst/>
              <a:gdLst/>
              <a:ahLst/>
              <a:cxnLst/>
              <a:rect l="l" t="t" r="r" b="b"/>
              <a:pathLst>
                <a:path w="2799" h="2608" extrusionOk="0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215575" y="29177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132575" y="2738825"/>
              <a:ext cx="325950" cy="204125"/>
            </a:xfrm>
            <a:custGeom>
              <a:avLst/>
              <a:gdLst/>
              <a:ahLst/>
              <a:cxnLst/>
              <a:rect l="l" t="t" r="r" b="b"/>
              <a:pathLst>
                <a:path w="13038" h="8165" extrusionOk="0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260575" y="2785525"/>
              <a:ext cx="114375" cy="114425"/>
            </a:xfrm>
            <a:custGeom>
              <a:avLst/>
              <a:gdLst/>
              <a:ahLst/>
              <a:cxnLst/>
              <a:rect l="l" t="t" r="r" b="b"/>
              <a:pathLst>
                <a:path w="4575" h="4577" extrusionOk="0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247500" y="2709875"/>
              <a:ext cx="10300" cy="23900"/>
            </a:xfrm>
            <a:custGeom>
              <a:avLst/>
              <a:gdLst/>
              <a:ahLst/>
              <a:cxnLst/>
              <a:rect l="l" t="t" r="r" b="b"/>
              <a:pathLst>
                <a:path w="412" h="956" extrusionOk="0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219950" y="2719375"/>
              <a:ext cx="18600" cy="18075"/>
            </a:xfrm>
            <a:custGeom>
              <a:avLst/>
              <a:gdLst/>
              <a:ahLst/>
              <a:cxnLst/>
              <a:rect l="l" t="t" r="r" b="b"/>
              <a:pathLst>
                <a:path w="744" h="723" extrusionOk="0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211875" y="2743325"/>
              <a:ext cx="19975" cy="7050"/>
            </a:xfrm>
            <a:custGeom>
              <a:avLst/>
              <a:gdLst/>
              <a:ahLst/>
              <a:cxnLst/>
              <a:rect l="l" t="t" r="r" b="b"/>
              <a:pathLst>
                <a:path w="799" h="282" extrusionOk="0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263000" y="2718575"/>
              <a:ext cx="18525" cy="18425"/>
            </a:xfrm>
            <a:custGeom>
              <a:avLst/>
              <a:gdLst/>
              <a:ahLst/>
              <a:cxnLst/>
              <a:rect l="l" t="t" r="r" b="b"/>
              <a:pathLst>
                <a:path w="741" h="737" extrusionOk="0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269550" y="2742475"/>
              <a:ext cx="20125" cy="6875"/>
            </a:xfrm>
            <a:custGeom>
              <a:avLst/>
              <a:gdLst/>
              <a:ahLst/>
              <a:cxnLst/>
              <a:rect l="l" t="t" r="r" b="b"/>
              <a:pathLst>
                <a:path w="805" h="275" extrusionOk="0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" name="Google Shape;1751;p36"/>
          <p:cNvGrpSpPr/>
          <p:nvPr/>
        </p:nvGrpSpPr>
        <p:grpSpPr>
          <a:xfrm>
            <a:off x="2590800" y="175464"/>
            <a:ext cx="953679" cy="953690"/>
            <a:chOff x="2768600" y="1372700"/>
            <a:chExt cx="794203" cy="627015"/>
          </a:xfrm>
        </p:grpSpPr>
        <p:sp>
          <p:nvSpPr>
            <p:cNvPr id="1752" name="Google Shape;1752;p36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36"/>
          <p:cNvSpPr txBox="1">
            <a:spLocks noGrp="1"/>
          </p:cNvSpPr>
          <p:nvPr>
            <p:ph type="subTitle" idx="1"/>
          </p:nvPr>
        </p:nvSpPr>
        <p:spPr>
          <a:xfrm>
            <a:off x="2412917" y="933625"/>
            <a:ext cx="5181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Number of Entries</a:t>
            </a:r>
            <a:r>
              <a:rPr lang="en-US" dirty="0"/>
              <a:t>: The dataset consists of 1203 entries, ranging from index 0 to 1203.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Columns</a:t>
            </a:r>
            <a:r>
              <a:rPr lang="en-US" dirty="0"/>
              <a:t>: There are 14 columns in the dataset corresponding to various attributes of the patients and results of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Types: </a:t>
            </a:r>
            <a:r>
              <a:rPr lang="en-US" dirty="0"/>
              <a:t>Most of the columns (13 out of 14) are of the int64 data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the </a:t>
            </a:r>
            <a:r>
              <a:rPr lang="en-US" b="1" dirty="0" err="1"/>
              <a:t>oldpeak</a:t>
            </a:r>
            <a:r>
              <a:rPr lang="en-US" dirty="0"/>
              <a:t> column is of the float64 data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Missing Values</a:t>
            </a:r>
            <a:r>
              <a:rPr lang="en-US" dirty="0"/>
              <a:t>: There don't appear to be any missing values in the dataset as each column has  1203non-null entries.</a:t>
            </a:r>
            <a:endParaRPr dirty="0"/>
          </a:p>
        </p:txBody>
      </p:sp>
      <p:sp>
        <p:nvSpPr>
          <p:cNvPr id="1755" name="Google Shape;1755;p36"/>
          <p:cNvSpPr txBox="1">
            <a:spLocks noGrp="1"/>
          </p:cNvSpPr>
          <p:nvPr>
            <p:ph type="ctrTitle"/>
          </p:nvPr>
        </p:nvSpPr>
        <p:spPr>
          <a:xfrm>
            <a:off x="2892017" y="402912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1756" name="Google Shape;1756;p36"/>
          <p:cNvSpPr txBox="1">
            <a:spLocks noGrp="1"/>
          </p:cNvSpPr>
          <p:nvPr>
            <p:ph type="title" idx="2"/>
          </p:nvPr>
        </p:nvSpPr>
        <p:spPr>
          <a:xfrm>
            <a:off x="2458637" y="278947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53"/>
          <p:cNvSpPr txBox="1">
            <a:spLocks noGrp="1"/>
          </p:cNvSpPr>
          <p:nvPr>
            <p:ph type="subTitle" idx="1"/>
          </p:nvPr>
        </p:nvSpPr>
        <p:spPr>
          <a:xfrm>
            <a:off x="838200" y="1002148"/>
            <a:ext cx="6391608" cy="339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Age:Age</a:t>
            </a:r>
            <a:r>
              <a:rPr lang="en-US" dirty="0"/>
              <a:t> of the patient in years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Sex:Gender</a:t>
            </a:r>
            <a:r>
              <a:rPr lang="en-US" dirty="0"/>
              <a:t> of the patient:                                                                             	   (0 = male, 1 = female)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Cp:Chest</a:t>
            </a:r>
            <a:r>
              <a:rPr lang="en-US" dirty="0"/>
              <a:t> pain type:</a:t>
            </a:r>
            <a:br>
              <a:rPr lang="en-US" dirty="0"/>
            </a:br>
            <a:r>
              <a:rPr lang="en-US" dirty="0"/>
              <a:t>		0: Typical angina</a:t>
            </a:r>
            <a:br>
              <a:rPr lang="en-US" dirty="0"/>
            </a:br>
            <a:r>
              <a:rPr lang="en-US" dirty="0"/>
              <a:t>		1: Atypical angina</a:t>
            </a:r>
            <a:br>
              <a:rPr lang="en-US" dirty="0"/>
            </a:br>
            <a:r>
              <a:rPr lang="en-US" dirty="0"/>
              <a:t>		2: Non-anginal pain</a:t>
            </a:r>
            <a:br>
              <a:rPr lang="en-US" dirty="0"/>
            </a:br>
            <a:r>
              <a:rPr lang="en-US" dirty="0"/>
              <a:t>		3: Asymptomatic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Trestbps</a:t>
            </a:r>
            <a:r>
              <a:rPr lang="en-US" dirty="0"/>
              <a:t>: Resting blood pressure in mm Hg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Chol:Serum</a:t>
            </a:r>
            <a:r>
              <a:rPr lang="en-US" dirty="0"/>
              <a:t> cholesterol in mg/dl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Fbs:Fasting</a:t>
            </a:r>
            <a:r>
              <a:rPr lang="en-US" dirty="0"/>
              <a:t> blood sugar level, categorized as above 120 mg/dl          	 (1 = true, 0 = false)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B31EC-B6C4-6DAF-208F-389E66F21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5800" y="285750"/>
            <a:ext cx="4974300" cy="716398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1D862F4-2285-CF0D-2894-2568BA8E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133475"/>
            <a:ext cx="6313950" cy="3638550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Restecg:Resting</a:t>
            </a:r>
            <a:r>
              <a:rPr lang="en-US" dirty="0"/>
              <a:t> electrocardiographic results:</a:t>
            </a:r>
            <a:br>
              <a:rPr lang="en-US" dirty="0"/>
            </a:br>
            <a:r>
              <a:rPr lang="en-US" dirty="0"/>
              <a:t>		0: Normal</a:t>
            </a:r>
            <a:br>
              <a:rPr lang="en-US" dirty="0"/>
            </a:br>
            <a:r>
              <a:rPr lang="en-US" dirty="0"/>
              <a:t>		1: Having ST-T wave abnormality</a:t>
            </a:r>
          </a:p>
          <a:p>
            <a:pPr marL="457200" lvl="1" indent="0" algn="l"/>
            <a:r>
              <a:rPr lang="en-US" dirty="0"/>
              <a:t>     	                   2: Showing probable or definite left ventricular           		  hypertrophy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Thalach:Maximum</a:t>
            </a:r>
            <a:r>
              <a:rPr lang="en-US" dirty="0"/>
              <a:t> heart rate achieved during a stress test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Exang:Exercise-induced</a:t>
            </a:r>
            <a:r>
              <a:rPr lang="en-US" dirty="0"/>
              <a:t> angina                 (1 = yes, 0 = no)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Oldpeak:ST</a:t>
            </a:r>
            <a:r>
              <a:rPr lang="en-US" dirty="0"/>
              <a:t> depression induced by exercise relative to rest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Slope:Slope</a:t>
            </a:r>
            <a:r>
              <a:rPr lang="en-US" dirty="0"/>
              <a:t> of the peak exercise ST segment:</a:t>
            </a:r>
            <a:br>
              <a:rPr lang="en-US" dirty="0"/>
            </a:br>
            <a:r>
              <a:rPr lang="en-US" dirty="0"/>
              <a:t>	     0: Upsloping</a:t>
            </a:r>
            <a:br>
              <a:rPr lang="en-US" dirty="0"/>
            </a:br>
            <a:r>
              <a:rPr lang="en-US" dirty="0"/>
              <a:t>        1: Flat</a:t>
            </a:r>
            <a:br>
              <a:rPr lang="en-US" dirty="0"/>
            </a:br>
            <a:r>
              <a:rPr lang="en-US" dirty="0"/>
              <a:t>	     2: </a:t>
            </a:r>
            <a:r>
              <a:rPr lang="en-US" dirty="0" err="1"/>
              <a:t>Downsloping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EB2FF-41F3-6BD7-EE33-46278A86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510801"/>
            <a:ext cx="2916900" cy="640200"/>
          </a:xfrm>
        </p:spPr>
        <p:txBody>
          <a:bodyPr/>
          <a:lstStyle/>
          <a:p>
            <a:r>
              <a:rPr lang="en-US" dirty="0"/>
              <a:t>Conc.</a:t>
            </a:r>
          </a:p>
        </p:txBody>
      </p:sp>
    </p:spTree>
    <p:extLst>
      <p:ext uri="{BB962C8B-B14F-4D97-AF65-F5344CB8AC3E}">
        <p14:creationId xmlns:p14="http://schemas.microsoft.com/office/powerpoint/2010/main" val="287881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F5B2E2-DCEE-7F5B-45C6-B62C8030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556124"/>
            <a:ext cx="4648200" cy="2819400"/>
          </a:xfrm>
        </p:spPr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Ca: Number of major vessels (0-4) colored by fluoroscopy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Thal:Thalium</a:t>
            </a:r>
            <a:r>
              <a:rPr lang="en-US" dirty="0"/>
              <a:t> stress test result: </a:t>
            </a:r>
          </a:p>
          <a:p>
            <a:pPr marL="457200" lvl="1" indent="0" algn="l"/>
            <a:r>
              <a:rPr lang="en-US" dirty="0"/>
              <a:t>            0: Normal </a:t>
            </a:r>
          </a:p>
          <a:p>
            <a:pPr marL="457200" lvl="1" indent="0" algn="l"/>
            <a:r>
              <a:rPr lang="en-US" dirty="0"/>
              <a:t>            1: Fixed defect </a:t>
            </a:r>
          </a:p>
          <a:p>
            <a:pPr marL="457200" lvl="1" indent="0" algn="l"/>
            <a:r>
              <a:rPr lang="en-US" dirty="0"/>
              <a:t>            2: Reversible defect </a:t>
            </a:r>
          </a:p>
          <a:p>
            <a:pPr marL="457200" lvl="1" indent="0" algn="l"/>
            <a:r>
              <a:rPr lang="en-US" dirty="0"/>
              <a:t>            3: Not described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Target: Heart disease status :                                      (0 = no disease, 1 = presence of disease)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4CA81-9C54-D708-F977-E1D4E636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" y="895350"/>
            <a:ext cx="2916900" cy="640200"/>
          </a:xfrm>
        </p:spPr>
        <p:txBody>
          <a:bodyPr/>
          <a:lstStyle/>
          <a:p>
            <a:r>
              <a:rPr lang="en-US" dirty="0"/>
              <a:t>Conc .</a:t>
            </a:r>
          </a:p>
        </p:txBody>
      </p:sp>
    </p:spTree>
    <p:extLst>
      <p:ext uri="{BB962C8B-B14F-4D97-AF65-F5344CB8AC3E}">
        <p14:creationId xmlns:p14="http://schemas.microsoft.com/office/powerpoint/2010/main" val="396959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4"/>
          <p:cNvSpPr txBox="1">
            <a:spLocks noGrp="1"/>
          </p:cNvSpPr>
          <p:nvPr>
            <p:ph type="title"/>
          </p:nvPr>
        </p:nvSpPr>
        <p:spPr>
          <a:xfrm>
            <a:off x="1615200" y="1276350"/>
            <a:ext cx="5913600" cy="7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Visualizations </a:t>
            </a:r>
            <a:endParaRPr sz="3600" dirty="0"/>
          </a:p>
        </p:txBody>
      </p:sp>
      <p:sp>
        <p:nvSpPr>
          <p:cNvPr id="1921" name="Google Shape;1921;p44"/>
          <p:cNvSpPr txBox="1">
            <a:spLocks noGrp="1"/>
          </p:cNvSpPr>
          <p:nvPr>
            <p:ph type="ctrTitle" idx="2"/>
          </p:nvPr>
        </p:nvSpPr>
        <p:spPr>
          <a:xfrm>
            <a:off x="2590800" y="2266950"/>
            <a:ext cx="36576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We conducted data analysis using the </a:t>
            </a:r>
            <a:r>
              <a:rPr lang="en-US" sz="1800" b="0" dirty="0" err="1"/>
              <a:t>Dataprep</a:t>
            </a:r>
            <a:r>
              <a:rPr lang="en-US" sz="1800" b="0" dirty="0"/>
              <a:t> library, which provided us with various visualization results, including heatmaps, box plots, and correlation matrices</a:t>
            </a:r>
            <a:endParaRPr sz="18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5"/>
          <p:cNvSpPr txBox="1">
            <a:spLocks noGrp="1"/>
          </p:cNvSpPr>
          <p:nvPr>
            <p:ph type="ctrTitle"/>
          </p:nvPr>
        </p:nvSpPr>
        <p:spPr>
          <a:xfrm>
            <a:off x="-76200" y="52597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66A68-650A-F674-F5AE-FA8F61A6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57350"/>
            <a:ext cx="3258525" cy="3243263"/>
          </a:xfrm>
          <a:prstGeom prst="rect">
            <a:avLst/>
          </a:prstGeom>
        </p:spPr>
      </p:pic>
      <p:sp>
        <p:nvSpPr>
          <p:cNvPr id="2" name="Google Shape;1921;p44">
            <a:extLst>
              <a:ext uri="{FF2B5EF4-FFF2-40B4-BE49-F238E27FC236}">
                <a16:creationId xmlns:a16="http://schemas.microsoft.com/office/drawing/2014/main" id="{3D70A299-5C1D-851B-C8B6-D93D62A41AFC}"/>
              </a:ext>
            </a:extLst>
          </p:cNvPr>
          <p:cNvSpPr txBox="1">
            <a:spLocks/>
          </p:cNvSpPr>
          <p:nvPr/>
        </p:nvSpPr>
        <p:spPr>
          <a:xfrm>
            <a:off x="1143000" y="2266950"/>
            <a:ext cx="36576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This our correlation matrix between Age and other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Between Age-</a:t>
            </a:r>
            <a:r>
              <a:rPr lang="en-US" sz="1800" dirty="0" err="1"/>
              <a:t>thalach</a:t>
            </a:r>
            <a:r>
              <a:rPr lang="en-US" sz="1800" dirty="0"/>
              <a:t> it is very low negative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Between Age-Chol very high positive correlation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643</Words>
  <Application>Microsoft Office PowerPoint</Application>
  <PresentationFormat>On-screen Show (16:9)</PresentationFormat>
  <Paragraphs>111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Neucha</vt:lpstr>
      <vt:lpstr>Arial</vt:lpstr>
      <vt:lpstr>Patrick Hand</vt:lpstr>
      <vt:lpstr>Roboto Condensed</vt:lpstr>
      <vt:lpstr>Heart Disease by Slidesgo</vt:lpstr>
      <vt:lpstr>Prof.Dr.Taysir Hassan A.Soliman Eng.Rofida Gamal Eng.Mena Nagy</vt:lpstr>
      <vt:lpstr>Table of Contents</vt:lpstr>
      <vt:lpstr>Introduction</vt:lpstr>
      <vt:lpstr>Data Overview</vt:lpstr>
      <vt:lpstr>Data Description:</vt:lpstr>
      <vt:lpstr>Conc.</vt:lpstr>
      <vt:lpstr>Conc .</vt:lpstr>
      <vt:lpstr>Data Visualizations </vt:lpstr>
      <vt:lpstr>Correlation Matrix </vt:lpstr>
      <vt:lpstr>Histograms</vt:lpstr>
      <vt:lpstr>Conc. Histograms</vt:lpstr>
      <vt:lpstr>Box plots:</vt:lpstr>
      <vt:lpstr>Boxplots conc.</vt:lpstr>
      <vt:lpstr>Heatmaps</vt:lpstr>
      <vt:lpstr>Heatmaps conc.</vt:lpstr>
      <vt:lpstr>Machine learning model</vt:lpstr>
      <vt:lpstr>Team Members</vt:lpstr>
      <vt:lpstr>Resources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Prof.Dr.Taysir Hassan A.Soliman Eng.Rofida Gamal Eng.Mena Nagy</dc:title>
  <cp:lastModifiedBy>Eman Osama</cp:lastModifiedBy>
  <cp:revision>8</cp:revision>
  <dcterms:modified xsi:type="dcterms:W3CDTF">2024-05-20T16:02:29Z</dcterms:modified>
</cp:coreProperties>
</file>