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76" r:id="rId2"/>
    <p:sldId id="287" r:id="rId3"/>
    <p:sldId id="305" r:id="rId4"/>
    <p:sldId id="306" r:id="rId5"/>
    <p:sldId id="309" r:id="rId6"/>
    <p:sldId id="310" r:id="rId7"/>
    <p:sldId id="311" r:id="rId8"/>
    <p:sldId id="314" r:id="rId9"/>
    <p:sldId id="315" r:id="rId10"/>
    <p:sldId id="312" r:id="rId11"/>
    <p:sldId id="313" r:id="rId12"/>
    <p:sldId id="316" r:id="rId13"/>
    <p:sldId id="318" r:id="rId14"/>
    <p:sldId id="319" r:id="rId15"/>
    <p:sldId id="320" r:id="rId16"/>
    <p:sldId id="323" r:id="rId17"/>
    <p:sldId id="324" r:id="rId18"/>
    <p:sldId id="325" r:id="rId19"/>
    <p:sldId id="328" r:id="rId20"/>
    <p:sldId id="329" r:id="rId21"/>
    <p:sldId id="330" r:id="rId22"/>
    <p:sldId id="331" r:id="rId23"/>
    <p:sldId id="332" r:id="rId24"/>
    <p:sldId id="334" r:id="rId25"/>
    <p:sldId id="335" r:id="rId26"/>
    <p:sldId id="336" r:id="rId27"/>
    <p:sldId id="337" r:id="rId28"/>
    <p:sldId id="338" r:id="rId29"/>
    <p:sldId id="339" r:id="rId30"/>
    <p:sldId id="34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13" autoAdjust="0"/>
    <p:restoredTop sz="92895" autoAdjust="0"/>
  </p:normalViewPr>
  <p:slideViewPr>
    <p:cSldViewPr>
      <p:cViewPr>
        <p:scale>
          <a:sx n="59" d="100"/>
          <a:sy n="59" d="100"/>
        </p:scale>
        <p:origin x="-1470" y="-282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Prepared by Haftu M. (2018)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3A92F-26FE-4D0B-A44D-31939E0EE0D3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B58E7-C3A9-421A-A37E-B64C8551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78320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Prepared by Haftu M. (2018)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F86CA-650C-443E-A834-CDE83BF73477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AD300-B460-4C9E-AAE6-8F1DEB636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0640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Prepared by Haftu M. (2018)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1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38BC-E7D7-4446-8566-4471505C90F4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Haftu M.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EE31-8000-4C07-91B4-60D206303963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Haftu M.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0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F03A-4D98-4A38-BC84-54EBB507D2C6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Haftu M.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5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A98F3-54A8-4DF5-B4E4-FDF6B5E9236E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Haftu M.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5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B51A-A5C1-43B5-B072-3825775925BE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Haftu M.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0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3BD7-6DCC-46EB-B652-C663BCE26C25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Haftu M.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A809-AA00-4975-83D4-851B274FA10E}" type="datetime1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Haftu M.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4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C900B-9F08-4C01-A2FF-1EF781093921}" type="datetime1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Haftu M.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4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A81F-5C73-48C8-8745-923D17F2AADC}" type="datetime1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Haftu M.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4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2FE6-8DFC-4443-9E6F-5EA2A70EF6CD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Haftu M.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E9D1-E2AF-473F-819F-B70757092587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Haftu M.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3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616B1-BC61-41F1-9FF7-718294ADF7DE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Prepared by Haftu M.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7BD7B-A66D-4E9C-98A9-544886C3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5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tm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m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83" y="457200"/>
            <a:ext cx="8839817" cy="57150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685800" y="2438400"/>
            <a:ext cx="8077200" cy="800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Bookman Old Style" pitchFamily="18" charset="0"/>
              </a:rPr>
              <a:t>Digital Electronics</a:t>
            </a:r>
            <a:endParaRPr lang="en-US" sz="48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46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10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481882"/>
            <a:ext cx="8823960" cy="584271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676400" y="166473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76400" y="1466671"/>
            <a:ext cx="15240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latin typeface="Bookman Old Style" pitchFamily="18" charset="0"/>
            </a:endParaRPr>
          </a:p>
          <a:p>
            <a:r>
              <a:rPr lang="en-US" b="1" dirty="0" smtClean="0">
                <a:latin typeface="Bookman Old Style" pitchFamily="18" charset="0"/>
              </a:rPr>
              <a:t>A (Input 1)</a:t>
            </a:r>
          </a:p>
          <a:p>
            <a:endParaRPr lang="en-US" dirty="0">
              <a:latin typeface="Bookman Old Style" pitchFamily="18" charset="0"/>
            </a:endParaRPr>
          </a:p>
          <a:p>
            <a:endParaRPr lang="en-US" dirty="0" smtClean="0"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9000" y="1478703"/>
            <a:ext cx="15240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latin typeface="Bookman Old Style" pitchFamily="18" charset="0"/>
            </a:endParaRPr>
          </a:p>
          <a:p>
            <a:r>
              <a:rPr lang="en-US" b="1" dirty="0" smtClean="0">
                <a:latin typeface="Bookman Old Style" pitchFamily="18" charset="0"/>
              </a:rPr>
              <a:t>B (Input 1)</a:t>
            </a:r>
          </a:p>
          <a:p>
            <a:endParaRPr lang="en-US" dirty="0">
              <a:latin typeface="Bookman Old Style" pitchFamily="18" charset="0"/>
            </a:endParaRPr>
          </a:p>
          <a:p>
            <a:endParaRPr lang="en-US" dirty="0" smtClean="0"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0200" y="1466671"/>
            <a:ext cx="16764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latin typeface="Bookman Old Style" pitchFamily="18" charset="0"/>
            </a:endParaRPr>
          </a:p>
          <a:p>
            <a:r>
              <a:rPr lang="en-US" b="1" dirty="0" smtClean="0">
                <a:latin typeface="Bookman Old Style" pitchFamily="18" charset="0"/>
              </a:rPr>
              <a:t>Y (Input 1)</a:t>
            </a:r>
          </a:p>
          <a:p>
            <a:endParaRPr lang="en-US" dirty="0">
              <a:latin typeface="Bookman Old Style" pitchFamily="18" charset="0"/>
            </a:endParaRPr>
          </a:p>
          <a:p>
            <a:endParaRPr lang="en-US" dirty="0" smtClean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42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11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66642"/>
            <a:ext cx="8763000" cy="585795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770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-19110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04800"/>
            <a:ext cx="8927592" cy="3190437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400749"/>
            <a:ext cx="8763000" cy="30000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32582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Solution:</a:t>
            </a:r>
            <a:endParaRPr lang="en-US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90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13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04213" cy="838317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86" y="622413"/>
            <a:ext cx="8819213" cy="196838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2590800"/>
            <a:ext cx="8839199" cy="37338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52267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14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51" y="663632"/>
            <a:ext cx="8764249" cy="573716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8565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15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56748"/>
            <a:ext cx="8839200" cy="586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7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16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24200" cy="714475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99435"/>
            <a:ext cx="8839200" cy="564896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9957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85800"/>
            <a:ext cx="8839199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6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18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1" y="499221"/>
            <a:ext cx="8947879" cy="529197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104900" y="5386466"/>
            <a:ext cx="43053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A and B are both high during those time intervals, so X is LOW.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5350" y="4419600"/>
            <a:ext cx="27622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>
              <a:latin typeface="Bookman Old Style" pitchFamily="18" charset="0"/>
            </a:endParaRPr>
          </a:p>
          <a:p>
            <a:endParaRPr lang="en-US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90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19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52"/>
            <a:ext cx="2676899" cy="523948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9600"/>
            <a:ext cx="8763000" cy="56388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54126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76147"/>
            <a:ext cx="6192115" cy="562053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90600"/>
            <a:ext cx="8915400" cy="441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1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20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85800"/>
            <a:ext cx="8610600" cy="51816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4564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21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8" y="487978"/>
            <a:ext cx="8855242" cy="576042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1785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22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85800"/>
            <a:ext cx="8763000" cy="44196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37724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23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0"/>
            <a:ext cx="8763000" cy="54102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1597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158"/>
            <a:ext cx="5506219" cy="685896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46054"/>
            <a:ext cx="8763000" cy="534994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7960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25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87978"/>
            <a:ext cx="8839200" cy="583662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7236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26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7978"/>
            <a:ext cx="8763000" cy="576042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0276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27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6200"/>
            <a:ext cx="5906325" cy="590632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8200"/>
            <a:ext cx="8458200" cy="51054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723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28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10" y="685800"/>
            <a:ext cx="853039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4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29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85800"/>
            <a:ext cx="8763000" cy="56388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7385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533400"/>
            <a:ext cx="8686800" cy="563880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1950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30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2" y="580220"/>
            <a:ext cx="8746958" cy="582058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2216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4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81000"/>
            <a:ext cx="5562600" cy="609685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14400"/>
            <a:ext cx="8763000" cy="54102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9915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90271"/>
            <a:ext cx="8839200" cy="200052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90800"/>
            <a:ext cx="8839200" cy="34290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8458200" y="990600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8400" y="3593068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Input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4648200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Output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67200" y="1828800"/>
            <a:ext cx="1219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Input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43800" y="1828800"/>
            <a:ext cx="1143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Output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05200" y="3429000"/>
            <a:ext cx="6096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1</a:t>
            </a:r>
          </a:p>
          <a:p>
            <a:pPr algn="ctr"/>
            <a:r>
              <a:rPr lang="en-US" dirty="0">
                <a:latin typeface="Bookman Old Style" pitchFamily="18" charset="0"/>
              </a:rPr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81400" y="4459069"/>
            <a:ext cx="6096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1</a:t>
            </a:r>
          </a:p>
          <a:p>
            <a:pPr algn="ctr"/>
            <a:r>
              <a:rPr lang="en-US" dirty="0">
                <a:latin typeface="Bookman Old Style" pitchFamily="18" charset="0"/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0" y="1639669"/>
            <a:ext cx="6096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1</a:t>
            </a:r>
          </a:p>
          <a:p>
            <a:pPr algn="ctr"/>
            <a:r>
              <a:rPr lang="en-US" dirty="0">
                <a:latin typeface="Bookman Old Style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9287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6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87978"/>
            <a:ext cx="8839200" cy="583662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92574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9600"/>
            <a:ext cx="8763000" cy="57150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7918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8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1389"/>
            <a:ext cx="2686425" cy="438211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46176"/>
            <a:ext cx="8686800" cy="544982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5829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87868"/>
            <a:ext cx="1905000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mic Sans MS" pitchFamily="66" charset="0"/>
              </a:rPr>
              <a:t>Cont’d…</a:t>
            </a:r>
            <a:endParaRPr lang="en-US" sz="2000" b="1" dirty="0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D7B-A66D-4E9C-98A9-544886C3E66B}" type="slidenum">
              <a:rPr lang="en-US" smtClean="0"/>
              <a:t>9</a:t>
            </a:fld>
            <a:endParaRPr 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57200"/>
            <a:ext cx="8839200" cy="58366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600201"/>
            <a:ext cx="952500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31491"/>
            <a:ext cx="838200" cy="631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883820"/>
            <a:ext cx="838200" cy="621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526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126</Words>
  <Application>Microsoft Office PowerPoint</Application>
  <PresentationFormat>On-screen Show (4:3)</PresentationFormat>
  <Paragraphs>72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DDU</dc:creator>
  <cp:lastModifiedBy>user</cp:lastModifiedBy>
  <cp:revision>257</cp:revision>
  <dcterms:created xsi:type="dcterms:W3CDTF">2018-10-06T11:26:39Z</dcterms:created>
  <dcterms:modified xsi:type="dcterms:W3CDTF">2023-02-15T07:19:15Z</dcterms:modified>
</cp:coreProperties>
</file>