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7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3" autoAdjust="0"/>
    <p:restoredTop sz="92895" autoAdjust="0"/>
  </p:normalViewPr>
  <p:slideViewPr>
    <p:cSldViewPr>
      <p:cViewPr>
        <p:scale>
          <a:sx n="59" d="100"/>
          <a:sy n="59" d="100"/>
        </p:scale>
        <p:origin x="-1470" y="-28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Haftu M. (2018)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3A92F-26FE-4D0B-A44D-31939E0EE0D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58E7-C3A9-421A-A37E-B64C8551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832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Haftu M. (2018)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F86CA-650C-443E-A834-CDE83BF7347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AD300-B460-4C9E-AAE6-8F1DEB63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640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8897-8488-4CF1-993E-41099C827000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330B-4FCB-4296-B705-2597427FAA7D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4C6-5594-4311-A490-7A8A175C2AC9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FEAD-1223-408B-BFD1-E5B2CC2BD0A6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B627-4B1C-4C13-9AEF-6B2139729A4E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A2A5-5946-4134-8028-DD40878413BE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AB0-C653-45AC-8D9C-D2421DFEE60B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7058-1472-4ACA-8B71-F0D21C938605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6E92-CAAE-4C7B-B499-5F6011CDC494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788E-36B9-47CE-BBB0-68455822ED65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4FD5-2081-4766-A497-ADC448C82841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D4A3-82DC-40E6-875D-91C7F635F3A4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tmp"/><Relationship Id="rId4" Type="http://schemas.openxmlformats.org/officeDocument/2006/relationships/image" Target="../media/image5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tmp"/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image" Target="../media/image87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tmp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tmp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tmp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8153400" cy="5410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7800" y="2362200"/>
            <a:ext cx="662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9154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72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79305" cy="15694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065420"/>
            <a:ext cx="8879305" cy="15921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8879304" cy="20574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6629400" y="49530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86600" y="49530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4279"/>
            <a:ext cx="8763000" cy="56679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262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1988"/>
            <a:ext cx="8839200" cy="34704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83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199"/>
            <a:ext cx="6629400" cy="60960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686800" cy="5410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79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29410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29000"/>
            <a:ext cx="8839200" cy="283879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133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629400" cy="6858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5" y="990600"/>
            <a:ext cx="8763000" cy="4953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185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8" y="151140"/>
            <a:ext cx="4648200" cy="6550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1" y="3390894"/>
            <a:ext cx="57158" cy="7621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8" y="806162"/>
            <a:ext cx="8763000" cy="39944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8" y="4800600"/>
            <a:ext cx="8763000" cy="129539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891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45412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5029200"/>
            <a:ext cx="8801712" cy="1295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629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500010"/>
            <a:ext cx="8787064" cy="57483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650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0158"/>
            <a:ext cx="5486400" cy="7780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28089"/>
            <a:ext cx="8792377" cy="54203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21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377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6868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89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" y="487978"/>
            <a:ext cx="8835190" cy="57604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727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-20364"/>
            <a:ext cx="4022558" cy="5537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839200" cy="5867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122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399"/>
            <a:ext cx="8763000" cy="47370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70414"/>
            <a:ext cx="8763000" cy="9017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453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686800" cy="57604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596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839200" cy="3200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14386"/>
            <a:ext cx="8839200" cy="28864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844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185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9957"/>
            <a:ext cx="8686800" cy="333004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29000"/>
            <a:ext cx="8686800" cy="2971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16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" y="67307"/>
            <a:ext cx="5877586" cy="61849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" y="685800"/>
            <a:ext cx="8849386" cy="5562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072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" y="0"/>
            <a:ext cx="6015789" cy="76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" y="762000"/>
            <a:ext cx="8987589" cy="304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693695"/>
            <a:ext cx="8991600" cy="27071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133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6051"/>
            <a:ext cx="8839200" cy="108414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80146"/>
            <a:ext cx="8839200" cy="47444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4179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"/>
            <a:ext cx="5562600" cy="533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8686800" cy="3200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3800"/>
            <a:ext cx="5562600" cy="6035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8686800" cy="1981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8323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763000" cy="228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2882"/>
            <a:ext cx="8763000" cy="99471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95397"/>
            <a:ext cx="8763000" cy="27054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42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4724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5867400" cy="533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8686800" cy="4876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440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4" y="487978"/>
            <a:ext cx="8726906" cy="23314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4" y="2819400"/>
            <a:ext cx="8726906" cy="35878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567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5953839" cy="533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672976" cy="2895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29000"/>
            <a:ext cx="8672976" cy="2895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562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763000" cy="490216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913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686800" cy="3245822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3200400"/>
                <a:ext cx="8686800" cy="304807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Bookman Old Style" pitchFamily="18" charset="0"/>
                  </a:rPr>
                  <a:t>Exercise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 smtClean="0">
                    <a:latin typeface="Bookman Old Style" pitchFamily="18" charset="0"/>
                  </a:rPr>
                  <a:t>1. Construct truth table for the following Expressions:</a:t>
                </a:r>
              </a:p>
              <a:p>
                <a:pPr marL="342900" indent="-342900" algn="just">
                  <a:lnSpc>
                    <a:spcPct val="150000"/>
                  </a:lnSpc>
                  <a:buAutoNum type="alphaL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𝐶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  <m:r>
                      <a:rPr lang="en-US" sz="2000" b="0" i="0" dirty="0" smtClean="0"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𝐵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    </m:t>
                    </m:r>
                  </m:oMath>
                </a14:m>
                <a:r>
                  <a:rPr lang="en-US" sz="2000" dirty="0" smtClean="0">
                    <a:latin typeface="Bookman Old Style" pitchFamily="18" charset="0"/>
                  </a:rPr>
                  <a:t>b.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𝐵𝐶𝐷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latin typeface="Cambria Math"/>
                          </a:rPr>
                          <m:t>𝐶𝐷</m:t>
                        </m:r>
                      </m:e>
                    </m:d>
                  </m:oMath>
                </a14:m>
                <a:endParaRPr lang="en-US" sz="2000" dirty="0" smtClean="0">
                  <a:latin typeface="Bookman Old Style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 smtClean="0">
                    <a:latin typeface="Bookman Old Style" pitchFamily="18" charset="0"/>
                  </a:rPr>
                  <a:t>2. Determine SSOP and SPOS expressions for truth table of each logic gates  which we have seen in chapter three i.e. AND, OR, NAND, NOR, XOR, XNOR.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00400"/>
                <a:ext cx="8686800" cy="3048079"/>
              </a:xfrm>
              <a:prstGeom prst="rect">
                <a:avLst/>
              </a:prstGeom>
              <a:blipFill rotWithShape="1">
                <a:blip r:embed="rId3"/>
                <a:stretch>
                  <a:fillRect l="-1331" r="-1472" b="-59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3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0" y="0"/>
            <a:ext cx="3743720" cy="6096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0" y="609600"/>
            <a:ext cx="8772920" cy="5715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781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3697"/>
            <a:ext cx="8915400" cy="60110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657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1" y="487978"/>
            <a:ext cx="8563809" cy="37792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0" y="4114801"/>
            <a:ext cx="8563810" cy="2286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5685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9154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133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33982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86200"/>
            <a:ext cx="8763000" cy="11750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26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4958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534400" cy="3733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9" y="3962400"/>
            <a:ext cx="8309811" cy="2514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242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7978"/>
            <a:ext cx="8382000" cy="5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31696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29000"/>
            <a:ext cx="8839200" cy="31817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213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5998"/>
            <a:ext cx="8763000" cy="51428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8126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" y="487978"/>
            <a:ext cx="8734926" cy="21028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" y="2590800"/>
            <a:ext cx="8734926" cy="40201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792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" y="487978"/>
            <a:ext cx="8746958" cy="53032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260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7978"/>
            <a:ext cx="89916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043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686800" cy="59128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374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6052"/>
            <a:ext cx="8839200" cy="237954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5600"/>
            <a:ext cx="8839201" cy="36771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405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520062"/>
            <a:ext cx="8678779" cy="580453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304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944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7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7978"/>
            <a:ext cx="87630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076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16052"/>
            <a:ext cx="8686800" cy="37511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561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5867400" cy="685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762000"/>
            <a:ext cx="8686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3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925703" cy="8382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37551"/>
            <a:ext cx="8925703" cy="516324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175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28073"/>
            <a:ext cx="4263190" cy="8101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838200"/>
            <a:ext cx="8911390" cy="441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5326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915400" cy="59128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646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80644</TotalTime>
  <Words>215</Words>
  <Application>Microsoft Office PowerPoint</Application>
  <PresentationFormat>On-screen Show (4:3)</PresentationFormat>
  <Paragraphs>102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Haftu Meresa</dc:creator>
  <cp:lastModifiedBy>user</cp:lastModifiedBy>
  <cp:revision>344</cp:revision>
  <dcterms:created xsi:type="dcterms:W3CDTF">2018-10-06T11:26:39Z</dcterms:created>
  <dcterms:modified xsi:type="dcterms:W3CDTF">2022-12-27T06:26:33Z</dcterms:modified>
</cp:coreProperties>
</file>