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76" r:id="rId2"/>
    <p:sldId id="395" r:id="rId3"/>
    <p:sldId id="394" r:id="rId4"/>
    <p:sldId id="412" r:id="rId5"/>
    <p:sldId id="413" r:id="rId6"/>
    <p:sldId id="414" r:id="rId7"/>
    <p:sldId id="411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53" r:id="rId52"/>
    <p:sldId id="447" r:id="rId53"/>
    <p:sldId id="448" r:id="rId54"/>
    <p:sldId id="452" r:id="rId55"/>
    <p:sldId id="45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3" autoAdjust="0"/>
    <p:restoredTop sz="92895" autoAdjust="0"/>
  </p:normalViewPr>
  <p:slideViewPr>
    <p:cSldViewPr>
      <p:cViewPr>
        <p:scale>
          <a:sx n="70" d="100"/>
          <a:sy n="70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A92F-26FE-4D0B-A44D-31939E0EE0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58E7-C3A9-421A-A37E-B64C8551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832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86CA-650C-443E-A834-CDE83BF7347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D300-B460-4C9E-AAE6-8F1DEB63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64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325B-FEBE-4916-A28A-0252123347EE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0164-EA71-4E32-9700-C77E19E602C7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7BE3-9C14-47EA-BED8-55296785C001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DC-A319-4655-B64F-0903D76CF98E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A28-C130-4BE1-8A7B-59EDF11BBE9C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5F48-B2DD-4E0B-A7E2-0AB18F3995E1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D1E0-3E5E-40B7-BEA7-2F97BF2EB670}" type="datetime1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5F7-D918-4069-8B27-EA6B4D91377C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A38F-907D-4736-8AA4-7AA647A08E24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25E6-4C28-47D3-B2AF-B0E1DBBD462B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AA27-EB1A-498B-BFFA-908CD4EBE1BB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1442-6086-4FFD-8758-8C0842A43E10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848600" cy="4343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7400" y="2514600"/>
            <a:ext cx="586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760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032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6" y="487978"/>
            <a:ext cx="8791994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92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978"/>
            <a:ext cx="8915400" cy="5531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885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978"/>
            <a:ext cx="8763000" cy="56842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080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640"/>
            <a:ext cx="6629400" cy="4573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49222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1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978"/>
            <a:ext cx="8686800" cy="5379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006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5998"/>
            <a:ext cx="8763000" cy="55238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27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0062"/>
            <a:ext cx="8839200" cy="58045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193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592"/>
            <a:ext cx="5867400" cy="5430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1631"/>
            <a:ext cx="8839200" cy="21215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0"/>
            <a:ext cx="8839200" cy="3733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776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771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4953000" cy="76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763000" cy="5562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61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053"/>
            <a:ext cx="5257800" cy="6657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7034"/>
            <a:ext cx="2133600" cy="5682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8" y="1255295"/>
            <a:ext cx="8618622" cy="50693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972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96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2201779" cy="5911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" y="1071130"/>
            <a:ext cx="8831180" cy="52534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094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787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487978"/>
            <a:ext cx="8734926" cy="4769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00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5999"/>
            <a:ext cx="8763000" cy="59048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27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2971800" cy="5522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1040208"/>
            <a:ext cx="8734926" cy="444619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437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763000" cy="59890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675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" y="487978"/>
            <a:ext cx="8895348" cy="4769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34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142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763000" cy="3962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561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87979"/>
            <a:ext cx="3048001" cy="4359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" y="923971"/>
            <a:ext cx="8783054" cy="54006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27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9927"/>
            <a:ext cx="2819400" cy="4344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" y="878306"/>
            <a:ext cx="8803106" cy="20172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0" y="2895600"/>
            <a:ext cx="8682410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06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8548"/>
            <a:ext cx="4191000" cy="4458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" y="914400"/>
            <a:ext cx="8811127" cy="5410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946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780"/>
            <a:ext cx="3581400" cy="4836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14811"/>
            <a:ext cx="1600200" cy="5519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66746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038600"/>
            <a:ext cx="8666745" cy="2438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90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487978"/>
            <a:ext cx="8827168" cy="4007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37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6106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21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1508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05800" y="2362200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of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34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29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" y="87868"/>
            <a:ext cx="5767137" cy="6741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" y="762000"/>
            <a:ext cx="8586538" cy="5486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10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" y="28340"/>
            <a:ext cx="1600200" cy="64542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6" y="673768"/>
            <a:ext cx="8482264" cy="57270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38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379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936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0010"/>
            <a:ext cx="8839200" cy="59007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245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62447"/>
            <a:ext cx="5117432" cy="6995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697715"/>
            <a:ext cx="4279232" cy="4959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1193674"/>
            <a:ext cx="8775032" cy="51309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04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3915"/>
            <a:ext cx="8610600" cy="59368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660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6842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052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778"/>
            <a:ext cx="8763000" cy="59890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66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48600" y="6096000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27886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1"/>
            <a:ext cx="8763000" cy="32820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885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4312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262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2040"/>
            <a:ext cx="8001000" cy="55077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69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7978"/>
            <a:ext cx="8534399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041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Cont’d…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F(A,B,C,D) =  ∑ (0,1,3,4,8,9,15)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58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0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5894"/>
            <a:ext cx="8686799" cy="556390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26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769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04800"/>
            <a:ext cx="4648201" cy="95021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66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382000" cy="38554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35379"/>
            <a:ext cx="8382000" cy="19910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846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7978"/>
            <a:ext cx="8382000" cy="57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4267200"/>
            <a:ext cx="8734926" cy="20766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" y="487978"/>
            <a:ext cx="8578515" cy="37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7924"/>
            <a:ext cx="8534400" cy="34182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654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6019800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686800" cy="5638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21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50375</TotalTime>
  <Words>149</Words>
  <Application>Microsoft Office PowerPoint</Application>
  <PresentationFormat>On-screen Show (4:3)</PresentationFormat>
  <Paragraphs>109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Cont’d…</vt:lpstr>
      <vt:lpstr>PowerPoint Presentation</vt:lpstr>
      <vt:lpstr>PowerPoint Presentation</vt:lpstr>
      <vt:lpstr>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DDU</dc:creator>
  <cp:lastModifiedBy>user</cp:lastModifiedBy>
  <cp:revision>362</cp:revision>
  <dcterms:created xsi:type="dcterms:W3CDTF">2018-10-06T11:26:39Z</dcterms:created>
  <dcterms:modified xsi:type="dcterms:W3CDTF">2023-05-30T07:41:42Z</dcterms:modified>
</cp:coreProperties>
</file>