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1270" algn="ctr">
              <a:lnSpc>
                <a:spcPct val="100000"/>
              </a:lnSpc>
            </a:pPr>
            <a:r>
              <a:rPr lang="de-DE" spc="-10" smtClean="0"/>
              <a:t>SE-</a:t>
            </a:r>
            <a:r>
              <a:rPr lang="de-DE" spc="-20" smtClean="0"/>
              <a:t>2030</a:t>
            </a:r>
          </a:p>
          <a:p>
            <a:pPr algn="ctr">
              <a:lnSpc>
                <a:spcPct val="100000"/>
              </a:lnSpc>
            </a:pPr>
            <a:r>
              <a:rPr lang="de-DE" smtClean="0"/>
              <a:t>Dr.</a:t>
            </a:r>
            <a:r>
              <a:rPr lang="de-DE" spc="-25" smtClean="0"/>
              <a:t> </a:t>
            </a:r>
            <a:r>
              <a:rPr lang="de-DE" smtClean="0"/>
              <a:t>Mark L.</a:t>
            </a:r>
            <a:r>
              <a:rPr lang="de-DE" spc="-35" smtClean="0"/>
              <a:t> </a:t>
            </a:r>
            <a:r>
              <a:rPr lang="de-DE" spc="-10" smtClean="0"/>
              <a:t>Hornick</a:t>
            </a:r>
            <a:endParaRPr lang="de-DE" spc="-10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302" y="627989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latin typeface="Arial"/>
                <a:cs typeface="Arial"/>
              </a:rPr>
              <a:t>What</a:t>
            </a:r>
            <a:r>
              <a:rPr sz="3900" b="1" spc="-100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is</a:t>
            </a:r>
            <a:r>
              <a:rPr sz="3900" b="1" spc="-90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the</a:t>
            </a:r>
            <a:r>
              <a:rPr sz="3900" b="1" spc="-90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Software</a:t>
            </a:r>
            <a:r>
              <a:rPr sz="3900" b="1" spc="-80" dirty="0">
                <a:latin typeface="Arial"/>
                <a:cs typeface="Arial"/>
              </a:rPr>
              <a:t> </a:t>
            </a:r>
            <a:r>
              <a:rPr sz="3900" b="1" spc="-20" dirty="0">
                <a:latin typeface="Arial"/>
                <a:cs typeface="Arial"/>
              </a:rPr>
              <a:t>Life </a:t>
            </a:r>
            <a:r>
              <a:rPr sz="3900" b="1" spc="-10" dirty="0">
                <a:latin typeface="Arial"/>
                <a:cs typeface="Arial"/>
              </a:rPr>
              <a:t>Cycle?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stages</a:t>
            </a:r>
            <a:r>
              <a:rPr spc="-1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developing</a:t>
            </a:r>
            <a:r>
              <a:rPr spc="-5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software application</a:t>
            </a:r>
          </a:p>
          <a:p>
            <a:pPr marL="704215" lvl="1" indent="-347345">
              <a:lnSpc>
                <a:spcPct val="100000"/>
              </a:lnSpc>
              <a:spcBef>
                <a:spcPts val="23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dirty="0">
                <a:solidFill>
                  <a:srgbClr val="C00000"/>
                </a:solidFill>
                <a:latin typeface="Arial MT"/>
                <a:cs typeface="Arial MT"/>
              </a:rPr>
              <a:t>Requirements</a:t>
            </a:r>
            <a:r>
              <a:rPr sz="2200" spc="-1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20" dirty="0">
                <a:solidFill>
                  <a:srgbClr val="6F2F9F"/>
                </a:solidFill>
                <a:latin typeface="Arial MT"/>
                <a:cs typeface="Arial MT"/>
              </a:rPr>
              <a:t>High-</a:t>
            </a:r>
            <a:r>
              <a:rPr sz="2200" dirty="0">
                <a:solidFill>
                  <a:srgbClr val="6F2F9F"/>
                </a:solidFill>
                <a:latin typeface="Arial MT"/>
                <a:cs typeface="Arial MT"/>
              </a:rPr>
              <a:t>level</a:t>
            </a:r>
            <a:r>
              <a:rPr sz="2200" spc="-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Arial MT"/>
                <a:cs typeface="Arial MT"/>
              </a:rPr>
              <a:t>Design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dirty="0">
                <a:solidFill>
                  <a:srgbClr val="6F2F9F"/>
                </a:solidFill>
                <a:latin typeface="Arial MT"/>
                <a:cs typeface="Arial MT"/>
              </a:rPr>
              <a:t>Plan</a:t>
            </a:r>
            <a:r>
              <a:rPr sz="2200" spc="-6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Arial MT"/>
                <a:cs typeface="Arial MT"/>
              </a:rPr>
              <a:t>(SE2800)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6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20" dirty="0">
                <a:solidFill>
                  <a:srgbClr val="6F2F9F"/>
                </a:solidFill>
                <a:latin typeface="Arial MT"/>
                <a:cs typeface="Arial MT"/>
              </a:rPr>
              <a:t>Low-</a:t>
            </a:r>
            <a:r>
              <a:rPr sz="2200" dirty="0">
                <a:solidFill>
                  <a:srgbClr val="6F2F9F"/>
                </a:solidFill>
                <a:latin typeface="Arial MT"/>
                <a:cs typeface="Arial MT"/>
              </a:rPr>
              <a:t>level</a:t>
            </a:r>
            <a:r>
              <a:rPr sz="22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Arial MT"/>
                <a:cs typeface="Arial MT"/>
              </a:rPr>
              <a:t>Design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10" dirty="0">
                <a:solidFill>
                  <a:srgbClr val="92D050"/>
                </a:solidFill>
                <a:latin typeface="Arial MT"/>
                <a:cs typeface="Arial MT"/>
              </a:rPr>
              <a:t>Implementation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dirty="0">
                <a:solidFill>
                  <a:srgbClr val="92D050"/>
                </a:solidFill>
                <a:latin typeface="Arial MT"/>
                <a:cs typeface="Arial MT"/>
              </a:rPr>
              <a:t>Unit</a:t>
            </a:r>
            <a:r>
              <a:rPr sz="2200" spc="-40" dirty="0">
                <a:solidFill>
                  <a:srgbClr val="92D05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2D050"/>
                </a:solidFill>
                <a:latin typeface="Arial MT"/>
                <a:cs typeface="Arial MT"/>
              </a:rPr>
              <a:t>Test</a:t>
            </a:r>
            <a:r>
              <a:rPr sz="2200" spc="-40" dirty="0">
                <a:solidFill>
                  <a:srgbClr val="92D05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2D050"/>
                </a:solidFill>
                <a:latin typeface="Arial MT"/>
                <a:cs typeface="Arial MT"/>
              </a:rPr>
              <a:t>(SE2832)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10" dirty="0">
                <a:solidFill>
                  <a:srgbClr val="FFC000"/>
                </a:solidFill>
                <a:latin typeface="Arial MT"/>
                <a:cs typeface="Arial MT"/>
              </a:rPr>
              <a:t>Integration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dirty="0">
                <a:solidFill>
                  <a:srgbClr val="FFC000"/>
                </a:solidFill>
                <a:latin typeface="Arial MT"/>
                <a:cs typeface="Arial MT"/>
              </a:rPr>
              <a:t>System</a:t>
            </a:r>
            <a:r>
              <a:rPr sz="2200" spc="-4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C000"/>
                </a:solidFill>
                <a:latin typeface="Arial MT"/>
                <a:cs typeface="Arial MT"/>
              </a:rPr>
              <a:t>Test</a:t>
            </a:r>
            <a:r>
              <a:rPr sz="2200" spc="-4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C000"/>
                </a:solidFill>
                <a:latin typeface="Arial MT"/>
                <a:cs typeface="Arial MT"/>
              </a:rPr>
              <a:t>(SE3800)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dirty="0">
                <a:solidFill>
                  <a:srgbClr val="00AFEF"/>
                </a:solidFill>
                <a:latin typeface="Arial MT"/>
                <a:cs typeface="Arial MT"/>
              </a:rPr>
              <a:t>Deploy</a:t>
            </a:r>
            <a:r>
              <a:rPr sz="2200" spc="-6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Arial MT"/>
                <a:cs typeface="Arial MT"/>
              </a:rPr>
              <a:t>(SE3800)</a:t>
            </a:r>
            <a:endParaRPr sz="2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704215" algn="l"/>
              </a:tabLst>
            </a:pPr>
            <a:r>
              <a:rPr sz="2200" spc="-10" dirty="0">
                <a:solidFill>
                  <a:srgbClr val="00AFEF"/>
                </a:solidFill>
                <a:latin typeface="Arial MT"/>
                <a:cs typeface="Arial MT"/>
              </a:rPr>
              <a:t>Maintain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1828" y="2473242"/>
            <a:ext cx="4634954" cy="3525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97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15" dirty="0"/>
              <a:t> </a:t>
            </a:r>
            <a:r>
              <a:rPr b="1" i="1" dirty="0">
                <a:latin typeface="Arial"/>
                <a:cs typeface="Arial"/>
              </a:rPr>
              <a:t>Goal</a:t>
            </a:r>
            <a:r>
              <a:rPr b="1" i="1" spc="-40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specific</a:t>
            </a:r>
            <a:r>
              <a:rPr spc="-25" dirty="0"/>
              <a:t> </a:t>
            </a:r>
            <a:r>
              <a:rPr dirty="0"/>
              <a:t>thing</a:t>
            </a:r>
            <a:r>
              <a:rPr spc="-25" dirty="0"/>
              <a:t> </a:t>
            </a:r>
            <a:r>
              <a:rPr spc="-10" dirty="0"/>
              <a:t>accomplished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result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executing</a:t>
            </a:r>
            <a:r>
              <a:rPr spc="-4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Use</a:t>
            </a:r>
            <a:r>
              <a:rPr spc="-30" dirty="0"/>
              <a:t> </a:t>
            </a:r>
            <a:r>
              <a:rPr spc="-20" dirty="0"/>
              <a:t>Case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54834"/>
            <a:ext cx="6361430" cy="334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686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Achieving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reason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User </a:t>
            </a:r>
            <a:r>
              <a:rPr sz="2400" spc="-10" dirty="0">
                <a:latin typeface="Arial MT"/>
                <a:cs typeface="Arial MT"/>
              </a:rPr>
              <a:t>Story</a:t>
            </a:r>
            <a:endParaRPr sz="24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484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it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has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some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value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Font typeface="Wingdings"/>
              <a:buChar char=""/>
            </a:pP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capable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achieving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multiple Goals</a:t>
            </a:r>
            <a:endParaRPr sz="24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49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How</a:t>
            </a:r>
            <a:r>
              <a:rPr sz="20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many</a:t>
            </a:r>
            <a:r>
              <a:rPr sz="2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Goals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does</a:t>
            </a:r>
            <a:r>
              <a:rPr sz="20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WordCounter</a:t>
            </a:r>
            <a:r>
              <a:rPr sz="200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achieve?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Goals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Blackboard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achieve?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396" y="4876800"/>
            <a:ext cx="1262536" cy="12000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5479" y="1816967"/>
            <a:ext cx="1851776" cy="14887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latin typeface="Arial"/>
                <a:cs typeface="Arial"/>
              </a:rPr>
              <a:t>Use</a:t>
            </a:r>
            <a:r>
              <a:rPr sz="2800" i="1" spc="-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Cases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dirty="0"/>
              <a:t>are</a:t>
            </a:r>
            <a:r>
              <a:rPr sz="2800" spc="-70" dirty="0"/>
              <a:t> </a:t>
            </a:r>
            <a:r>
              <a:rPr sz="2800" dirty="0"/>
              <a:t>an</a:t>
            </a:r>
            <a:r>
              <a:rPr sz="2800" spc="-70" dirty="0"/>
              <a:t> </a:t>
            </a:r>
            <a:r>
              <a:rPr sz="2800" dirty="0"/>
              <a:t>effective</a:t>
            </a:r>
            <a:r>
              <a:rPr sz="2800" spc="-80" dirty="0"/>
              <a:t> </a:t>
            </a:r>
            <a:r>
              <a:rPr sz="2800" dirty="0"/>
              <a:t>technique</a:t>
            </a:r>
            <a:r>
              <a:rPr sz="2800" spc="-70" dirty="0"/>
              <a:t> </a:t>
            </a:r>
            <a:r>
              <a:rPr sz="2800" spc="-25" dirty="0"/>
              <a:t>for </a:t>
            </a:r>
            <a:r>
              <a:rPr sz="2800" dirty="0"/>
              <a:t>narrating</a:t>
            </a:r>
            <a:r>
              <a:rPr sz="2800" spc="-40" dirty="0"/>
              <a:t> </a:t>
            </a:r>
            <a:r>
              <a:rPr sz="2800" b="1" dirty="0">
                <a:latin typeface="Arial"/>
                <a:cs typeface="Arial"/>
              </a:rPr>
              <a:t>how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dirty="0"/>
              <a:t>a</a:t>
            </a:r>
            <a:r>
              <a:rPr sz="2800" spc="-65" dirty="0"/>
              <a:t> </a:t>
            </a:r>
            <a:r>
              <a:rPr sz="2800" dirty="0"/>
              <a:t>system</a:t>
            </a:r>
            <a:r>
              <a:rPr sz="2800" spc="-70" dirty="0"/>
              <a:t> </a:t>
            </a:r>
            <a:r>
              <a:rPr sz="2800" dirty="0"/>
              <a:t>works</a:t>
            </a:r>
            <a:r>
              <a:rPr sz="2800" spc="-60" dirty="0"/>
              <a:t> </a:t>
            </a:r>
            <a:r>
              <a:rPr sz="2800" dirty="0"/>
              <a:t>in</a:t>
            </a:r>
            <a:r>
              <a:rPr sz="2800" spc="-55" dirty="0"/>
              <a:t> </a:t>
            </a:r>
            <a:r>
              <a:rPr sz="2800" dirty="0"/>
              <a:t>fulfilling</a:t>
            </a:r>
            <a:r>
              <a:rPr sz="2800" spc="-65" dirty="0"/>
              <a:t> </a:t>
            </a:r>
            <a:r>
              <a:rPr sz="2800" spc="-50" dirty="0"/>
              <a:t>a </a:t>
            </a:r>
            <a:r>
              <a:rPr sz="2800" dirty="0"/>
              <a:t>User</a:t>
            </a:r>
            <a:r>
              <a:rPr sz="2800" spc="-70" dirty="0"/>
              <a:t> </a:t>
            </a:r>
            <a:r>
              <a:rPr sz="2800" spc="-10" dirty="0"/>
              <a:t>Story/Requirement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386406"/>
            <a:ext cx="523621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1501775" algn="l"/>
              </a:tabLst>
            </a:pP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Cases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explain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what</a:t>
            </a:r>
            <a:r>
              <a:rPr sz="2800" i="1" spc="-7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actually </a:t>
            </a:r>
            <a:r>
              <a:rPr sz="2800" i="1" dirty="0">
                <a:latin typeface="Arial"/>
                <a:cs typeface="Arial"/>
              </a:rPr>
              <a:t>happens</a:t>
            </a:r>
            <a:r>
              <a:rPr sz="2800" i="1" spc="-10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when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someone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uses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(try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to)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achieve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 </a:t>
            </a:r>
            <a:r>
              <a:rPr sz="2800" b="1" dirty="0">
                <a:latin typeface="Arial"/>
                <a:cs typeface="Arial"/>
              </a:rPr>
              <a:t>goal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spc="-50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8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help</a:t>
            </a:r>
            <a:r>
              <a:rPr sz="28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us</a:t>
            </a:r>
            <a:r>
              <a:rPr sz="28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understand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2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it</a:t>
            </a:r>
            <a:r>
              <a:rPr sz="28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should</a:t>
            </a:r>
            <a:r>
              <a:rPr sz="28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work</a:t>
            </a:r>
            <a:r>
              <a:rPr sz="28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in</a:t>
            </a:r>
            <a:r>
              <a:rPr sz="28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detail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5089" y="5106161"/>
            <a:ext cx="4848225" cy="52451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12890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introduced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Ivar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Jacobson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1980’s </a:t>
            </a:r>
            <a:r>
              <a:rPr sz="1400" dirty="0">
                <a:latin typeface="Arial MT"/>
                <a:cs typeface="Arial MT"/>
              </a:rPr>
              <a:t>(see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assignment)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48400" y="2009459"/>
            <a:ext cx="2395220" cy="2338705"/>
            <a:chOff x="6248400" y="2009459"/>
            <a:chExt cx="2395220" cy="2338705"/>
          </a:xfrm>
        </p:grpSpPr>
        <p:sp>
          <p:nvSpPr>
            <p:cNvPr id="6" name="object 6"/>
            <p:cNvSpPr/>
            <p:nvPr/>
          </p:nvSpPr>
          <p:spPr>
            <a:xfrm>
              <a:off x="6248400" y="2009459"/>
              <a:ext cx="2395220" cy="2338705"/>
            </a:xfrm>
            <a:custGeom>
              <a:avLst/>
              <a:gdLst/>
              <a:ahLst/>
              <a:cxnLst/>
              <a:rect l="l" t="t" r="r" b="b"/>
              <a:pathLst>
                <a:path w="2395220" h="2338704">
                  <a:moveTo>
                    <a:pt x="6027" y="0"/>
                  </a:moveTo>
                  <a:lnTo>
                    <a:pt x="0" y="2309822"/>
                  </a:lnTo>
                  <a:lnTo>
                    <a:pt x="2384105" y="2338506"/>
                  </a:lnTo>
                  <a:lnTo>
                    <a:pt x="2394661" y="27223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4567" y="2036683"/>
              <a:ext cx="2301259" cy="22690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latin typeface="Arial"/>
                <a:cs typeface="Arial"/>
              </a:rPr>
              <a:t>ATM</a:t>
            </a:r>
            <a:r>
              <a:rPr sz="3900" b="1" spc="-95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Login</a:t>
            </a:r>
            <a:r>
              <a:rPr sz="3900" b="1" spc="-90" dirty="0">
                <a:latin typeface="Arial"/>
                <a:cs typeface="Arial"/>
              </a:rPr>
              <a:t> </a:t>
            </a:r>
            <a:r>
              <a:rPr sz="3900" b="1" spc="-20" dirty="0">
                <a:latin typeface="Arial"/>
                <a:cs typeface="Arial"/>
              </a:rPr>
              <a:t>Demo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19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Each</a:t>
            </a:r>
            <a:r>
              <a:rPr sz="2400" spc="-80" dirty="0"/>
              <a:t> </a:t>
            </a:r>
            <a:r>
              <a:rPr sz="2400" dirty="0"/>
              <a:t>Use</a:t>
            </a:r>
            <a:r>
              <a:rPr sz="2400" spc="-75" dirty="0"/>
              <a:t> </a:t>
            </a:r>
            <a:r>
              <a:rPr sz="2400" dirty="0"/>
              <a:t>Case</a:t>
            </a:r>
            <a:r>
              <a:rPr sz="2400" spc="-70" dirty="0"/>
              <a:t> </a:t>
            </a:r>
            <a:r>
              <a:rPr sz="2400" dirty="0"/>
              <a:t>explains</a:t>
            </a:r>
            <a:r>
              <a:rPr sz="2400" spc="-35" dirty="0"/>
              <a:t> </a:t>
            </a:r>
            <a:r>
              <a:rPr sz="2400" i="1" dirty="0">
                <a:solidFill>
                  <a:srgbClr val="00AFEF"/>
                </a:solidFill>
                <a:latin typeface="Arial"/>
                <a:cs typeface="Arial"/>
              </a:rPr>
              <a:t>one</a:t>
            </a:r>
            <a:r>
              <a:rPr sz="2400" i="1" spc="-7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AFEF"/>
                </a:solidFill>
                <a:latin typeface="Arial"/>
                <a:cs typeface="Arial"/>
              </a:rPr>
              <a:t>or</a:t>
            </a:r>
            <a:r>
              <a:rPr sz="2400" i="1" spc="-7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AFEF"/>
                </a:solidFill>
                <a:latin typeface="Arial"/>
                <a:cs typeface="Arial"/>
              </a:rPr>
              <a:t>more</a:t>
            </a:r>
            <a:r>
              <a:rPr sz="2400" i="1" spc="-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i="1" u="sng" dirty="0">
                <a:uFill>
                  <a:solidFill>
                    <a:srgbClr val="330066"/>
                  </a:solidFill>
                </a:uFill>
                <a:latin typeface="Arial"/>
                <a:cs typeface="Arial"/>
              </a:rPr>
              <a:t>Scenarios</a:t>
            </a:r>
            <a:r>
              <a:rPr sz="2400" i="1" u="sng" spc="-60" dirty="0">
                <a:uFill>
                  <a:solidFill>
                    <a:srgbClr val="330066"/>
                  </a:solidFill>
                </a:uFill>
                <a:latin typeface="Arial"/>
                <a:cs typeface="Arial"/>
              </a:rPr>
              <a:t> </a:t>
            </a:r>
            <a:r>
              <a:rPr sz="2400" spc="-20" dirty="0"/>
              <a:t>that </a:t>
            </a:r>
            <a:r>
              <a:rPr sz="2400" dirty="0"/>
              <a:t>describe</a:t>
            </a:r>
            <a:r>
              <a:rPr sz="2400" spc="-40" dirty="0"/>
              <a:t> </a:t>
            </a:r>
            <a:r>
              <a:rPr sz="2400" b="1" dirty="0">
                <a:latin typeface="Arial"/>
                <a:cs typeface="Arial"/>
              </a:rPr>
              <a:t>how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dirty="0"/>
              <a:t>the</a:t>
            </a:r>
            <a:r>
              <a:rPr sz="2400" spc="-50" dirty="0"/>
              <a:t> </a:t>
            </a:r>
            <a:r>
              <a:rPr sz="2400" dirty="0"/>
              <a:t>system</a:t>
            </a:r>
            <a:r>
              <a:rPr sz="2400" spc="-40" dirty="0"/>
              <a:t> </a:t>
            </a:r>
            <a:r>
              <a:rPr sz="2400" dirty="0"/>
              <a:t>should</a:t>
            </a:r>
            <a:r>
              <a:rPr sz="2400" spc="-45" dirty="0"/>
              <a:t> </a:t>
            </a:r>
            <a:r>
              <a:rPr sz="2400" dirty="0"/>
              <a:t>interact</a:t>
            </a:r>
            <a:r>
              <a:rPr sz="2400" spc="-45" dirty="0"/>
              <a:t> </a:t>
            </a:r>
            <a:r>
              <a:rPr sz="2400" dirty="0"/>
              <a:t>with</a:t>
            </a:r>
            <a:r>
              <a:rPr sz="2400" spc="-50" dirty="0"/>
              <a:t> </a:t>
            </a:r>
            <a:r>
              <a:rPr sz="2400" dirty="0"/>
              <a:t>an</a:t>
            </a:r>
            <a:r>
              <a:rPr sz="2400" spc="-30" dirty="0"/>
              <a:t> </a:t>
            </a:r>
            <a:r>
              <a:rPr sz="2400" i="1" u="sng" spc="-10" dirty="0">
                <a:uFill>
                  <a:solidFill>
                    <a:srgbClr val="330066"/>
                  </a:solidFill>
                </a:uFill>
                <a:latin typeface="Arial"/>
                <a:cs typeface="Arial"/>
              </a:rPr>
              <a:t>Actor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dirty="0"/>
              <a:t>to</a:t>
            </a:r>
            <a:r>
              <a:rPr sz="2400" spc="-60" dirty="0"/>
              <a:t> </a:t>
            </a:r>
            <a:r>
              <a:rPr sz="2400" dirty="0"/>
              <a:t>achieve</a:t>
            </a:r>
            <a:r>
              <a:rPr sz="2400" spc="-35" dirty="0"/>
              <a:t> </a:t>
            </a:r>
            <a:r>
              <a:rPr sz="2400" dirty="0"/>
              <a:t>a</a:t>
            </a:r>
            <a:r>
              <a:rPr sz="2400" spc="-65" dirty="0"/>
              <a:t> </a:t>
            </a:r>
            <a:r>
              <a:rPr sz="2400" dirty="0"/>
              <a:t>specific</a:t>
            </a:r>
            <a:r>
              <a:rPr sz="2400" spc="-35" dirty="0"/>
              <a:t> </a:t>
            </a:r>
            <a:r>
              <a:rPr sz="2400" i="1" u="sng" spc="-20" dirty="0">
                <a:uFill>
                  <a:solidFill>
                    <a:srgbClr val="330066"/>
                  </a:solidFill>
                </a:uFill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786509"/>
            <a:ext cx="6141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Scenario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narrative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describes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what </a:t>
            </a:r>
            <a:r>
              <a:rPr sz="2400" dirty="0">
                <a:latin typeface="Arial MT"/>
                <a:cs typeface="Arial MT"/>
              </a:rPr>
              <a:t>happens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664" y="3030473"/>
            <a:ext cx="5854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Actor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external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agent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interacts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64" y="4201159"/>
            <a:ext cx="6260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Goal</a:t>
            </a:r>
            <a:r>
              <a:rPr sz="2400" b="1" i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accomplished</a:t>
            </a:r>
            <a:r>
              <a:rPr sz="2400" dirty="0">
                <a:latin typeface="Arial MT"/>
                <a:cs typeface="Arial MT"/>
              </a:rPr>
              <a:t> as</a:t>
            </a:r>
            <a:r>
              <a:rPr sz="2400" spc="-50" dirty="0">
                <a:latin typeface="Arial MT"/>
                <a:cs typeface="Arial MT"/>
              </a:rPr>
              <a:t> a </a:t>
            </a:r>
            <a:r>
              <a:rPr sz="2400" dirty="0">
                <a:latin typeface="Arial MT"/>
                <a:cs typeface="Arial MT"/>
              </a:rPr>
              <a:t>result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Case.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1436" y="1763784"/>
            <a:ext cx="1196676" cy="124242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192409" y="3153542"/>
            <a:ext cx="1915795" cy="1620520"/>
            <a:chOff x="7192409" y="3153542"/>
            <a:chExt cx="1915795" cy="16205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2409" y="3153542"/>
              <a:ext cx="1915450" cy="16203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52463" y="3314277"/>
              <a:ext cx="1437640" cy="1093470"/>
            </a:xfrm>
            <a:custGeom>
              <a:avLst/>
              <a:gdLst/>
              <a:ahLst/>
              <a:cxnLst/>
              <a:rect l="l" t="t" r="r" b="b"/>
              <a:pathLst>
                <a:path w="1437640" h="1093470">
                  <a:moveTo>
                    <a:pt x="0" y="0"/>
                  </a:moveTo>
                  <a:lnTo>
                    <a:pt x="0" y="1082838"/>
                  </a:lnTo>
                </a:path>
                <a:path w="1437640" h="1093470">
                  <a:moveTo>
                    <a:pt x="0" y="1093466"/>
                  </a:moveTo>
                  <a:lnTo>
                    <a:pt x="1426140" y="1093466"/>
                  </a:lnTo>
                </a:path>
                <a:path w="1437640" h="1093470">
                  <a:moveTo>
                    <a:pt x="1437322" y="1093466"/>
                  </a:moveTo>
                  <a:lnTo>
                    <a:pt x="1437322" y="10625"/>
                  </a:lnTo>
                </a:path>
                <a:path w="1437640" h="1093470">
                  <a:moveTo>
                    <a:pt x="1437322" y="0"/>
                  </a:moveTo>
                  <a:lnTo>
                    <a:pt x="11179" y="0"/>
                  </a:lnTo>
                </a:path>
                <a:path w="1437640" h="1093470">
                  <a:moveTo>
                    <a:pt x="0" y="203504"/>
                  </a:moveTo>
                  <a:lnTo>
                    <a:pt x="1212137" y="203504"/>
                  </a:lnTo>
                </a:path>
                <a:path w="1437640" h="1093470">
                  <a:moveTo>
                    <a:pt x="1222782" y="203504"/>
                  </a:moveTo>
                  <a:lnTo>
                    <a:pt x="1351085" y="64286"/>
                  </a:lnTo>
                </a:path>
                <a:path w="1437640" h="1093470">
                  <a:moveTo>
                    <a:pt x="1362246" y="53661"/>
                  </a:moveTo>
                  <a:lnTo>
                    <a:pt x="1362246" y="10625"/>
                  </a:lnTo>
                </a:path>
              </a:pathLst>
            </a:custGeom>
            <a:ln w="10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0906" y="3340855"/>
              <a:ext cx="1083310" cy="118110"/>
            </a:xfrm>
            <a:custGeom>
              <a:avLst/>
              <a:gdLst/>
              <a:ahLst/>
              <a:cxnLst/>
              <a:rect l="l" t="t" r="r" b="b"/>
              <a:pathLst>
                <a:path w="1083309" h="118110">
                  <a:moveTo>
                    <a:pt x="1083301" y="0"/>
                  </a:moveTo>
                  <a:lnTo>
                    <a:pt x="0" y="0"/>
                  </a:lnTo>
                  <a:lnTo>
                    <a:pt x="0" y="117953"/>
                  </a:lnTo>
                  <a:lnTo>
                    <a:pt x="1083301" y="117953"/>
                  </a:lnTo>
                  <a:lnTo>
                    <a:pt x="1083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88206" y="3328157"/>
            <a:ext cx="110807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dirty="0">
                <a:latin typeface="Arial"/>
                <a:cs typeface="Arial"/>
              </a:rPr>
              <a:t>sd</a:t>
            </a:r>
            <a:r>
              <a:rPr sz="850" b="1" spc="2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UML</a:t>
            </a:r>
            <a:r>
              <a:rPr sz="850" b="1" spc="2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Sequence</a:t>
            </a:r>
            <a:r>
              <a:rPr sz="850" b="1" spc="75" dirty="0">
                <a:latin typeface="Arial"/>
                <a:cs typeface="Arial"/>
              </a:rPr>
              <a:t> </a:t>
            </a:r>
            <a:r>
              <a:rPr sz="850" b="1" spc="-25" dirty="0">
                <a:latin typeface="Arial"/>
                <a:cs typeface="Arial"/>
              </a:rPr>
              <a:t>...</a:t>
            </a:r>
            <a:endParaRPr sz="8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6706" y="3646884"/>
            <a:ext cx="123510" cy="3374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924270" y="4014611"/>
            <a:ext cx="28702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Arial MT"/>
                <a:cs typeface="Arial MT"/>
              </a:rPr>
              <a:t>Actor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65788" y="416651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313"/>
                </a:moveTo>
                <a:lnTo>
                  <a:pt x="1559" y="1556"/>
                </a:lnTo>
                <a:lnTo>
                  <a:pt x="5323" y="0"/>
                </a:lnTo>
                <a:lnTo>
                  <a:pt x="9087" y="1556"/>
                </a:lnTo>
                <a:lnTo>
                  <a:pt x="10646" y="5313"/>
                </a:lnTo>
                <a:lnTo>
                  <a:pt x="9087" y="9070"/>
                </a:lnTo>
                <a:lnTo>
                  <a:pt x="5323" y="10626"/>
                </a:lnTo>
                <a:lnTo>
                  <a:pt x="1559" y="9070"/>
                </a:lnTo>
                <a:lnTo>
                  <a:pt x="0" y="5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7906" y="4888306"/>
            <a:ext cx="1824989" cy="1734185"/>
          </a:xfrm>
          <a:custGeom>
            <a:avLst/>
            <a:gdLst/>
            <a:ahLst/>
            <a:cxnLst/>
            <a:rect l="l" t="t" r="r" b="b"/>
            <a:pathLst>
              <a:path w="1824990" h="1734184">
                <a:moveTo>
                  <a:pt x="1824824" y="1364221"/>
                </a:moveTo>
                <a:lnTo>
                  <a:pt x="1623136" y="0"/>
                </a:lnTo>
                <a:lnTo>
                  <a:pt x="1611172" y="1765"/>
                </a:lnTo>
                <a:lnTo>
                  <a:pt x="1605711" y="2781"/>
                </a:lnTo>
                <a:lnTo>
                  <a:pt x="1599349" y="4559"/>
                </a:lnTo>
                <a:lnTo>
                  <a:pt x="1587525" y="6451"/>
                </a:lnTo>
                <a:lnTo>
                  <a:pt x="1581924" y="8229"/>
                </a:lnTo>
                <a:lnTo>
                  <a:pt x="1575574" y="9118"/>
                </a:lnTo>
                <a:lnTo>
                  <a:pt x="1540852" y="16459"/>
                </a:lnTo>
                <a:lnTo>
                  <a:pt x="1471549" y="32931"/>
                </a:lnTo>
                <a:lnTo>
                  <a:pt x="1336484" y="72199"/>
                </a:lnTo>
                <a:lnTo>
                  <a:pt x="1270736" y="95135"/>
                </a:lnTo>
                <a:lnTo>
                  <a:pt x="1205890" y="119837"/>
                </a:lnTo>
                <a:lnTo>
                  <a:pt x="1142911" y="146316"/>
                </a:lnTo>
                <a:lnTo>
                  <a:pt x="1110945" y="159994"/>
                </a:lnTo>
                <a:lnTo>
                  <a:pt x="1079919" y="174688"/>
                </a:lnTo>
                <a:lnTo>
                  <a:pt x="1049794" y="189255"/>
                </a:lnTo>
                <a:lnTo>
                  <a:pt x="1018755" y="204838"/>
                </a:lnTo>
                <a:lnTo>
                  <a:pt x="988618" y="221310"/>
                </a:lnTo>
                <a:lnTo>
                  <a:pt x="958507" y="236766"/>
                </a:lnTo>
                <a:lnTo>
                  <a:pt x="929297" y="254241"/>
                </a:lnTo>
                <a:lnTo>
                  <a:pt x="900087" y="270713"/>
                </a:lnTo>
                <a:lnTo>
                  <a:pt x="870864" y="288061"/>
                </a:lnTo>
                <a:lnTo>
                  <a:pt x="814273" y="324548"/>
                </a:lnTo>
                <a:lnTo>
                  <a:pt x="731202" y="382193"/>
                </a:lnTo>
                <a:lnTo>
                  <a:pt x="677341" y="422478"/>
                </a:lnTo>
                <a:lnTo>
                  <a:pt x="599744" y="485533"/>
                </a:lnTo>
                <a:lnTo>
                  <a:pt x="610704" y="491020"/>
                </a:lnTo>
                <a:lnTo>
                  <a:pt x="639914" y="506564"/>
                </a:lnTo>
                <a:lnTo>
                  <a:pt x="658164" y="516623"/>
                </a:lnTo>
                <a:lnTo>
                  <a:pt x="679170" y="527596"/>
                </a:lnTo>
                <a:lnTo>
                  <a:pt x="701078" y="538556"/>
                </a:lnTo>
                <a:lnTo>
                  <a:pt x="724801" y="551357"/>
                </a:lnTo>
                <a:lnTo>
                  <a:pt x="802411" y="591591"/>
                </a:lnTo>
                <a:lnTo>
                  <a:pt x="828890" y="606221"/>
                </a:lnTo>
                <a:lnTo>
                  <a:pt x="856259" y="620852"/>
                </a:lnTo>
                <a:lnTo>
                  <a:pt x="883640" y="634568"/>
                </a:lnTo>
                <a:lnTo>
                  <a:pt x="911034" y="649198"/>
                </a:lnTo>
                <a:lnTo>
                  <a:pt x="937514" y="662914"/>
                </a:lnTo>
                <a:lnTo>
                  <a:pt x="963079" y="676630"/>
                </a:lnTo>
                <a:lnTo>
                  <a:pt x="993190" y="494665"/>
                </a:lnTo>
                <a:lnTo>
                  <a:pt x="1392059" y="197485"/>
                </a:lnTo>
                <a:lnTo>
                  <a:pt x="1354670" y="527596"/>
                </a:lnTo>
                <a:lnTo>
                  <a:pt x="1280782" y="1167638"/>
                </a:lnTo>
                <a:lnTo>
                  <a:pt x="837095" y="1441945"/>
                </a:lnTo>
                <a:lnTo>
                  <a:pt x="947547" y="768070"/>
                </a:lnTo>
                <a:lnTo>
                  <a:pt x="984072" y="788187"/>
                </a:lnTo>
                <a:lnTo>
                  <a:pt x="921080" y="1189583"/>
                </a:lnTo>
                <a:lnTo>
                  <a:pt x="922896" y="1188669"/>
                </a:lnTo>
                <a:lnTo>
                  <a:pt x="928382" y="1187754"/>
                </a:lnTo>
                <a:lnTo>
                  <a:pt x="936599" y="1185926"/>
                </a:lnTo>
                <a:lnTo>
                  <a:pt x="946632" y="1185011"/>
                </a:lnTo>
                <a:lnTo>
                  <a:pt x="984973" y="1210602"/>
                </a:lnTo>
                <a:lnTo>
                  <a:pt x="991374" y="1240777"/>
                </a:lnTo>
                <a:lnTo>
                  <a:pt x="988618" y="1268222"/>
                </a:lnTo>
                <a:lnTo>
                  <a:pt x="982243" y="1288338"/>
                </a:lnTo>
                <a:lnTo>
                  <a:pt x="978585" y="1295641"/>
                </a:lnTo>
                <a:lnTo>
                  <a:pt x="1145641" y="1181354"/>
                </a:lnTo>
                <a:lnTo>
                  <a:pt x="1149286" y="1136548"/>
                </a:lnTo>
                <a:lnTo>
                  <a:pt x="1157503" y="1098143"/>
                </a:lnTo>
                <a:lnTo>
                  <a:pt x="1182154" y="1049693"/>
                </a:lnTo>
                <a:lnTo>
                  <a:pt x="1208633" y="1018603"/>
                </a:lnTo>
                <a:lnTo>
                  <a:pt x="1221409" y="1003058"/>
                </a:lnTo>
                <a:lnTo>
                  <a:pt x="1234186" y="990244"/>
                </a:lnTo>
                <a:lnTo>
                  <a:pt x="1244231" y="979284"/>
                </a:lnTo>
                <a:lnTo>
                  <a:pt x="1253363" y="970127"/>
                </a:lnTo>
                <a:lnTo>
                  <a:pt x="1272527" y="809205"/>
                </a:lnTo>
                <a:lnTo>
                  <a:pt x="1325422" y="386753"/>
                </a:lnTo>
                <a:lnTo>
                  <a:pt x="1320977" y="391312"/>
                </a:lnTo>
                <a:lnTo>
                  <a:pt x="1316393" y="394982"/>
                </a:lnTo>
                <a:lnTo>
                  <a:pt x="1301775" y="402336"/>
                </a:lnTo>
                <a:lnTo>
                  <a:pt x="1293507" y="403212"/>
                </a:lnTo>
                <a:lnTo>
                  <a:pt x="1284351" y="402336"/>
                </a:lnTo>
                <a:lnTo>
                  <a:pt x="1276210" y="396887"/>
                </a:lnTo>
                <a:lnTo>
                  <a:pt x="1267053" y="383070"/>
                </a:lnTo>
                <a:lnTo>
                  <a:pt x="1265224" y="364832"/>
                </a:lnTo>
                <a:lnTo>
                  <a:pt x="1266139" y="350266"/>
                </a:lnTo>
                <a:lnTo>
                  <a:pt x="1267053" y="343801"/>
                </a:lnTo>
                <a:lnTo>
                  <a:pt x="1096352" y="470903"/>
                </a:lnTo>
                <a:lnTo>
                  <a:pt x="1095438" y="472732"/>
                </a:lnTo>
                <a:lnTo>
                  <a:pt x="1094524" y="479120"/>
                </a:lnTo>
                <a:lnTo>
                  <a:pt x="1088136" y="500151"/>
                </a:lnTo>
                <a:lnTo>
                  <a:pt x="1082649" y="512965"/>
                </a:lnTo>
                <a:lnTo>
                  <a:pt x="1077175" y="527596"/>
                </a:lnTo>
                <a:lnTo>
                  <a:pt x="1062570" y="556844"/>
                </a:lnTo>
                <a:lnTo>
                  <a:pt x="1056182" y="566902"/>
                </a:lnTo>
                <a:lnTo>
                  <a:pt x="1039749" y="587019"/>
                </a:lnTo>
                <a:lnTo>
                  <a:pt x="1031532" y="596163"/>
                </a:lnTo>
                <a:lnTo>
                  <a:pt x="1023315" y="603478"/>
                </a:lnTo>
                <a:lnTo>
                  <a:pt x="1011453" y="615365"/>
                </a:lnTo>
                <a:lnTo>
                  <a:pt x="998677" y="694905"/>
                </a:lnTo>
                <a:lnTo>
                  <a:pt x="1009624" y="700405"/>
                </a:lnTo>
                <a:lnTo>
                  <a:pt x="1019670" y="705891"/>
                </a:lnTo>
                <a:lnTo>
                  <a:pt x="1030617" y="711377"/>
                </a:lnTo>
                <a:lnTo>
                  <a:pt x="1039749" y="716864"/>
                </a:lnTo>
                <a:lnTo>
                  <a:pt x="1049794" y="721436"/>
                </a:lnTo>
                <a:lnTo>
                  <a:pt x="1074445" y="735139"/>
                </a:lnTo>
                <a:lnTo>
                  <a:pt x="1090866" y="716864"/>
                </a:lnTo>
                <a:lnTo>
                  <a:pt x="1108214" y="702233"/>
                </a:lnTo>
                <a:lnTo>
                  <a:pt x="1125562" y="690346"/>
                </a:lnTo>
                <a:lnTo>
                  <a:pt x="1141996" y="682117"/>
                </a:lnTo>
                <a:lnTo>
                  <a:pt x="1158417" y="677545"/>
                </a:lnTo>
                <a:lnTo>
                  <a:pt x="1173022" y="676630"/>
                </a:lnTo>
                <a:lnTo>
                  <a:pt x="1186713" y="680288"/>
                </a:lnTo>
                <a:lnTo>
                  <a:pt x="1197686" y="687603"/>
                </a:lnTo>
                <a:lnTo>
                  <a:pt x="1208633" y="705891"/>
                </a:lnTo>
                <a:lnTo>
                  <a:pt x="1213192" y="729653"/>
                </a:lnTo>
                <a:lnTo>
                  <a:pt x="1210462" y="758913"/>
                </a:lnTo>
                <a:lnTo>
                  <a:pt x="1201331" y="790003"/>
                </a:lnTo>
                <a:lnTo>
                  <a:pt x="1198587" y="796404"/>
                </a:lnTo>
                <a:lnTo>
                  <a:pt x="1194930" y="802817"/>
                </a:lnTo>
                <a:lnTo>
                  <a:pt x="1192199" y="810120"/>
                </a:lnTo>
                <a:lnTo>
                  <a:pt x="1188554" y="816521"/>
                </a:lnTo>
                <a:lnTo>
                  <a:pt x="1183982" y="822934"/>
                </a:lnTo>
                <a:lnTo>
                  <a:pt x="1180338" y="830237"/>
                </a:lnTo>
                <a:lnTo>
                  <a:pt x="1153858" y="863155"/>
                </a:lnTo>
                <a:lnTo>
                  <a:pt x="1118260" y="893330"/>
                </a:lnTo>
                <a:lnTo>
                  <a:pt x="1068044" y="908875"/>
                </a:lnTo>
                <a:lnTo>
                  <a:pt x="1053439" y="906132"/>
                </a:lnTo>
                <a:lnTo>
                  <a:pt x="1041577" y="897902"/>
                </a:lnTo>
                <a:lnTo>
                  <a:pt x="1033360" y="886929"/>
                </a:lnTo>
                <a:lnTo>
                  <a:pt x="1028801" y="874141"/>
                </a:lnTo>
                <a:lnTo>
                  <a:pt x="1026045" y="858583"/>
                </a:lnTo>
                <a:lnTo>
                  <a:pt x="1026972" y="841209"/>
                </a:lnTo>
                <a:lnTo>
                  <a:pt x="1087221" y="800061"/>
                </a:lnTo>
                <a:lnTo>
                  <a:pt x="1079004" y="795489"/>
                </a:lnTo>
                <a:lnTo>
                  <a:pt x="1058926" y="785431"/>
                </a:lnTo>
                <a:lnTo>
                  <a:pt x="992289" y="749769"/>
                </a:lnTo>
                <a:lnTo>
                  <a:pt x="948461" y="726922"/>
                </a:lnTo>
                <a:lnTo>
                  <a:pt x="743991" y="617194"/>
                </a:lnTo>
                <a:lnTo>
                  <a:pt x="693775" y="590677"/>
                </a:lnTo>
                <a:lnTo>
                  <a:pt x="604316" y="542226"/>
                </a:lnTo>
                <a:lnTo>
                  <a:pt x="523062" y="499237"/>
                </a:lnTo>
                <a:lnTo>
                  <a:pt x="516674" y="495579"/>
                </a:lnTo>
                <a:lnTo>
                  <a:pt x="514845" y="487362"/>
                </a:lnTo>
                <a:lnTo>
                  <a:pt x="491121" y="400431"/>
                </a:lnTo>
                <a:lnTo>
                  <a:pt x="467385" y="326453"/>
                </a:lnTo>
                <a:lnTo>
                  <a:pt x="441820" y="274256"/>
                </a:lnTo>
                <a:lnTo>
                  <a:pt x="407136" y="248666"/>
                </a:lnTo>
                <a:lnTo>
                  <a:pt x="388874" y="236766"/>
                </a:lnTo>
                <a:lnTo>
                  <a:pt x="366979" y="224980"/>
                </a:lnTo>
                <a:lnTo>
                  <a:pt x="344144" y="211175"/>
                </a:lnTo>
                <a:lnTo>
                  <a:pt x="319506" y="198374"/>
                </a:lnTo>
                <a:lnTo>
                  <a:pt x="294855" y="184696"/>
                </a:lnTo>
                <a:lnTo>
                  <a:pt x="270205" y="171907"/>
                </a:lnTo>
                <a:lnTo>
                  <a:pt x="224561" y="149098"/>
                </a:lnTo>
                <a:lnTo>
                  <a:pt x="205384" y="138963"/>
                </a:lnTo>
                <a:lnTo>
                  <a:pt x="176174" y="124396"/>
                </a:lnTo>
                <a:lnTo>
                  <a:pt x="167957" y="120726"/>
                </a:lnTo>
                <a:lnTo>
                  <a:pt x="165227" y="118821"/>
                </a:lnTo>
                <a:lnTo>
                  <a:pt x="251942" y="336461"/>
                </a:lnTo>
                <a:lnTo>
                  <a:pt x="248297" y="334683"/>
                </a:lnTo>
                <a:lnTo>
                  <a:pt x="226390" y="322770"/>
                </a:lnTo>
                <a:lnTo>
                  <a:pt x="210870" y="313651"/>
                </a:lnTo>
                <a:lnTo>
                  <a:pt x="192608" y="303517"/>
                </a:lnTo>
                <a:lnTo>
                  <a:pt x="175260" y="292620"/>
                </a:lnTo>
                <a:lnTo>
                  <a:pt x="157911" y="283502"/>
                </a:lnTo>
                <a:lnTo>
                  <a:pt x="143319" y="274256"/>
                </a:lnTo>
                <a:lnTo>
                  <a:pt x="131457" y="269697"/>
                </a:lnTo>
                <a:lnTo>
                  <a:pt x="121412" y="269697"/>
                </a:lnTo>
                <a:lnTo>
                  <a:pt x="113195" y="275272"/>
                </a:lnTo>
                <a:lnTo>
                  <a:pt x="107708" y="283502"/>
                </a:lnTo>
                <a:lnTo>
                  <a:pt x="105892" y="293509"/>
                </a:lnTo>
                <a:lnTo>
                  <a:pt x="106807" y="303517"/>
                </a:lnTo>
                <a:lnTo>
                  <a:pt x="111366" y="312762"/>
                </a:lnTo>
                <a:lnTo>
                  <a:pt x="120497" y="319100"/>
                </a:lnTo>
                <a:lnTo>
                  <a:pt x="155181" y="337350"/>
                </a:lnTo>
                <a:lnTo>
                  <a:pt x="194437" y="357492"/>
                </a:lnTo>
                <a:lnTo>
                  <a:pt x="216357" y="370281"/>
                </a:lnTo>
                <a:lnTo>
                  <a:pt x="239166" y="382193"/>
                </a:lnTo>
                <a:lnTo>
                  <a:pt x="262902" y="394982"/>
                </a:lnTo>
                <a:lnTo>
                  <a:pt x="285724" y="407771"/>
                </a:lnTo>
                <a:lnTo>
                  <a:pt x="307632" y="419684"/>
                </a:lnTo>
                <a:lnTo>
                  <a:pt x="327710" y="431596"/>
                </a:lnTo>
                <a:lnTo>
                  <a:pt x="345973" y="441604"/>
                </a:lnTo>
                <a:lnTo>
                  <a:pt x="373354" y="456298"/>
                </a:lnTo>
                <a:lnTo>
                  <a:pt x="380657" y="459968"/>
                </a:lnTo>
                <a:lnTo>
                  <a:pt x="383400" y="461746"/>
                </a:lnTo>
                <a:lnTo>
                  <a:pt x="172529" y="394982"/>
                </a:lnTo>
                <a:lnTo>
                  <a:pt x="0" y="432485"/>
                </a:lnTo>
                <a:lnTo>
                  <a:pt x="2730" y="434378"/>
                </a:lnTo>
                <a:lnTo>
                  <a:pt x="10947" y="437921"/>
                </a:lnTo>
                <a:lnTo>
                  <a:pt x="22821" y="445274"/>
                </a:lnTo>
                <a:lnTo>
                  <a:pt x="39255" y="453504"/>
                </a:lnTo>
                <a:lnTo>
                  <a:pt x="58420" y="464527"/>
                </a:lnTo>
                <a:lnTo>
                  <a:pt x="80327" y="476389"/>
                </a:lnTo>
                <a:lnTo>
                  <a:pt x="127800" y="501078"/>
                </a:lnTo>
                <a:lnTo>
                  <a:pt x="152450" y="514781"/>
                </a:lnTo>
                <a:lnTo>
                  <a:pt x="177088" y="526681"/>
                </a:lnTo>
                <a:lnTo>
                  <a:pt x="223647" y="549529"/>
                </a:lnTo>
                <a:lnTo>
                  <a:pt x="260159" y="565988"/>
                </a:lnTo>
                <a:lnTo>
                  <a:pt x="282994" y="572401"/>
                </a:lnTo>
                <a:lnTo>
                  <a:pt x="291211" y="572401"/>
                </a:lnTo>
                <a:lnTo>
                  <a:pt x="301244" y="571474"/>
                </a:lnTo>
                <a:lnTo>
                  <a:pt x="313105" y="569645"/>
                </a:lnTo>
                <a:lnTo>
                  <a:pt x="342328" y="562343"/>
                </a:lnTo>
                <a:lnTo>
                  <a:pt x="357847" y="558673"/>
                </a:lnTo>
                <a:lnTo>
                  <a:pt x="374269" y="554101"/>
                </a:lnTo>
                <a:lnTo>
                  <a:pt x="390702" y="548614"/>
                </a:lnTo>
                <a:lnTo>
                  <a:pt x="406222" y="544042"/>
                </a:lnTo>
                <a:lnTo>
                  <a:pt x="420827" y="539470"/>
                </a:lnTo>
                <a:lnTo>
                  <a:pt x="434530" y="534898"/>
                </a:lnTo>
                <a:lnTo>
                  <a:pt x="446392" y="531241"/>
                </a:lnTo>
                <a:lnTo>
                  <a:pt x="464642" y="524840"/>
                </a:lnTo>
                <a:lnTo>
                  <a:pt x="469201" y="523925"/>
                </a:lnTo>
                <a:lnTo>
                  <a:pt x="471043" y="523024"/>
                </a:lnTo>
                <a:lnTo>
                  <a:pt x="524891" y="552284"/>
                </a:lnTo>
                <a:lnTo>
                  <a:pt x="464642" y="610793"/>
                </a:lnTo>
                <a:lnTo>
                  <a:pt x="435432" y="640969"/>
                </a:lnTo>
                <a:lnTo>
                  <a:pt x="407136" y="671144"/>
                </a:lnTo>
                <a:lnTo>
                  <a:pt x="378841" y="702233"/>
                </a:lnTo>
                <a:lnTo>
                  <a:pt x="324980" y="765314"/>
                </a:lnTo>
                <a:lnTo>
                  <a:pt x="299415" y="797331"/>
                </a:lnTo>
                <a:lnTo>
                  <a:pt x="273862" y="830237"/>
                </a:lnTo>
                <a:lnTo>
                  <a:pt x="224561" y="897902"/>
                </a:lnTo>
                <a:lnTo>
                  <a:pt x="201739" y="931735"/>
                </a:lnTo>
                <a:lnTo>
                  <a:pt x="178917" y="966482"/>
                </a:lnTo>
                <a:lnTo>
                  <a:pt x="156095" y="1002144"/>
                </a:lnTo>
                <a:lnTo>
                  <a:pt x="114109" y="1073467"/>
                </a:lnTo>
                <a:lnTo>
                  <a:pt x="853528" y="1495894"/>
                </a:lnTo>
                <a:lnTo>
                  <a:pt x="1332801" y="1203299"/>
                </a:lnTo>
                <a:lnTo>
                  <a:pt x="1403121" y="551357"/>
                </a:lnTo>
                <a:lnTo>
                  <a:pt x="1441399" y="229539"/>
                </a:lnTo>
                <a:lnTo>
                  <a:pt x="1477899" y="258800"/>
                </a:lnTo>
                <a:lnTo>
                  <a:pt x="1379347" y="1236205"/>
                </a:lnTo>
                <a:lnTo>
                  <a:pt x="904646" y="1525155"/>
                </a:lnTo>
                <a:lnTo>
                  <a:pt x="959408" y="1556245"/>
                </a:lnTo>
                <a:lnTo>
                  <a:pt x="1435049" y="1273708"/>
                </a:lnTo>
                <a:lnTo>
                  <a:pt x="1528140" y="297192"/>
                </a:lnTo>
                <a:lnTo>
                  <a:pt x="1564640" y="325564"/>
                </a:lnTo>
                <a:lnTo>
                  <a:pt x="1481594" y="1306614"/>
                </a:lnTo>
                <a:lnTo>
                  <a:pt x="1005052" y="1582750"/>
                </a:lnTo>
                <a:lnTo>
                  <a:pt x="1274305" y="1733626"/>
                </a:lnTo>
                <a:lnTo>
                  <a:pt x="1310932" y="1681505"/>
                </a:lnTo>
                <a:lnTo>
                  <a:pt x="1350987" y="1633956"/>
                </a:lnTo>
                <a:lnTo>
                  <a:pt x="1393964" y="1591894"/>
                </a:lnTo>
                <a:lnTo>
                  <a:pt x="1438732" y="1553489"/>
                </a:lnTo>
                <a:lnTo>
                  <a:pt x="1484261" y="1518754"/>
                </a:lnTo>
                <a:lnTo>
                  <a:pt x="1529918" y="1488579"/>
                </a:lnTo>
                <a:lnTo>
                  <a:pt x="1575574" y="1462976"/>
                </a:lnTo>
                <a:lnTo>
                  <a:pt x="1619440" y="1440116"/>
                </a:lnTo>
                <a:lnTo>
                  <a:pt x="1661414" y="1420914"/>
                </a:lnTo>
                <a:lnTo>
                  <a:pt x="1699691" y="1404454"/>
                </a:lnTo>
                <a:lnTo>
                  <a:pt x="1764550" y="1380693"/>
                </a:lnTo>
                <a:lnTo>
                  <a:pt x="1790103" y="1373365"/>
                </a:lnTo>
                <a:lnTo>
                  <a:pt x="1808416" y="1367878"/>
                </a:lnTo>
                <a:lnTo>
                  <a:pt x="1824824" y="1364221"/>
                </a:lnTo>
                <a:close/>
              </a:path>
            </a:pathLst>
          </a:custGeom>
          <a:solidFill>
            <a:srgbClr val="010CB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31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Use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Case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can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contain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more </a:t>
            </a:r>
            <a:r>
              <a:rPr sz="3600" b="1" dirty="0">
                <a:latin typeface="Arial"/>
                <a:cs typeface="Arial"/>
              </a:rPr>
              <a:t>than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single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Scenario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363" y="1743278"/>
            <a:ext cx="5890895" cy="379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5795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Every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contains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basic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Scenario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describes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what</a:t>
            </a:r>
            <a:endParaRPr sz="2800">
              <a:latin typeface="Arial MT"/>
              <a:cs typeface="Arial MT"/>
            </a:endParaRPr>
          </a:p>
          <a:p>
            <a:pPr marR="546735" algn="ctr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 MT"/>
                <a:cs typeface="Arial MT"/>
              </a:rPr>
              <a:t>happens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“normal”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case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2800">
              <a:latin typeface="Arial MT"/>
              <a:cs typeface="Arial MT"/>
            </a:endParaRPr>
          </a:p>
          <a:p>
            <a:pPr marL="655955" marR="5080" indent="-294640">
              <a:lnSpc>
                <a:spcPct val="100000"/>
              </a:lnSpc>
              <a:buClr>
                <a:srgbClr val="CCCC00"/>
              </a:buClr>
              <a:buSzPct val="70000"/>
              <a:buFont typeface="Wingdings"/>
              <a:buChar char=""/>
              <a:tabLst>
                <a:tab pos="655955" algn="l"/>
              </a:tabLst>
            </a:pP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This</a:t>
            </a:r>
            <a:r>
              <a:rPr sz="2500" spc="-40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is</a:t>
            </a:r>
            <a:r>
              <a:rPr sz="2500" spc="-35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called</a:t>
            </a:r>
            <a:r>
              <a:rPr sz="2500" spc="-35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the</a:t>
            </a:r>
            <a:r>
              <a:rPr sz="2500" spc="-15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b="1" dirty="0">
                <a:solidFill>
                  <a:srgbClr val="5500AC"/>
                </a:solidFill>
                <a:latin typeface="Arial"/>
                <a:cs typeface="Arial"/>
              </a:rPr>
              <a:t>Main</a:t>
            </a:r>
            <a:r>
              <a:rPr sz="2500" b="1" spc="-10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5500AC"/>
                </a:solidFill>
                <a:latin typeface="Arial"/>
                <a:cs typeface="Arial"/>
              </a:rPr>
              <a:t>Path</a:t>
            </a: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,</a:t>
            </a:r>
            <a:r>
              <a:rPr sz="2500" spc="-30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b="1" spc="-10" dirty="0">
                <a:solidFill>
                  <a:srgbClr val="5500AC"/>
                </a:solidFill>
                <a:latin typeface="Arial"/>
                <a:cs typeface="Arial"/>
              </a:rPr>
              <a:t>Normal </a:t>
            </a:r>
            <a:r>
              <a:rPr sz="2500" b="1" dirty="0">
                <a:solidFill>
                  <a:srgbClr val="5500AC"/>
                </a:solidFill>
                <a:latin typeface="Arial"/>
                <a:cs typeface="Arial"/>
              </a:rPr>
              <a:t>Flow</a:t>
            </a: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,</a:t>
            </a:r>
            <a:r>
              <a:rPr sz="2500" spc="-50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b="1" dirty="0">
                <a:solidFill>
                  <a:srgbClr val="5500AC"/>
                </a:solidFill>
                <a:latin typeface="Arial"/>
                <a:cs typeface="Arial"/>
              </a:rPr>
              <a:t>Basic</a:t>
            </a:r>
            <a:r>
              <a:rPr sz="2500" b="1" spc="-50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5500AC"/>
                </a:solidFill>
                <a:latin typeface="Arial"/>
                <a:cs typeface="Arial"/>
              </a:rPr>
              <a:t>Flow</a:t>
            </a: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,</a:t>
            </a:r>
            <a:r>
              <a:rPr sz="2500" spc="-50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or</a:t>
            </a:r>
            <a:r>
              <a:rPr sz="2500" spc="-45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5500AC"/>
                </a:solidFill>
                <a:latin typeface="Arial MT"/>
                <a:cs typeface="Arial MT"/>
              </a:rPr>
              <a:t>“Sunny</a:t>
            </a:r>
            <a:r>
              <a:rPr sz="2500" spc="-50" dirty="0">
                <a:solidFill>
                  <a:srgbClr val="5500AC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5500AC"/>
                </a:solidFill>
                <a:latin typeface="Arial MT"/>
                <a:cs typeface="Arial MT"/>
              </a:rPr>
              <a:t>Day” </a:t>
            </a:r>
            <a:r>
              <a:rPr sz="2500" spc="-10" dirty="0">
                <a:solidFill>
                  <a:srgbClr val="5500AC"/>
                </a:solidFill>
                <a:latin typeface="Arial MT"/>
                <a:cs typeface="Arial MT"/>
              </a:rPr>
              <a:t>Scenario</a:t>
            </a:r>
            <a:endParaRPr sz="2500">
              <a:latin typeface="Arial MT"/>
              <a:cs typeface="Arial MT"/>
            </a:endParaRPr>
          </a:p>
          <a:p>
            <a:pPr marL="655955" marR="325755" indent="-294640">
              <a:lnSpc>
                <a:spcPct val="100000"/>
              </a:lnSpc>
              <a:spcBef>
                <a:spcPts val="600"/>
              </a:spcBef>
              <a:buClr>
                <a:srgbClr val="CCCC00"/>
              </a:buClr>
              <a:buSzPct val="70000"/>
              <a:buFont typeface="Wingdings"/>
              <a:buChar char=""/>
              <a:tabLst>
                <a:tab pos="655955" algn="l"/>
              </a:tabLst>
            </a:pPr>
            <a:r>
              <a:rPr sz="250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5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C00000"/>
                </a:solidFill>
                <a:latin typeface="Arial MT"/>
                <a:cs typeface="Arial MT"/>
              </a:rPr>
              <a:t>Goal</a:t>
            </a:r>
            <a:r>
              <a:rPr sz="25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25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C00000"/>
                </a:solidFill>
                <a:latin typeface="Arial MT"/>
                <a:cs typeface="Arial MT"/>
              </a:rPr>
              <a:t>always</a:t>
            </a:r>
            <a:r>
              <a:rPr sz="25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C00000"/>
                </a:solidFill>
                <a:latin typeface="Arial MT"/>
                <a:cs typeface="Arial MT"/>
              </a:rPr>
              <a:t>achieved</a:t>
            </a:r>
            <a:r>
              <a:rPr sz="25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C00000"/>
                </a:solidFill>
                <a:latin typeface="Arial MT"/>
                <a:cs typeface="Arial MT"/>
              </a:rPr>
              <a:t>in</a:t>
            </a:r>
            <a:r>
              <a:rPr sz="25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C00000"/>
                </a:solidFill>
                <a:latin typeface="Arial MT"/>
                <a:cs typeface="Arial MT"/>
              </a:rPr>
              <a:t>the </a:t>
            </a:r>
            <a:r>
              <a:rPr sz="2500" dirty="0">
                <a:solidFill>
                  <a:srgbClr val="C00000"/>
                </a:solidFill>
                <a:latin typeface="Arial MT"/>
                <a:cs typeface="Arial MT"/>
              </a:rPr>
              <a:t>basic</a:t>
            </a:r>
            <a:r>
              <a:rPr sz="2500" spc="-10" dirty="0">
                <a:solidFill>
                  <a:srgbClr val="C00000"/>
                </a:solidFill>
                <a:latin typeface="Arial MT"/>
                <a:cs typeface="Arial MT"/>
              </a:rPr>
              <a:t> Scenario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47262" y="2065741"/>
            <a:ext cx="1890395" cy="2001520"/>
            <a:chOff x="7247262" y="2065741"/>
            <a:chExt cx="1890395" cy="2001520"/>
          </a:xfrm>
        </p:grpSpPr>
        <p:sp>
          <p:nvSpPr>
            <p:cNvPr id="5" name="object 5"/>
            <p:cNvSpPr/>
            <p:nvPr/>
          </p:nvSpPr>
          <p:spPr>
            <a:xfrm>
              <a:off x="7247262" y="2065741"/>
              <a:ext cx="1890395" cy="2001520"/>
            </a:xfrm>
            <a:custGeom>
              <a:avLst/>
              <a:gdLst/>
              <a:ahLst/>
              <a:cxnLst/>
              <a:rect l="l" t="t" r="r" b="b"/>
              <a:pathLst>
                <a:path w="1890395" h="2001520">
                  <a:moveTo>
                    <a:pt x="1056036" y="1595828"/>
                  </a:moveTo>
                  <a:lnTo>
                    <a:pt x="960896" y="1595828"/>
                  </a:lnTo>
                  <a:lnTo>
                    <a:pt x="964064" y="1608493"/>
                  </a:lnTo>
                  <a:lnTo>
                    <a:pt x="970411" y="1621159"/>
                  </a:lnTo>
                  <a:lnTo>
                    <a:pt x="1027490" y="1925126"/>
                  </a:lnTo>
                  <a:lnTo>
                    <a:pt x="1046521" y="2001118"/>
                  </a:lnTo>
                  <a:lnTo>
                    <a:pt x="1052869" y="2001118"/>
                  </a:lnTo>
                  <a:lnTo>
                    <a:pt x="1052869" y="1988453"/>
                  </a:lnTo>
                  <a:lnTo>
                    <a:pt x="1056036" y="1925126"/>
                  </a:lnTo>
                  <a:lnTo>
                    <a:pt x="1052869" y="1823804"/>
                  </a:lnTo>
                  <a:lnTo>
                    <a:pt x="1052869" y="1608493"/>
                  </a:lnTo>
                  <a:lnTo>
                    <a:pt x="1056036" y="1595828"/>
                  </a:lnTo>
                  <a:close/>
                </a:path>
                <a:path w="1890395" h="2001520">
                  <a:moveTo>
                    <a:pt x="1059204" y="1583163"/>
                  </a:moveTo>
                  <a:lnTo>
                    <a:pt x="853073" y="1583163"/>
                  </a:lnTo>
                  <a:lnTo>
                    <a:pt x="859421" y="1608493"/>
                  </a:lnTo>
                  <a:lnTo>
                    <a:pt x="862589" y="1697151"/>
                  </a:lnTo>
                  <a:lnTo>
                    <a:pt x="868936" y="1785808"/>
                  </a:lnTo>
                  <a:lnTo>
                    <a:pt x="881619" y="1912461"/>
                  </a:lnTo>
                  <a:lnTo>
                    <a:pt x="881619" y="1925126"/>
                  </a:lnTo>
                  <a:lnTo>
                    <a:pt x="887954" y="1925126"/>
                  </a:lnTo>
                  <a:lnTo>
                    <a:pt x="903817" y="1861800"/>
                  </a:lnTo>
                  <a:lnTo>
                    <a:pt x="913333" y="1785808"/>
                  </a:lnTo>
                  <a:lnTo>
                    <a:pt x="926015" y="1709816"/>
                  </a:lnTo>
                  <a:lnTo>
                    <a:pt x="941866" y="1621159"/>
                  </a:lnTo>
                  <a:lnTo>
                    <a:pt x="948213" y="1608493"/>
                  </a:lnTo>
                  <a:lnTo>
                    <a:pt x="951381" y="1595828"/>
                  </a:lnTo>
                  <a:lnTo>
                    <a:pt x="1056036" y="1595828"/>
                  </a:lnTo>
                  <a:lnTo>
                    <a:pt x="1059204" y="1583163"/>
                  </a:lnTo>
                  <a:close/>
                </a:path>
                <a:path w="1890395" h="2001520">
                  <a:moveTo>
                    <a:pt x="1160692" y="1583163"/>
                  </a:moveTo>
                  <a:lnTo>
                    <a:pt x="1065552" y="1583163"/>
                  </a:lnTo>
                  <a:lnTo>
                    <a:pt x="1068719" y="1595828"/>
                  </a:lnTo>
                  <a:lnTo>
                    <a:pt x="1078234" y="1608493"/>
                  </a:lnTo>
                  <a:lnTo>
                    <a:pt x="1141661" y="1773142"/>
                  </a:lnTo>
                  <a:lnTo>
                    <a:pt x="1192405" y="1899796"/>
                  </a:lnTo>
                  <a:lnTo>
                    <a:pt x="1195573" y="1899796"/>
                  </a:lnTo>
                  <a:lnTo>
                    <a:pt x="1201920" y="1912461"/>
                  </a:lnTo>
                  <a:lnTo>
                    <a:pt x="1201920" y="1887130"/>
                  </a:lnTo>
                  <a:lnTo>
                    <a:pt x="1186057" y="1760477"/>
                  </a:lnTo>
                  <a:lnTo>
                    <a:pt x="1160692" y="1583163"/>
                  </a:lnTo>
                  <a:close/>
                </a:path>
                <a:path w="1890395" h="2001520">
                  <a:moveTo>
                    <a:pt x="1160692" y="1557832"/>
                  </a:moveTo>
                  <a:lnTo>
                    <a:pt x="751598" y="1557832"/>
                  </a:lnTo>
                  <a:lnTo>
                    <a:pt x="751598" y="1583163"/>
                  </a:lnTo>
                  <a:lnTo>
                    <a:pt x="729400" y="1735147"/>
                  </a:lnTo>
                  <a:lnTo>
                    <a:pt x="716705" y="1861800"/>
                  </a:lnTo>
                  <a:lnTo>
                    <a:pt x="719885" y="1874465"/>
                  </a:lnTo>
                  <a:lnTo>
                    <a:pt x="723052" y="1861800"/>
                  </a:lnTo>
                  <a:lnTo>
                    <a:pt x="729400" y="1861800"/>
                  </a:lnTo>
                  <a:lnTo>
                    <a:pt x="773796" y="1747812"/>
                  </a:lnTo>
                  <a:lnTo>
                    <a:pt x="834043" y="1608493"/>
                  </a:lnTo>
                  <a:lnTo>
                    <a:pt x="843558" y="1595828"/>
                  </a:lnTo>
                  <a:lnTo>
                    <a:pt x="846726" y="1583163"/>
                  </a:lnTo>
                  <a:lnTo>
                    <a:pt x="1160692" y="1583163"/>
                  </a:lnTo>
                  <a:lnTo>
                    <a:pt x="1157511" y="1570498"/>
                  </a:lnTo>
                  <a:lnTo>
                    <a:pt x="1160692" y="1557832"/>
                  </a:lnTo>
                  <a:close/>
                </a:path>
                <a:path w="1890395" h="2001520">
                  <a:moveTo>
                    <a:pt x="1255832" y="1507171"/>
                  </a:moveTo>
                  <a:lnTo>
                    <a:pt x="656458" y="1507171"/>
                  </a:lnTo>
                  <a:lnTo>
                    <a:pt x="656458" y="1519836"/>
                  </a:lnTo>
                  <a:lnTo>
                    <a:pt x="599366" y="1684485"/>
                  </a:lnTo>
                  <a:lnTo>
                    <a:pt x="561318" y="1811138"/>
                  </a:lnTo>
                  <a:lnTo>
                    <a:pt x="558150" y="1823804"/>
                  </a:lnTo>
                  <a:lnTo>
                    <a:pt x="558150" y="1836469"/>
                  </a:lnTo>
                  <a:lnTo>
                    <a:pt x="564486" y="1823804"/>
                  </a:lnTo>
                  <a:lnTo>
                    <a:pt x="574001" y="1811138"/>
                  </a:lnTo>
                  <a:lnTo>
                    <a:pt x="643775" y="1709816"/>
                  </a:lnTo>
                  <a:lnTo>
                    <a:pt x="726220" y="1583163"/>
                  </a:lnTo>
                  <a:lnTo>
                    <a:pt x="738903" y="1557832"/>
                  </a:lnTo>
                  <a:lnTo>
                    <a:pt x="1270098" y="1557832"/>
                  </a:lnTo>
                  <a:lnTo>
                    <a:pt x="1262167" y="1532502"/>
                  </a:lnTo>
                  <a:lnTo>
                    <a:pt x="1255832" y="1519836"/>
                  </a:lnTo>
                  <a:lnTo>
                    <a:pt x="1255832" y="1507171"/>
                  </a:lnTo>
                  <a:close/>
                </a:path>
                <a:path w="1890395" h="2001520">
                  <a:moveTo>
                    <a:pt x="1270098" y="1557832"/>
                  </a:moveTo>
                  <a:lnTo>
                    <a:pt x="1173374" y="1557832"/>
                  </a:lnTo>
                  <a:lnTo>
                    <a:pt x="1186057" y="1583163"/>
                  </a:lnTo>
                  <a:lnTo>
                    <a:pt x="1338251" y="1811138"/>
                  </a:lnTo>
                  <a:lnTo>
                    <a:pt x="1347792" y="1823804"/>
                  </a:lnTo>
                  <a:lnTo>
                    <a:pt x="1350972" y="1836469"/>
                  </a:lnTo>
                  <a:lnTo>
                    <a:pt x="1354152" y="1823804"/>
                  </a:lnTo>
                  <a:lnTo>
                    <a:pt x="1350972" y="1811138"/>
                  </a:lnTo>
                  <a:lnTo>
                    <a:pt x="1309756" y="1684485"/>
                  </a:lnTo>
                  <a:lnTo>
                    <a:pt x="1270098" y="1557832"/>
                  </a:lnTo>
                  <a:close/>
                </a:path>
                <a:path w="1890395" h="2001520">
                  <a:moveTo>
                    <a:pt x="1341431" y="1443844"/>
                  </a:moveTo>
                  <a:lnTo>
                    <a:pt x="570833" y="1443844"/>
                  </a:lnTo>
                  <a:lnTo>
                    <a:pt x="567653" y="1456510"/>
                  </a:lnTo>
                  <a:lnTo>
                    <a:pt x="561318" y="1469175"/>
                  </a:lnTo>
                  <a:lnTo>
                    <a:pt x="513742" y="1557832"/>
                  </a:lnTo>
                  <a:lnTo>
                    <a:pt x="463010" y="1633824"/>
                  </a:lnTo>
                  <a:lnTo>
                    <a:pt x="415434" y="1709816"/>
                  </a:lnTo>
                  <a:lnTo>
                    <a:pt x="371038" y="1798473"/>
                  </a:lnTo>
                  <a:lnTo>
                    <a:pt x="377386" y="1798473"/>
                  </a:lnTo>
                  <a:lnTo>
                    <a:pt x="390068" y="1785808"/>
                  </a:lnTo>
                  <a:lnTo>
                    <a:pt x="627912" y="1519836"/>
                  </a:lnTo>
                  <a:lnTo>
                    <a:pt x="643775" y="1507171"/>
                  </a:lnTo>
                  <a:lnTo>
                    <a:pt x="1371816" y="1507171"/>
                  </a:lnTo>
                  <a:lnTo>
                    <a:pt x="1350972" y="1469175"/>
                  </a:lnTo>
                  <a:lnTo>
                    <a:pt x="1341431" y="1456510"/>
                  </a:lnTo>
                  <a:lnTo>
                    <a:pt x="1341431" y="1443844"/>
                  </a:lnTo>
                  <a:close/>
                </a:path>
                <a:path w="1890395" h="2001520">
                  <a:moveTo>
                    <a:pt x="1371816" y="1507171"/>
                  </a:moveTo>
                  <a:lnTo>
                    <a:pt x="1268540" y="1507171"/>
                  </a:lnTo>
                  <a:lnTo>
                    <a:pt x="1284314" y="1519836"/>
                  </a:lnTo>
                  <a:lnTo>
                    <a:pt x="1484160" y="1747812"/>
                  </a:lnTo>
                  <a:lnTo>
                    <a:pt x="1496881" y="1747812"/>
                  </a:lnTo>
                  <a:lnTo>
                    <a:pt x="1503242" y="1760477"/>
                  </a:lnTo>
                  <a:lnTo>
                    <a:pt x="1503242" y="1747812"/>
                  </a:lnTo>
                  <a:lnTo>
                    <a:pt x="1496881" y="1735147"/>
                  </a:lnTo>
                  <a:lnTo>
                    <a:pt x="1371816" y="1507171"/>
                  </a:lnTo>
                  <a:close/>
                </a:path>
                <a:path w="1890395" h="2001520">
                  <a:moveTo>
                    <a:pt x="1414449" y="1355187"/>
                  </a:moveTo>
                  <a:lnTo>
                    <a:pt x="497891" y="1355187"/>
                  </a:lnTo>
                  <a:lnTo>
                    <a:pt x="497891" y="1367853"/>
                  </a:lnTo>
                  <a:lnTo>
                    <a:pt x="485208" y="1393183"/>
                  </a:lnTo>
                  <a:lnTo>
                    <a:pt x="291761" y="1621159"/>
                  </a:lnTo>
                  <a:lnTo>
                    <a:pt x="282246" y="1633824"/>
                  </a:lnTo>
                  <a:lnTo>
                    <a:pt x="301276" y="1633824"/>
                  </a:lnTo>
                  <a:lnTo>
                    <a:pt x="539120" y="1456510"/>
                  </a:lnTo>
                  <a:lnTo>
                    <a:pt x="564486" y="1443844"/>
                  </a:lnTo>
                  <a:lnTo>
                    <a:pt x="1469333" y="1443844"/>
                  </a:lnTo>
                  <a:lnTo>
                    <a:pt x="1427043" y="1393183"/>
                  </a:lnTo>
                  <a:lnTo>
                    <a:pt x="1417502" y="1367853"/>
                  </a:lnTo>
                  <a:lnTo>
                    <a:pt x="1414449" y="1367853"/>
                  </a:lnTo>
                  <a:lnTo>
                    <a:pt x="1414449" y="1355187"/>
                  </a:lnTo>
                  <a:close/>
                </a:path>
                <a:path w="1890395" h="2001520">
                  <a:moveTo>
                    <a:pt x="1469333" y="1443844"/>
                  </a:moveTo>
                  <a:lnTo>
                    <a:pt x="1354152" y="1443844"/>
                  </a:lnTo>
                  <a:lnTo>
                    <a:pt x="1370053" y="1456510"/>
                  </a:lnTo>
                  <a:lnTo>
                    <a:pt x="1610988" y="1633824"/>
                  </a:lnTo>
                  <a:lnTo>
                    <a:pt x="1626890" y="1633824"/>
                  </a:lnTo>
                  <a:lnTo>
                    <a:pt x="1617349" y="1621159"/>
                  </a:lnTo>
                  <a:lnTo>
                    <a:pt x="1469333" y="1443844"/>
                  </a:lnTo>
                  <a:close/>
                </a:path>
                <a:path w="1890395" h="2001520">
                  <a:moveTo>
                    <a:pt x="1477800" y="1253865"/>
                  </a:moveTo>
                  <a:lnTo>
                    <a:pt x="431297" y="1253865"/>
                  </a:lnTo>
                  <a:lnTo>
                    <a:pt x="437632" y="1266530"/>
                  </a:lnTo>
                  <a:lnTo>
                    <a:pt x="440812" y="1266530"/>
                  </a:lnTo>
                  <a:lnTo>
                    <a:pt x="437632" y="1279195"/>
                  </a:lnTo>
                  <a:lnTo>
                    <a:pt x="424949" y="1291861"/>
                  </a:lnTo>
                  <a:lnTo>
                    <a:pt x="202956" y="1481840"/>
                  </a:lnTo>
                  <a:lnTo>
                    <a:pt x="193453" y="1481840"/>
                  </a:lnTo>
                  <a:lnTo>
                    <a:pt x="190273" y="1494506"/>
                  </a:lnTo>
                  <a:lnTo>
                    <a:pt x="196621" y="1494506"/>
                  </a:lnTo>
                  <a:lnTo>
                    <a:pt x="209303" y="1481840"/>
                  </a:lnTo>
                  <a:lnTo>
                    <a:pt x="466178" y="1367853"/>
                  </a:lnTo>
                  <a:lnTo>
                    <a:pt x="488376" y="1355187"/>
                  </a:lnTo>
                  <a:lnTo>
                    <a:pt x="1561334" y="1355187"/>
                  </a:lnTo>
                  <a:lnTo>
                    <a:pt x="1487341" y="1291861"/>
                  </a:lnTo>
                  <a:lnTo>
                    <a:pt x="1471439" y="1279195"/>
                  </a:lnTo>
                  <a:lnTo>
                    <a:pt x="1471439" y="1266530"/>
                  </a:lnTo>
                  <a:lnTo>
                    <a:pt x="1477800" y="1253865"/>
                  </a:lnTo>
                  <a:close/>
                </a:path>
                <a:path w="1890395" h="2001520">
                  <a:moveTo>
                    <a:pt x="1561334" y="1355187"/>
                  </a:moveTo>
                  <a:lnTo>
                    <a:pt x="1423863" y="1355187"/>
                  </a:lnTo>
                  <a:lnTo>
                    <a:pt x="1442944" y="1367853"/>
                  </a:lnTo>
                  <a:lnTo>
                    <a:pt x="1702961" y="1481840"/>
                  </a:lnTo>
                  <a:lnTo>
                    <a:pt x="1715682" y="1494506"/>
                  </a:lnTo>
                  <a:lnTo>
                    <a:pt x="1722042" y="1494506"/>
                  </a:lnTo>
                  <a:lnTo>
                    <a:pt x="1718862" y="1481840"/>
                  </a:lnTo>
                  <a:lnTo>
                    <a:pt x="1709321" y="1481840"/>
                  </a:lnTo>
                  <a:lnTo>
                    <a:pt x="1561334" y="1355187"/>
                  </a:lnTo>
                  <a:close/>
                </a:path>
                <a:path w="1890395" h="2001520">
                  <a:moveTo>
                    <a:pt x="1512655" y="1165208"/>
                  </a:moveTo>
                  <a:lnTo>
                    <a:pt x="383721" y="1165208"/>
                  </a:lnTo>
                  <a:lnTo>
                    <a:pt x="367870" y="1177873"/>
                  </a:lnTo>
                  <a:lnTo>
                    <a:pt x="301276" y="1215869"/>
                  </a:lnTo>
                  <a:lnTo>
                    <a:pt x="149044" y="1317191"/>
                  </a:lnTo>
                  <a:lnTo>
                    <a:pt x="139542" y="1317191"/>
                  </a:lnTo>
                  <a:lnTo>
                    <a:pt x="136361" y="1329857"/>
                  </a:lnTo>
                  <a:lnTo>
                    <a:pt x="139542" y="1329857"/>
                  </a:lnTo>
                  <a:lnTo>
                    <a:pt x="266382" y="1304526"/>
                  </a:lnTo>
                  <a:lnTo>
                    <a:pt x="412266" y="1266530"/>
                  </a:lnTo>
                  <a:lnTo>
                    <a:pt x="431297" y="1253865"/>
                  </a:lnTo>
                  <a:lnTo>
                    <a:pt x="1650896" y="1253865"/>
                  </a:lnTo>
                  <a:lnTo>
                    <a:pt x="1528556" y="1177873"/>
                  </a:lnTo>
                  <a:lnTo>
                    <a:pt x="1512655" y="1165208"/>
                  </a:lnTo>
                  <a:close/>
                </a:path>
                <a:path w="1890395" h="2001520">
                  <a:moveTo>
                    <a:pt x="1650896" y="1253865"/>
                  </a:moveTo>
                  <a:lnTo>
                    <a:pt x="1477800" y="1253865"/>
                  </a:lnTo>
                  <a:lnTo>
                    <a:pt x="1500062" y="1266530"/>
                  </a:lnTo>
                  <a:lnTo>
                    <a:pt x="1645844" y="1304526"/>
                  </a:lnTo>
                  <a:lnTo>
                    <a:pt x="1760078" y="1329857"/>
                  </a:lnTo>
                  <a:lnTo>
                    <a:pt x="1775979" y="1329857"/>
                  </a:lnTo>
                  <a:lnTo>
                    <a:pt x="1772799" y="1317191"/>
                  </a:lnTo>
                  <a:lnTo>
                    <a:pt x="1763258" y="1317191"/>
                  </a:lnTo>
                  <a:lnTo>
                    <a:pt x="1671286" y="1266530"/>
                  </a:lnTo>
                  <a:lnTo>
                    <a:pt x="1650896" y="1253865"/>
                  </a:lnTo>
                  <a:close/>
                </a:path>
                <a:path w="1890395" h="2001520">
                  <a:moveTo>
                    <a:pt x="1528556" y="1051220"/>
                  </a:moveTo>
                  <a:lnTo>
                    <a:pt x="367870" y="1051220"/>
                  </a:lnTo>
                  <a:lnTo>
                    <a:pt x="364703" y="1063885"/>
                  </a:lnTo>
                  <a:lnTo>
                    <a:pt x="269563" y="1089216"/>
                  </a:lnTo>
                  <a:lnTo>
                    <a:pt x="190273" y="1114547"/>
                  </a:lnTo>
                  <a:lnTo>
                    <a:pt x="123679" y="1139877"/>
                  </a:lnTo>
                  <a:lnTo>
                    <a:pt x="69767" y="1152542"/>
                  </a:lnTo>
                  <a:lnTo>
                    <a:pt x="60253" y="1165208"/>
                  </a:lnTo>
                  <a:lnTo>
                    <a:pt x="196621" y="1165208"/>
                  </a:lnTo>
                  <a:lnTo>
                    <a:pt x="361523" y="1152542"/>
                  </a:lnTo>
                  <a:lnTo>
                    <a:pt x="1810835" y="1152542"/>
                  </a:lnTo>
                  <a:lnTo>
                    <a:pt x="1763258" y="1139877"/>
                  </a:lnTo>
                  <a:lnTo>
                    <a:pt x="1699781" y="1114547"/>
                  </a:lnTo>
                  <a:lnTo>
                    <a:pt x="1550818" y="1063885"/>
                  </a:lnTo>
                  <a:lnTo>
                    <a:pt x="1531737" y="1063885"/>
                  </a:lnTo>
                  <a:lnTo>
                    <a:pt x="1528556" y="1051220"/>
                  </a:lnTo>
                  <a:close/>
                </a:path>
                <a:path w="1890395" h="2001520">
                  <a:moveTo>
                    <a:pt x="1509475" y="1152542"/>
                  </a:moveTo>
                  <a:lnTo>
                    <a:pt x="386901" y="1152542"/>
                  </a:lnTo>
                  <a:lnTo>
                    <a:pt x="390068" y="1165208"/>
                  </a:lnTo>
                  <a:lnTo>
                    <a:pt x="1506295" y="1165208"/>
                  </a:lnTo>
                  <a:lnTo>
                    <a:pt x="1509475" y="1152542"/>
                  </a:lnTo>
                  <a:close/>
                </a:path>
                <a:path w="1890395" h="2001520">
                  <a:moveTo>
                    <a:pt x="1820375" y="1152542"/>
                  </a:moveTo>
                  <a:lnTo>
                    <a:pt x="1534917" y="1152542"/>
                  </a:lnTo>
                  <a:lnTo>
                    <a:pt x="1690240" y="1165208"/>
                  </a:lnTo>
                  <a:lnTo>
                    <a:pt x="1823428" y="1165208"/>
                  </a:lnTo>
                  <a:lnTo>
                    <a:pt x="1820375" y="1152542"/>
                  </a:lnTo>
                  <a:close/>
                </a:path>
                <a:path w="1890395" h="2001520">
                  <a:moveTo>
                    <a:pt x="1531737" y="1038555"/>
                  </a:moveTo>
                  <a:lnTo>
                    <a:pt x="364703" y="1038555"/>
                  </a:lnTo>
                  <a:lnTo>
                    <a:pt x="371038" y="1051220"/>
                  </a:lnTo>
                  <a:lnTo>
                    <a:pt x="1525376" y="1051220"/>
                  </a:lnTo>
                  <a:lnTo>
                    <a:pt x="1531737" y="1038555"/>
                  </a:lnTo>
                  <a:close/>
                </a:path>
                <a:path w="1890395" h="2001520">
                  <a:moveTo>
                    <a:pt x="1734636" y="1013224"/>
                  </a:moveTo>
                  <a:lnTo>
                    <a:pt x="158560" y="1013224"/>
                  </a:lnTo>
                  <a:lnTo>
                    <a:pt x="345672" y="1038555"/>
                  </a:lnTo>
                  <a:lnTo>
                    <a:pt x="1550818" y="1038555"/>
                  </a:lnTo>
                  <a:lnTo>
                    <a:pt x="1734636" y="1013224"/>
                  </a:lnTo>
                  <a:close/>
                </a:path>
                <a:path w="1890395" h="2001520">
                  <a:moveTo>
                    <a:pt x="1877365" y="1000559"/>
                  </a:moveTo>
                  <a:lnTo>
                    <a:pt x="12684" y="1000559"/>
                  </a:lnTo>
                  <a:lnTo>
                    <a:pt x="69767" y="1013224"/>
                  </a:lnTo>
                  <a:lnTo>
                    <a:pt x="1820375" y="1013224"/>
                  </a:lnTo>
                  <a:lnTo>
                    <a:pt x="1877365" y="1000559"/>
                  </a:lnTo>
                  <a:close/>
                </a:path>
                <a:path w="1890395" h="2001520">
                  <a:moveTo>
                    <a:pt x="1886906" y="987893"/>
                  </a:moveTo>
                  <a:lnTo>
                    <a:pt x="3171" y="987893"/>
                  </a:lnTo>
                  <a:lnTo>
                    <a:pt x="0" y="1000559"/>
                  </a:lnTo>
                  <a:lnTo>
                    <a:pt x="1890086" y="1000559"/>
                  </a:lnTo>
                  <a:lnTo>
                    <a:pt x="1886906" y="987893"/>
                  </a:lnTo>
                  <a:close/>
                </a:path>
                <a:path w="1890395" h="2001520">
                  <a:moveTo>
                    <a:pt x="1820375" y="975228"/>
                  </a:moveTo>
                  <a:lnTo>
                    <a:pt x="69767" y="975228"/>
                  </a:lnTo>
                  <a:lnTo>
                    <a:pt x="12684" y="987893"/>
                  </a:lnTo>
                  <a:lnTo>
                    <a:pt x="1877365" y="987893"/>
                  </a:lnTo>
                  <a:lnTo>
                    <a:pt x="1820375" y="975228"/>
                  </a:lnTo>
                  <a:close/>
                </a:path>
                <a:path w="1890395" h="2001520">
                  <a:moveTo>
                    <a:pt x="1550818" y="949898"/>
                  </a:moveTo>
                  <a:lnTo>
                    <a:pt x="345672" y="949898"/>
                  </a:lnTo>
                  <a:lnTo>
                    <a:pt x="158560" y="975228"/>
                  </a:lnTo>
                  <a:lnTo>
                    <a:pt x="1734636" y="975228"/>
                  </a:lnTo>
                  <a:lnTo>
                    <a:pt x="1550818" y="949898"/>
                  </a:lnTo>
                  <a:close/>
                </a:path>
                <a:path w="1890395" h="2001520">
                  <a:moveTo>
                    <a:pt x="1525376" y="937232"/>
                  </a:moveTo>
                  <a:lnTo>
                    <a:pt x="371038" y="937232"/>
                  </a:lnTo>
                  <a:lnTo>
                    <a:pt x="364703" y="949898"/>
                  </a:lnTo>
                  <a:lnTo>
                    <a:pt x="1531737" y="949898"/>
                  </a:lnTo>
                  <a:lnTo>
                    <a:pt x="1525376" y="937232"/>
                  </a:lnTo>
                  <a:close/>
                </a:path>
                <a:path w="1890395" h="2001520">
                  <a:moveTo>
                    <a:pt x="1531737" y="924567"/>
                  </a:moveTo>
                  <a:lnTo>
                    <a:pt x="364703" y="924567"/>
                  </a:lnTo>
                  <a:lnTo>
                    <a:pt x="367870" y="937232"/>
                  </a:lnTo>
                  <a:lnTo>
                    <a:pt x="1528556" y="937232"/>
                  </a:lnTo>
                  <a:lnTo>
                    <a:pt x="1531737" y="924567"/>
                  </a:lnTo>
                  <a:close/>
                </a:path>
                <a:path w="1890395" h="2001520">
                  <a:moveTo>
                    <a:pt x="1810835" y="835910"/>
                  </a:moveTo>
                  <a:lnTo>
                    <a:pt x="123679" y="835910"/>
                  </a:lnTo>
                  <a:lnTo>
                    <a:pt x="275898" y="899236"/>
                  </a:lnTo>
                  <a:lnTo>
                    <a:pt x="345672" y="924567"/>
                  </a:lnTo>
                  <a:lnTo>
                    <a:pt x="1550818" y="924567"/>
                  </a:lnTo>
                  <a:lnTo>
                    <a:pt x="1699781" y="873906"/>
                  </a:lnTo>
                  <a:lnTo>
                    <a:pt x="1763258" y="848575"/>
                  </a:lnTo>
                  <a:lnTo>
                    <a:pt x="1810835" y="835910"/>
                  </a:lnTo>
                  <a:close/>
                </a:path>
                <a:path w="1890395" h="2001520">
                  <a:moveTo>
                    <a:pt x="231502" y="823244"/>
                  </a:moveTo>
                  <a:lnTo>
                    <a:pt x="110995" y="823244"/>
                  </a:lnTo>
                  <a:lnTo>
                    <a:pt x="114166" y="835910"/>
                  </a:lnTo>
                  <a:lnTo>
                    <a:pt x="377386" y="835910"/>
                  </a:lnTo>
                  <a:lnTo>
                    <a:pt x="231502" y="823244"/>
                  </a:lnTo>
                  <a:close/>
                </a:path>
                <a:path w="1890395" h="2001520">
                  <a:moveTo>
                    <a:pt x="1506295" y="823244"/>
                  </a:moveTo>
                  <a:lnTo>
                    <a:pt x="402751" y="823244"/>
                  </a:lnTo>
                  <a:lnTo>
                    <a:pt x="402751" y="835910"/>
                  </a:lnTo>
                  <a:lnTo>
                    <a:pt x="1509475" y="835910"/>
                  </a:lnTo>
                  <a:lnTo>
                    <a:pt x="1506295" y="823244"/>
                  </a:lnTo>
                  <a:close/>
                </a:path>
                <a:path w="1890395" h="2001520">
                  <a:moveTo>
                    <a:pt x="1823428" y="823244"/>
                  </a:moveTo>
                  <a:lnTo>
                    <a:pt x="1690240" y="823244"/>
                  </a:lnTo>
                  <a:lnTo>
                    <a:pt x="1534917" y="835910"/>
                  </a:lnTo>
                  <a:lnTo>
                    <a:pt x="1820375" y="835910"/>
                  </a:lnTo>
                  <a:lnTo>
                    <a:pt x="1823428" y="823244"/>
                  </a:lnTo>
                  <a:close/>
                </a:path>
                <a:path w="1890395" h="2001520">
                  <a:moveTo>
                    <a:pt x="139542" y="658595"/>
                  </a:moveTo>
                  <a:lnTo>
                    <a:pt x="136361" y="658595"/>
                  </a:lnTo>
                  <a:lnTo>
                    <a:pt x="139542" y="671261"/>
                  </a:lnTo>
                  <a:lnTo>
                    <a:pt x="149044" y="671261"/>
                  </a:lnTo>
                  <a:lnTo>
                    <a:pt x="253700" y="734587"/>
                  </a:lnTo>
                  <a:lnTo>
                    <a:pt x="383721" y="810579"/>
                  </a:lnTo>
                  <a:lnTo>
                    <a:pt x="399584" y="823244"/>
                  </a:lnTo>
                  <a:lnTo>
                    <a:pt x="1512655" y="823244"/>
                  </a:lnTo>
                  <a:lnTo>
                    <a:pt x="1528556" y="810579"/>
                  </a:lnTo>
                  <a:lnTo>
                    <a:pt x="1658565" y="734587"/>
                  </a:lnTo>
                  <a:lnTo>
                    <a:pt x="431297" y="734587"/>
                  </a:lnTo>
                  <a:lnTo>
                    <a:pt x="412266" y="721922"/>
                  </a:lnTo>
                  <a:lnTo>
                    <a:pt x="266382" y="683926"/>
                  </a:lnTo>
                  <a:lnTo>
                    <a:pt x="139542" y="658595"/>
                  </a:lnTo>
                  <a:close/>
                </a:path>
                <a:path w="1890395" h="2001520">
                  <a:moveTo>
                    <a:pt x="196621" y="493946"/>
                  </a:moveTo>
                  <a:lnTo>
                    <a:pt x="190273" y="493946"/>
                  </a:lnTo>
                  <a:lnTo>
                    <a:pt x="193453" y="506612"/>
                  </a:lnTo>
                  <a:lnTo>
                    <a:pt x="202956" y="506612"/>
                  </a:lnTo>
                  <a:lnTo>
                    <a:pt x="424949" y="696591"/>
                  </a:lnTo>
                  <a:lnTo>
                    <a:pt x="437632" y="709257"/>
                  </a:lnTo>
                  <a:lnTo>
                    <a:pt x="440812" y="721922"/>
                  </a:lnTo>
                  <a:lnTo>
                    <a:pt x="437632" y="721922"/>
                  </a:lnTo>
                  <a:lnTo>
                    <a:pt x="431297" y="734587"/>
                  </a:lnTo>
                  <a:lnTo>
                    <a:pt x="1477800" y="734587"/>
                  </a:lnTo>
                  <a:lnTo>
                    <a:pt x="1471439" y="721922"/>
                  </a:lnTo>
                  <a:lnTo>
                    <a:pt x="1471439" y="709257"/>
                  </a:lnTo>
                  <a:lnTo>
                    <a:pt x="1487341" y="696591"/>
                  </a:lnTo>
                  <a:lnTo>
                    <a:pt x="1561334" y="633265"/>
                  </a:lnTo>
                  <a:lnTo>
                    <a:pt x="488376" y="633265"/>
                  </a:lnTo>
                  <a:lnTo>
                    <a:pt x="466178" y="620600"/>
                  </a:lnTo>
                  <a:lnTo>
                    <a:pt x="209303" y="506612"/>
                  </a:lnTo>
                  <a:lnTo>
                    <a:pt x="196621" y="493946"/>
                  </a:lnTo>
                  <a:close/>
                </a:path>
                <a:path w="1890395" h="2001520">
                  <a:moveTo>
                    <a:pt x="1775979" y="658595"/>
                  </a:moveTo>
                  <a:lnTo>
                    <a:pt x="1760078" y="658595"/>
                  </a:lnTo>
                  <a:lnTo>
                    <a:pt x="1645844" y="683926"/>
                  </a:lnTo>
                  <a:lnTo>
                    <a:pt x="1500062" y="721922"/>
                  </a:lnTo>
                  <a:lnTo>
                    <a:pt x="1477800" y="734587"/>
                  </a:lnTo>
                  <a:lnTo>
                    <a:pt x="1658565" y="734587"/>
                  </a:lnTo>
                  <a:lnTo>
                    <a:pt x="1763258" y="671261"/>
                  </a:lnTo>
                  <a:lnTo>
                    <a:pt x="1772799" y="671261"/>
                  </a:lnTo>
                  <a:lnTo>
                    <a:pt x="1775979" y="658595"/>
                  </a:lnTo>
                  <a:close/>
                </a:path>
                <a:path w="1890395" h="2001520">
                  <a:moveTo>
                    <a:pt x="263215" y="291302"/>
                  </a:moveTo>
                  <a:lnTo>
                    <a:pt x="247365" y="291302"/>
                  </a:lnTo>
                  <a:lnTo>
                    <a:pt x="256867" y="303967"/>
                  </a:lnTo>
                  <a:lnTo>
                    <a:pt x="364703" y="443285"/>
                  </a:lnTo>
                  <a:lnTo>
                    <a:pt x="424949" y="531942"/>
                  </a:lnTo>
                  <a:lnTo>
                    <a:pt x="485208" y="595269"/>
                  </a:lnTo>
                  <a:lnTo>
                    <a:pt x="497891" y="620600"/>
                  </a:lnTo>
                  <a:lnTo>
                    <a:pt x="497891" y="633265"/>
                  </a:lnTo>
                  <a:lnTo>
                    <a:pt x="1414449" y="633265"/>
                  </a:lnTo>
                  <a:lnTo>
                    <a:pt x="1414449" y="620600"/>
                  </a:lnTo>
                  <a:lnTo>
                    <a:pt x="1417502" y="620600"/>
                  </a:lnTo>
                  <a:lnTo>
                    <a:pt x="1427043" y="595269"/>
                  </a:lnTo>
                  <a:lnTo>
                    <a:pt x="1469333" y="544608"/>
                  </a:lnTo>
                  <a:lnTo>
                    <a:pt x="564486" y="544608"/>
                  </a:lnTo>
                  <a:lnTo>
                    <a:pt x="539120" y="531942"/>
                  </a:lnTo>
                  <a:lnTo>
                    <a:pt x="469345" y="481281"/>
                  </a:lnTo>
                  <a:lnTo>
                    <a:pt x="393236" y="405289"/>
                  </a:lnTo>
                  <a:lnTo>
                    <a:pt x="323474" y="341963"/>
                  </a:lnTo>
                  <a:lnTo>
                    <a:pt x="263215" y="291302"/>
                  </a:lnTo>
                  <a:close/>
                </a:path>
                <a:path w="1890395" h="2001520">
                  <a:moveTo>
                    <a:pt x="1722042" y="493946"/>
                  </a:moveTo>
                  <a:lnTo>
                    <a:pt x="1715682" y="493946"/>
                  </a:lnTo>
                  <a:lnTo>
                    <a:pt x="1702961" y="506612"/>
                  </a:lnTo>
                  <a:lnTo>
                    <a:pt x="1442944" y="620600"/>
                  </a:lnTo>
                  <a:lnTo>
                    <a:pt x="1423863" y="633265"/>
                  </a:lnTo>
                  <a:lnTo>
                    <a:pt x="1561334" y="633265"/>
                  </a:lnTo>
                  <a:lnTo>
                    <a:pt x="1709321" y="506612"/>
                  </a:lnTo>
                  <a:lnTo>
                    <a:pt x="1718862" y="506612"/>
                  </a:lnTo>
                  <a:lnTo>
                    <a:pt x="1722042" y="493946"/>
                  </a:lnTo>
                  <a:close/>
                </a:path>
                <a:path w="1890395" h="2001520">
                  <a:moveTo>
                    <a:pt x="415434" y="227975"/>
                  </a:moveTo>
                  <a:lnTo>
                    <a:pt x="409099" y="227975"/>
                  </a:lnTo>
                  <a:lnTo>
                    <a:pt x="409099" y="240640"/>
                  </a:lnTo>
                  <a:lnTo>
                    <a:pt x="415434" y="253306"/>
                  </a:lnTo>
                  <a:lnTo>
                    <a:pt x="561318" y="519277"/>
                  </a:lnTo>
                  <a:lnTo>
                    <a:pt x="567653" y="531942"/>
                  </a:lnTo>
                  <a:lnTo>
                    <a:pt x="570833" y="544608"/>
                  </a:lnTo>
                  <a:lnTo>
                    <a:pt x="1341431" y="544608"/>
                  </a:lnTo>
                  <a:lnTo>
                    <a:pt x="1341431" y="531942"/>
                  </a:lnTo>
                  <a:lnTo>
                    <a:pt x="1350972" y="519277"/>
                  </a:lnTo>
                  <a:lnTo>
                    <a:pt x="1372043" y="481281"/>
                  </a:lnTo>
                  <a:lnTo>
                    <a:pt x="643775" y="481281"/>
                  </a:lnTo>
                  <a:lnTo>
                    <a:pt x="627912" y="468616"/>
                  </a:lnTo>
                  <a:lnTo>
                    <a:pt x="424949" y="240640"/>
                  </a:lnTo>
                  <a:lnTo>
                    <a:pt x="415434" y="227975"/>
                  </a:lnTo>
                  <a:close/>
                </a:path>
                <a:path w="1890395" h="2001520">
                  <a:moveTo>
                    <a:pt x="1630070" y="341963"/>
                  </a:moveTo>
                  <a:lnTo>
                    <a:pt x="1623709" y="341963"/>
                  </a:lnTo>
                  <a:lnTo>
                    <a:pt x="1610988" y="354628"/>
                  </a:lnTo>
                  <a:lnTo>
                    <a:pt x="1370053" y="531942"/>
                  </a:lnTo>
                  <a:lnTo>
                    <a:pt x="1354152" y="544608"/>
                  </a:lnTo>
                  <a:lnTo>
                    <a:pt x="1469333" y="544608"/>
                  </a:lnTo>
                  <a:lnTo>
                    <a:pt x="1617349" y="367293"/>
                  </a:lnTo>
                  <a:lnTo>
                    <a:pt x="1626890" y="354628"/>
                  </a:lnTo>
                  <a:lnTo>
                    <a:pt x="1630070" y="341963"/>
                  </a:lnTo>
                  <a:close/>
                </a:path>
                <a:path w="1890395" h="2001520">
                  <a:moveTo>
                    <a:pt x="564486" y="151983"/>
                  </a:moveTo>
                  <a:lnTo>
                    <a:pt x="558150" y="151983"/>
                  </a:lnTo>
                  <a:lnTo>
                    <a:pt x="558150" y="164648"/>
                  </a:lnTo>
                  <a:lnTo>
                    <a:pt x="561318" y="177314"/>
                  </a:lnTo>
                  <a:lnTo>
                    <a:pt x="599366" y="291302"/>
                  </a:lnTo>
                  <a:lnTo>
                    <a:pt x="650110" y="455951"/>
                  </a:lnTo>
                  <a:lnTo>
                    <a:pt x="656458" y="468616"/>
                  </a:lnTo>
                  <a:lnTo>
                    <a:pt x="656458" y="481281"/>
                  </a:lnTo>
                  <a:lnTo>
                    <a:pt x="1255832" y="481281"/>
                  </a:lnTo>
                  <a:lnTo>
                    <a:pt x="1255832" y="468616"/>
                  </a:lnTo>
                  <a:lnTo>
                    <a:pt x="1262167" y="455951"/>
                  </a:lnTo>
                  <a:lnTo>
                    <a:pt x="1269488" y="430620"/>
                  </a:lnTo>
                  <a:lnTo>
                    <a:pt x="738903" y="430620"/>
                  </a:lnTo>
                  <a:lnTo>
                    <a:pt x="726220" y="405289"/>
                  </a:lnTo>
                  <a:lnTo>
                    <a:pt x="643775" y="278636"/>
                  </a:lnTo>
                  <a:lnTo>
                    <a:pt x="574001" y="164648"/>
                  </a:lnTo>
                  <a:lnTo>
                    <a:pt x="564486" y="151983"/>
                  </a:lnTo>
                  <a:close/>
                </a:path>
                <a:path w="1890395" h="2001520">
                  <a:moveTo>
                    <a:pt x="1538097" y="164648"/>
                  </a:moveTo>
                  <a:lnTo>
                    <a:pt x="1534917" y="177314"/>
                  </a:lnTo>
                  <a:lnTo>
                    <a:pt x="1522196" y="177314"/>
                  </a:lnTo>
                  <a:lnTo>
                    <a:pt x="1471439" y="240640"/>
                  </a:lnTo>
                  <a:lnTo>
                    <a:pt x="1411269" y="316632"/>
                  </a:lnTo>
                  <a:lnTo>
                    <a:pt x="1344611" y="392624"/>
                  </a:lnTo>
                  <a:lnTo>
                    <a:pt x="1284314" y="468616"/>
                  </a:lnTo>
                  <a:lnTo>
                    <a:pt x="1268540" y="481281"/>
                  </a:lnTo>
                  <a:lnTo>
                    <a:pt x="1372043" y="481281"/>
                  </a:lnTo>
                  <a:lnTo>
                    <a:pt x="1449305" y="341963"/>
                  </a:lnTo>
                  <a:lnTo>
                    <a:pt x="1531737" y="189979"/>
                  </a:lnTo>
                  <a:lnTo>
                    <a:pt x="1538097" y="177314"/>
                  </a:lnTo>
                  <a:lnTo>
                    <a:pt x="1538097" y="164648"/>
                  </a:lnTo>
                  <a:close/>
                </a:path>
                <a:path w="1890395" h="2001520">
                  <a:moveTo>
                    <a:pt x="723052" y="113987"/>
                  </a:moveTo>
                  <a:lnTo>
                    <a:pt x="716705" y="113987"/>
                  </a:lnTo>
                  <a:lnTo>
                    <a:pt x="716705" y="126653"/>
                  </a:lnTo>
                  <a:lnTo>
                    <a:pt x="729400" y="240640"/>
                  </a:lnTo>
                  <a:lnTo>
                    <a:pt x="751598" y="392624"/>
                  </a:lnTo>
                  <a:lnTo>
                    <a:pt x="751598" y="430620"/>
                  </a:lnTo>
                  <a:lnTo>
                    <a:pt x="1160692" y="430620"/>
                  </a:lnTo>
                  <a:lnTo>
                    <a:pt x="1157511" y="417955"/>
                  </a:lnTo>
                  <a:lnTo>
                    <a:pt x="1160685" y="392624"/>
                  </a:lnTo>
                  <a:lnTo>
                    <a:pt x="843558" y="392624"/>
                  </a:lnTo>
                  <a:lnTo>
                    <a:pt x="834043" y="379959"/>
                  </a:lnTo>
                  <a:lnTo>
                    <a:pt x="773796" y="240640"/>
                  </a:lnTo>
                  <a:lnTo>
                    <a:pt x="729400" y="126653"/>
                  </a:lnTo>
                  <a:lnTo>
                    <a:pt x="723052" y="113987"/>
                  </a:lnTo>
                  <a:close/>
                </a:path>
                <a:path w="1890395" h="2001520">
                  <a:moveTo>
                    <a:pt x="1350972" y="151983"/>
                  </a:moveTo>
                  <a:lnTo>
                    <a:pt x="1347792" y="151983"/>
                  </a:lnTo>
                  <a:lnTo>
                    <a:pt x="1338251" y="164648"/>
                  </a:lnTo>
                  <a:lnTo>
                    <a:pt x="1186057" y="405289"/>
                  </a:lnTo>
                  <a:lnTo>
                    <a:pt x="1173374" y="430620"/>
                  </a:lnTo>
                  <a:lnTo>
                    <a:pt x="1269488" y="430620"/>
                  </a:lnTo>
                  <a:lnTo>
                    <a:pt x="1309756" y="291302"/>
                  </a:lnTo>
                  <a:lnTo>
                    <a:pt x="1350972" y="177314"/>
                  </a:lnTo>
                  <a:lnTo>
                    <a:pt x="1354152" y="164648"/>
                  </a:lnTo>
                  <a:lnTo>
                    <a:pt x="1350972" y="151983"/>
                  </a:lnTo>
                  <a:close/>
                </a:path>
                <a:path w="1890395" h="2001520">
                  <a:moveTo>
                    <a:pt x="881619" y="0"/>
                  </a:moveTo>
                  <a:lnTo>
                    <a:pt x="875271" y="0"/>
                  </a:lnTo>
                  <a:lnTo>
                    <a:pt x="872104" y="12665"/>
                  </a:lnTo>
                  <a:lnTo>
                    <a:pt x="868936" y="75991"/>
                  </a:lnTo>
                  <a:lnTo>
                    <a:pt x="865756" y="177314"/>
                  </a:lnTo>
                  <a:lnTo>
                    <a:pt x="859421" y="367293"/>
                  </a:lnTo>
                  <a:lnTo>
                    <a:pt x="856241" y="392624"/>
                  </a:lnTo>
                  <a:lnTo>
                    <a:pt x="951381" y="392624"/>
                  </a:lnTo>
                  <a:lnTo>
                    <a:pt x="948213" y="379959"/>
                  </a:lnTo>
                  <a:lnTo>
                    <a:pt x="941866" y="367293"/>
                  </a:lnTo>
                  <a:lnTo>
                    <a:pt x="910152" y="164648"/>
                  </a:lnTo>
                  <a:lnTo>
                    <a:pt x="897469" y="75991"/>
                  </a:lnTo>
                  <a:lnTo>
                    <a:pt x="884787" y="12665"/>
                  </a:lnTo>
                  <a:lnTo>
                    <a:pt x="881619" y="0"/>
                  </a:lnTo>
                  <a:close/>
                </a:path>
                <a:path w="1890395" h="2001520">
                  <a:moveTo>
                    <a:pt x="1040186" y="63326"/>
                  </a:moveTo>
                  <a:lnTo>
                    <a:pt x="1027490" y="63326"/>
                  </a:lnTo>
                  <a:lnTo>
                    <a:pt x="1002125" y="189979"/>
                  </a:lnTo>
                  <a:lnTo>
                    <a:pt x="970411" y="367293"/>
                  </a:lnTo>
                  <a:lnTo>
                    <a:pt x="964064" y="379959"/>
                  </a:lnTo>
                  <a:lnTo>
                    <a:pt x="960896" y="392624"/>
                  </a:lnTo>
                  <a:lnTo>
                    <a:pt x="1056036" y="392624"/>
                  </a:lnTo>
                  <a:lnTo>
                    <a:pt x="1052869" y="367293"/>
                  </a:lnTo>
                  <a:lnTo>
                    <a:pt x="1046521" y="202644"/>
                  </a:lnTo>
                  <a:lnTo>
                    <a:pt x="1040186" y="63326"/>
                  </a:lnTo>
                  <a:close/>
                </a:path>
                <a:path w="1890395" h="2001520">
                  <a:moveTo>
                    <a:pt x="1195573" y="75991"/>
                  </a:moveTo>
                  <a:lnTo>
                    <a:pt x="1189225" y="75991"/>
                  </a:lnTo>
                  <a:lnTo>
                    <a:pt x="1182890" y="88657"/>
                  </a:lnTo>
                  <a:lnTo>
                    <a:pt x="1160692" y="139318"/>
                  </a:lnTo>
                  <a:lnTo>
                    <a:pt x="1109948" y="291302"/>
                  </a:lnTo>
                  <a:lnTo>
                    <a:pt x="1078234" y="379959"/>
                  </a:lnTo>
                  <a:lnTo>
                    <a:pt x="1068719" y="392624"/>
                  </a:lnTo>
                  <a:lnTo>
                    <a:pt x="1160685" y="392624"/>
                  </a:lnTo>
                  <a:lnTo>
                    <a:pt x="1170207" y="316632"/>
                  </a:lnTo>
                  <a:lnTo>
                    <a:pt x="1182890" y="227975"/>
                  </a:lnTo>
                  <a:lnTo>
                    <a:pt x="1195573" y="88657"/>
                  </a:lnTo>
                  <a:lnTo>
                    <a:pt x="1195573" y="75991"/>
                  </a:lnTo>
                  <a:close/>
                </a:path>
                <a:path w="1890395" h="2001520">
                  <a:moveTo>
                    <a:pt x="1033838" y="50661"/>
                  </a:moveTo>
                  <a:lnTo>
                    <a:pt x="1030671" y="63326"/>
                  </a:lnTo>
                  <a:lnTo>
                    <a:pt x="1037006" y="63326"/>
                  </a:lnTo>
                  <a:lnTo>
                    <a:pt x="1033838" y="50661"/>
                  </a:lnTo>
                  <a:close/>
                </a:path>
              </a:pathLst>
            </a:custGeom>
            <a:solidFill>
              <a:srgbClr val="FFF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3181" y="2486823"/>
              <a:ext cx="1094142" cy="1148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6243"/>
            <a:ext cx="56432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Most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people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will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expect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your </a:t>
            </a:r>
            <a:r>
              <a:rPr b="1" dirty="0">
                <a:latin typeface="Arial"/>
                <a:cs typeface="Arial"/>
              </a:rPr>
              <a:t>programs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work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even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when </a:t>
            </a:r>
            <a:r>
              <a:rPr b="1" dirty="0">
                <a:latin typeface="Arial"/>
                <a:cs typeface="Arial"/>
              </a:rPr>
              <a:t>problems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occur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56091" y="3995495"/>
            <a:ext cx="1082040" cy="1743075"/>
            <a:chOff x="6556091" y="3995495"/>
            <a:chExt cx="1082040" cy="1743075"/>
          </a:xfrm>
        </p:grpSpPr>
        <p:sp>
          <p:nvSpPr>
            <p:cNvPr id="4" name="object 4"/>
            <p:cNvSpPr/>
            <p:nvPr/>
          </p:nvSpPr>
          <p:spPr>
            <a:xfrm>
              <a:off x="6556082" y="4027220"/>
              <a:ext cx="1082040" cy="1711325"/>
            </a:xfrm>
            <a:custGeom>
              <a:avLst/>
              <a:gdLst/>
              <a:ahLst/>
              <a:cxnLst/>
              <a:rect l="l" t="t" r="r" b="b"/>
              <a:pathLst>
                <a:path w="1082040" h="1711325">
                  <a:moveTo>
                    <a:pt x="1081481" y="1226489"/>
                  </a:moveTo>
                  <a:lnTo>
                    <a:pt x="1071245" y="1121041"/>
                  </a:lnTo>
                  <a:lnTo>
                    <a:pt x="1042581" y="1019683"/>
                  </a:lnTo>
                  <a:lnTo>
                    <a:pt x="1032344" y="999032"/>
                  </a:lnTo>
                  <a:lnTo>
                    <a:pt x="1032344" y="1194752"/>
                  </a:lnTo>
                  <a:lnTo>
                    <a:pt x="1032344" y="1268463"/>
                  </a:lnTo>
                  <a:lnTo>
                    <a:pt x="1010805" y="1345247"/>
                  </a:lnTo>
                  <a:lnTo>
                    <a:pt x="986243" y="1418958"/>
                  </a:lnTo>
                  <a:lnTo>
                    <a:pt x="937107" y="1489595"/>
                  </a:lnTo>
                  <a:lnTo>
                    <a:pt x="892060" y="1544878"/>
                  </a:lnTo>
                  <a:lnTo>
                    <a:pt x="842835" y="1594027"/>
                  </a:lnTo>
                  <a:lnTo>
                    <a:pt x="779373" y="1625752"/>
                  </a:lnTo>
                  <a:lnTo>
                    <a:pt x="727138" y="1657489"/>
                  </a:lnTo>
                  <a:lnTo>
                    <a:pt x="673900" y="1667725"/>
                  </a:lnTo>
                  <a:lnTo>
                    <a:pt x="586841" y="1661591"/>
                  </a:lnTo>
                  <a:lnTo>
                    <a:pt x="481355" y="1647253"/>
                  </a:lnTo>
                  <a:lnTo>
                    <a:pt x="378942" y="1608353"/>
                  </a:lnTo>
                  <a:lnTo>
                    <a:pt x="294957" y="1566379"/>
                  </a:lnTo>
                  <a:lnTo>
                    <a:pt x="218147" y="1514170"/>
                  </a:lnTo>
                  <a:lnTo>
                    <a:pt x="154647" y="1457858"/>
                  </a:lnTo>
                  <a:lnTo>
                    <a:pt x="112661" y="1404620"/>
                  </a:lnTo>
                  <a:lnTo>
                    <a:pt x="70662" y="1342174"/>
                  </a:lnTo>
                  <a:lnTo>
                    <a:pt x="52235" y="1261300"/>
                  </a:lnTo>
                  <a:lnTo>
                    <a:pt x="49161" y="1152779"/>
                  </a:lnTo>
                  <a:lnTo>
                    <a:pt x="52235" y="1061669"/>
                  </a:lnTo>
                  <a:lnTo>
                    <a:pt x="73736" y="983856"/>
                  </a:lnTo>
                  <a:lnTo>
                    <a:pt x="101396" y="903998"/>
                  </a:lnTo>
                  <a:lnTo>
                    <a:pt x="157721" y="836460"/>
                  </a:lnTo>
                  <a:lnTo>
                    <a:pt x="221221" y="777100"/>
                  </a:lnTo>
                  <a:lnTo>
                    <a:pt x="284721" y="735101"/>
                  </a:lnTo>
                  <a:lnTo>
                    <a:pt x="354355" y="700290"/>
                  </a:lnTo>
                  <a:lnTo>
                    <a:pt x="407606" y="671588"/>
                  </a:lnTo>
                  <a:lnTo>
                    <a:pt x="449605" y="661390"/>
                  </a:lnTo>
                  <a:lnTo>
                    <a:pt x="449605" y="647039"/>
                  </a:lnTo>
                  <a:lnTo>
                    <a:pt x="396354" y="489419"/>
                  </a:lnTo>
                  <a:lnTo>
                    <a:pt x="396354" y="461772"/>
                  </a:lnTo>
                  <a:lnTo>
                    <a:pt x="432193" y="440245"/>
                  </a:lnTo>
                  <a:lnTo>
                    <a:pt x="481355" y="408533"/>
                  </a:lnTo>
                  <a:lnTo>
                    <a:pt x="543826" y="395160"/>
                  </a:lnTo>
                  <a:lnTo>
                    <a:pt x="568401" y="395160"/>
                  </a:lnTo>
                  <a:lnTo>
                    <a:pt x="575576" y="500672"/>
                  </a:lnTo>
                  <a:lnTo>
                    <a:pt x="558165" y="647039"/>
                  </a:lnTo>
                  <a:lnTo>
                    <a:pt x="537679" y="745299"/>
                  </a:lnTo>
                  <a:lnTo>
                    <a:pt x="575576" y="784186"/>
                  </a:lnTo>
                  <a:lnTo>
                    <a:pt x="621665" y="805726"/>
                  </a:lnTo>
                  <a:lnTo>
                    <a:pt x="618769" y="710831"/>
                  </a:lnTo>
                  <a:lnTo>
                    <a:pt x="617562" y="710476"/>
                  </a:lnTo>
                  <a:lnTo>
                    <a:pt x="617562" y="671588"/>
                  </a:lnTo>
                  <a:lnTo>
                    <a:pt x="618756" y="710476"/>
                  </a:lnTo>
                  <a:lnTo>
                    <a:pt x="618769" y="710831"/>
                  </a:lnTo>
                  <a:lnTo>
                    <a:pt x="691311" y="732002"/>
                  </a:lnTo>
                  <a:lnTo>
                    <a:pt x="754799" y="745299"/>
                  </a:lnTo>
                  <a:lnTo>
                    <a:pt x="811123" y="777100"/>
                  </a:lnTo>
                  <a:lnTo>
                    <a:pt x="874610" y="840536"/>
                  </a:lnTo>
                  <a:lnTo>
                    <a:pt x="923747" y="910145"/>
                  </a:lnTo>
                  <a:lnTo>
                    <a:pt x="955522" y="956221"/>
                  </a:lnTo>
                  <a:lnTo>
                    <a:pt x="990333" y="1019683"/>
                  </a:lnTo>
                  <a:lnTo>
                    <a:pt x="1018019" y="1110805"/>
                  </a:lnTo>
                  <a:lnTo>
                    <a:pt x="1032344" y="1194752"/>
                  </a:lnTo>
                  <a:lnTo>
                    <a:pt x="1032344" y="999032"/>
                  </a:lnTo>
                  <a:lnTo>
                    <a:pt x="990333" y="914247"/>
                  </a:lnTo>
                  <a:lnTo>
                    <a:pt x="912533" y="816000"/>
                  </a:lnTo>
                  <a:lnTo>
                    <a:pt x="850049" y="752475"/>
                  </a:lnTo>
                  <a:lnTo>
                    <a:pt x="779373" y="720750"/>
                  </a:lnTo>
                  <a:lnTo>
                    <a:pt x="685152" y="682840"/>
                  </a:lnTo>
                  <a:lnTo>
                    <a:pt x="617562" y="668566"/>
                  </a:lnTo>
                  <a:lnTo>
                    <a:pt x="617258" y="661390"/>
                  </a:lnTo>
                  <a:lnTo>
                    <a:pt x="609130" y="395160"/>
                  </a:lnTo>
                  <a:lnTo>
                    <a:pt x="607326" y="335788"/>
                  </a:lnTo>
                  <a:lnTo>
                    <a:pt x="543826" y="346062"/>
                  </a:lnTo>
                  <a:lnTo>
                    <a:pt x="496773" y="358216"/>
                  </a:lnTo>
                  <a:lnTo>
                    <a:pt x="492620" y="348107"/>
                  </a:lnTo>
                  <a:lnTo>
                    <a:pt x="492620" y="287680"/>
                  </a:lnTo>
                  <a:lnTo>
                    <a:pt x="475208" y="193497"/>
                  </a:lnTo>
                  <a:lnTo>
                    <a:pt x="440385" y="137236"/>
                  </a:lnTo>
                  <a:lnTo>
                    <a:pt x="391236" y="31724"/>
                  </a:lnTo>
                  <a:lnTo>
                    <a:pt x="369722" y="0"/>
                  </a:lnTo>
                  <a:lnTo>
                    <a:pt x="334899" y="21526"/>
                  </a:lnTo>
                  <a:lnTo>
                    <a:pt x="334899" y="46075"/>
                  </a:lnTo>
                  <a:lnTo>
                    <a:pt x="359473" y="88061"/>
                  </a:lnTo>
                  <a:lnTo>
                    <a:pt x="397370" y="172059"/>
                  </a:lnTo>
                  <a:lnTo>
                    <a:pt x="429120" y="235496"/>
                  </a:lnTo>
                  <a:lnTo>
                    <a:pt x="433222" y="294855"/>
                  </a:lnTo>
                  <a:lnTo>
                    <a:pt x="441553" y="372465"/>
                  </a:lnTo>
                  <a:lnTo>
                    <a:pt x="420928" y="377786"/>
                  </a:lnTo>
                  <a:lnTo>
                    <a:pt x="347192" y="415709"/>
                  </a:lnTo>
                  <a:lnTo>
                    <a:pt x="322605" y="471970"/>
                  </a:lnTo>
                  <a:lnTo>
                    <a:pt x="365620" y="594855"/>
                  </a:lnTo>
                  <a:lnTo>
                    <a:pt x="368693" y="629666"/>
                  </a:lnTo>
                  <a:lnTo>
                    <a:pt x="284721" y="671588"/>
                  </a:lnTo>
                  <a:lnTo>
                    <a:pt x="210972" y="724827"/>
                  </a:lnTo>
                  <a:lnTo>
                    <a:pt x="154647" y="784186"/>
                  </a:lnTo>
                  <a:lnTo>
                    <a:pt x="80911" y="861009"/>
                  </a:lnTo>
                  <a:lnTo>
                    <a:pt x="31750" y="945984"/>
                  </a:lnTo>
                  <a:lnTo>
                    <a:pt x="7175" y="1047330"/>
                  </a:lnTo>
                  <a:lnTo>
                    <a:pt x="0" y="1131277"/>
                  </a:lnTo>
                  <a:lnTo>
                    <a:pt x="0" y="1251064"/>
                  </a:lnTo>
                  <a:lnTo>
                    <a:pt x="27660" y="1373911"/>
                  </a:lnTo>
                  <a:lnTo>
                    <a:pt x="73736" y="1440459"/>
                  </a:lnTo>
                  <a:lnTo>
                    <a:pt x="157721" y="1524406"/>
                  </a:lnTo>
                  <a:lnTo>
                    <a:pt x="263207" y="1608353"/>
                  </a:lnTo>
                  <a:lnTo>
                    <a:pt x="386105" y="1667725"/>
                  </a:lnTo>
                  <a:lnTo>
                    <a:pt x="537679" y="1703565"/>
                  </a:lnTo>
                  <a:lnTo>
                    <a:pt x="681062" y="1710728"/>
                  </a:lnTo>
                  <a:lnTo>
                    <a:pt x="765035" y="1699463"/>
                  </a:lnTo>
                  <a:lnTo>
                    <a:pt x="820762" y="1667725"/>
                  </a:lnTo>
                  <a:lnTo>
                    <a:pt x="838746" y="1657489"/>
                  </a:lnTo>
                  <a:lnTo>
                    <a:pt x="923747" y="1587881"/>
                  </a:lnTo>
                  <a:lnTo>
                    <a:pt x="968883" y="1514170"/>
                  </a:lnTo>
                  <a:lnTo>
                    <a:pt x="1039469" y="1418958"/>
                  </a:lnTo>
                  <a:lnTo>
                    <a:pt x="1064120" y="1330921"/>
                  </a:lnTo>
                  <a:lnTo>
                    <a:pt x="1081481" y="1226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1541" y="4035451"/>
              <a:ext cx="186387" cy="9418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3984" y="3995495"/>
              <a:ext cx="282666" cy="23035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497" y="3751847"/>
            <a:ext cx="132115" cy="1719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62311" y="3677073"/>
            <a:ext cx="69644" cy="19146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5492" y="3833715"/>
            <a:ext cx="189466" cy="9524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825029" y="3200056"/>
            <a:ext cx="1319530" cy="2506345"/>
          </a:xfrm>
          <a:custGeom>
            <a:avLst/>
            <a:gdLst/>
            <a:ahLst/>
            <a:cxnLst/>
            <a:rect l="l" t="t" r="r" b="b"/>
            <a:pathLst>
              <a:path w="1319529" h="2506345">
                <a:moveTo>
                  <a:pt x="516115" y="771880"/>
                </a:moveTo>
                <a:lnTo>
                  <a:pt x="452640" y="767803"/>
                </a:lnTo>
                <a:lnTo>
                  <a:pt x="400392" y="789330"/>
                </a:lnTo>
                <a:lnTo>
                  <a:pt x="326682" y="841514"/>
                </a:lnTo>
                <a:lnTo>
                  <a:pt x="273456" y="894765"/>
                </a:lnTo>
                <a:lnTo>
                  <a:pt x="256006" y="925499"/>
                </a:lnTo>
                <a:lnTo>
                  <a:pt x="192532" y="968476"/>
                </a:lnTo>
                <a:lnTo>
                  <a:pt x="94183" y="1010475"/>
                </a:lnTo>
                <a:lnTo>
                  <a:pt x="13271" y="1035011"/>
                </a:lnTo>
                <a:lnTo>
                  <a:pt x="0" y="1072857"/>
                </a:lnTo>
                <a:lnTo>
                  <a:pt x="20472" y="1136370"/>
                </a:lnTo>
                <a:lnTo>
                  <a:pt x="66586" y="1192631"/>
                </a:lnTo>
                <a:lnTo>
                  <a:pt x="115722" y="1234630"/>
                </a:lnTo>
                <a:lnTo>
                  <a:pt x="277545" y="1340065"/>
                </a:lnTo>
                <a:lnTo>
                  <a:pt x="315379" y="1382064"/>
                </a:lnTo>
                <a:lnTo>
                  <a:pt x="308254" y="1403591"/>
                </a:lnTo>
                <a:lnTo>
                  <a:pt x="231432" y="1424051"/>
                </a:lnTo>
                <a:lnTo>
                  <a:pt x="160756" y="1466049"/>
                </a:lnTo>
                <a:lnTo>
                  <a:pt x="125958" y="1515135"/>
                </a:lnTo>
                <a:lnTo>
                  <a:pt x="118745" y="1582737"/>
                </a:lnTo>
                <a:lnTo>
                  <a:pt x="157734" y="1620570"/>
                </a:lnTo>
                <a:lnTo>
                  <a:pt x="182295" y="1610372"/>
                </a:lnTo>
                <a:lnTo>
                  <a:pt x="182295" y="1568386"/>
                </a:lnTo>
                <a:lnTo>
                  <a:pt x="203758" y="1487500"/>
                </a:lnTo>
                <a:lnTo>
                  <a:pt x="263220" y="1455775"/>
                </a:lnTo>
                <a:lnTo>
                  <a:pt x="357390" y="1455775"/>
                </a:lnTo>
                <a:lnTo>
                  <a:pt x="420865" y="1445501"/>
                </a:lnTo>
                <a:lnTo>
                  <a:pt x="424954" y="1413776"/>
                </a:lnTo>
                <a:lnTo>
                  <a:pt x="340029" y="1350340"/>
                </a:lnTo>
                <a:lnTo>
                  <a:pt x="256006" y="1283804"/>
                </a:lnTo>
                <a:lnTo>
                  <a:pt x="199656" y="1244904"/>
                </a:lnTo>
                <a:lnTo>
                  <a:pt x="76822" y="1126096"/>
                </a:lnTo>
                <a:lnTo>
                  <a:pt x="56349" y="1094384"/>
                </a:lnTo>
                <a:lnTo>
                  <a:pt x="76822" y="1062659"/>
                </a:lnTo>
                <a:lnTo>
                  <a:pt x="136194" y="1042187"/>
                </a:lnTo>
                <a:lnTo>
                  <a:pt x="277545" y="961301"/>
                </a:lnTo>
                <a:lnTo>
                  <a:pt x="424954" y="894765"/>
                </a:lnTo>
                <a:lnTo>
                  <a:pt x="484416" y="863041"/>
                </a:lnTo>
                <a:lnTo>
                  <a:pt x="516115" y="821055"/>
                </a:lnTo>
                <a:lnTo>
                  <a:pt x="516115" y="771880"/>
                </a:lnTo>
                <a:close/>
              </a:path>
              <a:path w="1319529" h="2506345">
                <a:moveTo>
                  <a:pt x="1319098" y="487299"/>
                </a:moveTo>
                <a:lnTo>
                  <a:pt x="1269885" y="403313"/>
                </a:lnTo>
                <a:lnTo>
                  <a:pt x="1129588" y="326580"/>
                </a:lnTo>
                <a:lnTo>
                  <a:pt x="996518" y="255955"/>
                </a:lnTo>
                <a:lnTo>
                  <a:pt x="834682" y="182245"/>
                </a:lnTo>
                <a:lnTo>
                  <a:pt x="775233" y="140258"/>
                </a:lnTo>
                <a:lnTo>
                  <a:pt x="712736" y="83908"/>
                </a:lnTo>
                <a:lnTo>
                  <a:pt x="649274" y="21450"/>
                </a:lnTo>
                <a:lnTo>
                  <a:pt x="639038" y="17564"/>
                </a:lnTo>
                <a:lnTo>
                  <a:pt x="639038" y="88061"/>
                </a:lnTo>
                <a:lnTo>
                  <a:pt x="639038" y="125895"/>
                </a:lnTo>
                <a:lnTo>
                  <a:pt x="621690" y="162991"/>
                </a:lnTo>
                <a:lnTo>
                  <a:pt x="586790" y="139192"/>
                </a:lnTo>
                <a:lnTo>
                  <a:pt x="544855" y="117741"/>
                </a:lnTo>
                <a:lnTo>
                  <a:pt x="531685" y="119024"/>
                </a:lnTo>
                <a:lnTo>
                  <a:pt x="523316" y="88061"/>
                </a:lnTo>
                <a:lnTo>
                  <a:pt x="585800" y="46075"/>
                </a:lnTo>
                <a:lnTo>
                  <a:pt x="639038" y="88061"/>
                </a:lnTo>
                <a:lnTo>
                  <a:pt x="639038" y="17564"/>
                </a:lnTo>
                <a:lnTo>
                  <a:pt x="592924" y="0"/>
                </a:lnTo>
                <a:lnTo>
                  <a:pt x="481304" y="77787"/>
                </a:lnTo>
                <a:lnTo>
                  <a:pt x="485825" y="123482"/>
                </a:lnTo>
                <a:lnTo>
                  <a:pt x="471068" y="124917"/>
                </a:lnTo>
                <a:lnTo>
                  <a:pt x="432168" y="188366"/>
                </a:lnTo>
                <a:lnTo>
                  <a:pt x="411695" y="254901"/>
                </a:lnTo>
                <a:lnTo>
                  <a:pt x="411695" y="360337"/>
                </a:lnTo>
                <a:lnTo>
                  <a:pt x="429056" y="461695"/>
                </a:lnTo>
                <a:lnTo>
                  <a:pt x="449605" y="518033"/>
                </a:lnTo>
                <a:lnTo>
                  <a:pt x="333806" y="601941"/>
                </a:lnTo>
                <a:lnTo>
                  <a:pt x="327672" y="633666"/>
                </a:lnTo>
                <a:lnTo>
                  <a:pt x="345109" y="651116"/>
                </a:lnTo>
                <a:lnTo>
                  <a:pt x="471068" y="556933"/>
                </a:lnTo>
                <a:lnTo>
                  <a:pt x="481304" y="581482"/>
                </a:lnTo>
                <a:lnTo>
                  <a:pt x="513080" y="651116"/>
                </a:lnTo>
                <a:lnTo>
                  <a:pt x="586790" y="672566"/>
                </a:lnTo>
                <a:lnTo>
                  <a:pt x="650341" y="665467"/>
                </a:lnTo>
                <a:lnTo>
                  <a:pt x="702500" y="620369"/>
                </a:lnTo>
                <a:lnTo>
                  <a:pt x="744512" y="528231"/>
                </a:lnTo>
                <a:lnTo>
                  <a:pt x="748614" y="419696"/>
                </a:lnTo>
                <a:lnTo>
                  <a:pt x="734275" y="324535"/>
                </a:lnTo>
                <a:lnTo>
                  <a:pt x="674903" y="219100"/>
                </a:lnTo>
                <a:lnTo>
                  <a:pt x="669302" y="212699"/>
                </a:lnTo>
                <a:lnTo>
                  <a:pt x="740422" y="231330"/>
                </a:lnTo>
                <a:lnTo>
                  <a:pt x="782434" y="192443"/>
                </a:lnTo>
                <a:lnTo>
                  <a:pt x="922718" y="277406"/>
                </a:lnTo>
                <a:lnTo>
                  <a:pt x="1038440" y="329679"/>
                </a:lnTo>
                <a:lnTo>
                  <a:pt x="1101991" y="361391"/>
                </a:lnTo>
                <a:lnTo>
                  <a:pt x="1164399" y="393115"/>
                </a:lnTo>
                <a:lnTo>
                  <a:pt x="1213624" y="435114"/>
                </a:lnTo>
                <a:lnTo>
                  <a:pt x="1245311" y="477024"/>
                </a:lnTo>
                <a:lnTo>
                  <a:pt x="1216647" y="507758"/>
                </a:lnTo>
                <a:lnTo>
                  <a:pt x="1150073" y="550735"/>
                </a:lnTo>
                <a:lnTo>
                  <a:pt x="1080452" y="598843"/>
                </a:lnTo>
                <a:lnTo>
                  <a:pt x="1038440" y="641896"/>
                </a:lnTo>
                <a:lnTo>
                  <a:pt x="996518" y="683895"/>
                </a:lnTo>
                <a:lnTo>
                  <a:pt x="908392" y="736079"/>
                </a:lnTo>
                <a:lnTo>
                  <a:pt x="828548" y="767803"/>
                </a:lnTo>
                <a:lnTo>
                  <a:pt x="772198" y="799515"/>
                </a:lnTo>
                <a:lnTo>
                  <a:pt x="751039" y="816216"/>
                </a:lnTo>
                <a:lnTo>
                  <a:pt x="727151" y="767803"/>
                </a:lnTo>
                <a:lnTo>
                  <a:pt x="660577" y="729970"/>
                </a:lnTo>
                <a:lnTo>
                  <a:pt x="607263" y="729970"/>
                </a:lnTo>
                <a:lnTo>
                  <a:pt x="568363" y="740156"/>
                </a:lnTo>
                <a:lnTo>
                  <a:pt x="536663" y="792340"/>
                </a:lnTo>
                <a:lnTo>
                  <a:pt x="522249" y="883513"/>
                </a:lnTo>
                <a:lnTo>
                  <a:pt x="501777" y="993025"/>
                </a:lnTo>
                <a:lnTo>
                  <a:pt x="470077" y="1146568"/>
                </a:lnTo>
                <a:lnTo>
                  <a:pt x="459841" y="1293990"/>
                </a:lnTo>
                <a:lnTo>
                  <a:pt x="473113" y="1413776"/>
                </a:lnTo>
                <a:lnTo>
                  <a:pt x="484416" y="1476235"/>
                </a:lnTo>
                <a:lnTo>
                  <a:pt x="494728" y="1485798"/>
                </a:lnTo>
                <a:lnTo>
                  <a:pt x="465988" y="1540738"/>
                </a:lnTo>
                <a:lnTo>
                  <a:pt x="444449" y="1578660"/>
                </a:lnTo>
                <a:lnTo>
                  <a:pt x="395312" y="1698447"/>
                </a:lnTo>
                <a:lnTo>
                  <a:pt x="363537" y="1789531"/>
                </a:lnTo>
                <a:lnTo>
                  <a:pt x="350266" y="1877568"/>
                </a:lnTo>
                <a:lnTo>
                  <a:pt x="353301" y="1968677"/>
                </a:lnTo>
                <a:lnTo>
                  <a:pt x="370738" y="2065934"/>
                </a:lnTo>
                <a:lnTo>
                  <a:pt x="405549" y="2200046"/>
                </a:lnTo>
                <a:lnTo>
                  <a:pt x="458787" y="2336215"/>
                </a:lnTo>
                <a:lnTo>
                  <a:pt x="469023" y="2372042"/>
                </a:lnTo>
                <a:lnTo>
                  <a:pt x="458787" y="2392515"/>
                </a:lnTo>
                <a:lnTo>
                  <a:pt x="395312" y="2392515"/>
                </a:lnTo>
                <a:lnTo>
                  <a:pt x="328726" y="2402751"/>
                </a:lnTo>
                <a:lnTo>
                  <a:pt x="276479" y="2424265"/>
                </a:lnTo>
                <a:lnTo>
                  <a:pt x="265264" y="2456002"/>
                </a:lnTo>
                <a:lnTo>
                  <a:pt x="318490" y="2505138"/>
                </a:lnTo>
                <a:lnTo>
                  <a:pt x="350266" y="2483637"/>
                </a:lnTo>
                <a:lnTo>
                  <a:pt x="412673" y="2444724"/>
                </a:lnTo>
                <a:lnTo>
                  <a:pt x="500799" y="2431415"/>
                </a:lnTo>
                <a:lnTo>
                  <a:pt x="539699" y="2414016"/>
                </a:lnTo>
                <a:lnTo>
                  <a:pt x="542810" y="2378189"/>
                </a:lnTo>
                <a:lnTo>
                  <a:pt x="497687" y="2315730"/>
                </a:lnTo>
                <a:lnTo>
                  <a:pt x="465988" y="2171395"/>
                </a:lnTo>
                <a:lnTo>
                  <a:pt x="427012" y="2020900"/>
                </a:lnTo>
                <a:lnTo>
                  <a:pt x="423976" y="1908276"/>
                </a:lnTo>
                <a:lnTo>
                  <a:pt x="448551" y="1792592"/>
                </a:lnTo>
                <a:lnTo>
                  <a:pt x="490562" y="1684096"/>
                </a:lnTo>
                <a:lnTo>
                  <a:pt x="553046" y="1571485"/>
                </a:lnTo>
                <a:lnTo>
                  <a:pt x="573087" y="1542948"/>
                </a:lnTo>
                <a:lnTo>
                  <a:pt x="579666" y="1546860"/>
                </a:lnTo>
                <a:lnTo>
                  <a:pt x="631913" y="1538414"/>
                </a:lnTo>
                <a:lnTo>
                  <a:pt x="631913" y="1559166"/>
                </a:lnTo>
                <a:lnTo>
                  <a:pt x="660577" y="1628813"/>
                </a:lnTo>
                <a:lnTo>
                  <a:pt x="681050" y="1682051"/>
                </a:lnTo>
                <a:lnTo>
                  <a:pt x="691286" y="1797710"/>
                </a:lnTo>
                <a:lnTo>
                  <a:pt x="685139" y="1926704"/>
                </a:lnTo>
                <a:lnTo>
                  <a:pt x="681050" y="2021916"/>
                </a:lnTo>
                <a:lnTo>
                  <a:pt x="685139" y="2165235"/>
                </a:lnTo>
                <a:lnTo>
                  <a:pt x="702500" y="2285022"/>
                </a:lnTo>
                <a:lnTo>
                  <a:pt x="723061" y="2344407"/>
                </a:lnTo>
                <a:lnTo>
                  <a:pt x="705612" y="2365895"/>
                </a:lnTo>
                <a:lnTo>
                  <a:pt x="653364" y="2389454"/>
                </a:lnTo>
                <a:lnTo>
                  <a:pt x="579666" y="2421191"/>
                </a:lnTo>
                <a:lnTo>
                  <a:pt x="559181" y="2460091"/>
                </a:lnTo>
                <a:lnTo>
                  <a:pt x="569429" y="2506154"/>
                </a:lnTo>
                <a:lnTo>
                  <a:pt x="628802" y="2491829"/>
                </a:lnTo>
                <a:lnTo>
                  <a:pt x="653364" y="2449842"/>
                </a:lnTo>
                <a:lnTo>
                  <a:pt x="705612" y="2400706"/>
                </a:lnTo>
                <a:lnTo>
                  <a:pt x="754761" y="2389454"/>
                </a:lnTo>
                <a:lnTo>
                  <a:pt x="764997" y="2354643"/>
                </a:lnTo>
                <a:lnTo>
                  <a:pt x="737387" y="2280932"/>
                </a:lnTo>
                <a:lnTo>
                  <a:pt x="737387" y="2102789"/>
                </a:lnTo>
                <a:lnTo>
                  <a:pt x="757872" y="1955380"/>
                </a:lnTo>
                <a:lnTo>
                  <a:pt x="769086" y="1818182"/>
                </a:lnTo>
                <a:lnTo>
                  <a:pt x="764997" y="1660525"/>
                </a:lnTo>
                <a:lnTo>
                  <a:pt x="747636" y="1534629"/>
                </a:lnTo>
                <a:lnTo>
                  <a:pt x="725665" y="1483690"/>
                </a:lnTo>
                <a:lnTo>
                  <a:pt x="780389" y="1389240"/>
                </a:lnTo>
                <a:lnTo>
                  <a:pt x="819289" y="1224445"/>
                </a:lnTo>
                <a:lnTo>
                  <a:pt x="819289" y="1072857"/>
                </a:lnTo>
                <a:lnTo>
                  <a:pt x="800862" y="961301"/>
                </a:lnTo>
                <a:lnTo>
                  <a:pt x="787463" y="915581"/>
                </a:lnTo>
                <a:lnTo>
                  <a:pt x="898156" y="851789"/>
                </a:lnTo>
                <a:lnTo>
                  <a:pt x="996518" y="760628"/>
                </a:lnTo>
                <a:lnTo>
                  <a:pt x="1112227" y="644918"/>
                </a:lnTo>
                <a:lnTo>
                  <a:pt x="1206411" y="571284"/>
                </a:lnTo>
                <a:lnTo>
                  <a:pt x="1287322" y="514934"/>
                </a:lnTo>
                <a:lnTo>
                  <a:pt x="1319098" y="487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694434"/>
            <a:ext cx="7698740" cy="438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good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solution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goes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beyond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obvious </a:t>
            </a:r>
            <a:r>
              <a:rPr sz="3000" dirty="0">
                <a:latin typeface="Arial MT"/>
                <a:cs typeface="Arial MT"/>
              </a:rPr>
              <a:t>things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customer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tells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you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makes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20" dirty="0">
                <a:latin typeface="Arial MT"/>
                <a:cs typeface="Arial MT"/>
              </a:rPr>
              <a:t>sure </a:t>
            </a:r>
            <a:r>
              <a:rPr sz="3000" dirty="0">
                <a:latin typeface="Arial MT"/>
                <a:cs typeface="Arial MT"/>
              </a:rPr>
              <a:t>your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system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works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even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unusual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or </a:t>
            </a:r>
            <a:r>
              <a:rPr sz="3000" dirty="0">
                <a:latin typeface="Arial MT"/>
                <a:cs typeface="Arial MT"/>
              </a:rPr>
              <a:t>unexpected</a:t>
            </a:r>
            <a:r>
              <a:rPr sz="3000" spc="-8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circumstances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Plan</a:t>
            </a:r>
            <a:r>
              <a:rPr sz="3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things</a:t>
            </a:r>
            <a:r>
              <a:rPr sz="3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3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go</a:t>
            </a:r>
            <a:r>
              <a:rPr sz="3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 MT"/>
                <a:cs typeface="Arial MT"/>
              </a:rPr>
              <a:t>wrong!</a:t>
            </a:r>
            <a:endParaRPr sz="3200">
              <a:latin typeface="Arial MT"/>
              <a:cs typeface="Arial MT"/>
            </a:endParaRPr>
          </a:p>
          <a:p>
            <a:pPr marL="95885" marR="1781175">
              <a:lnSpc>
                <a:spcPct val="100000"/>
              </a:lnSpc>
              <a:spcBef>
                <a:spcPts val="2915"/>
              </a:spcBef>
            </a:pPr>
            <a:r>
              <a:rPr sz="2400" i="1" dirty="0">
                <a:latin typeface="Arial"/>
                <a:cs typeface="Arial"/>
              </a:rPr>
              <a:t>”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Thinking</a:t>
            </a:r>
            <a:r>
              <a:rPr sz="2400" i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400" i="1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writing</a:t>
            </a:r>
            <a:r>
              <a:rPr sz="2400" i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about</a:t>
            </a:r>
            <a:r>
              <a:rPr sz="2400" i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failure</a:t>
            </a:r>
            <a:r>
              <a:rPr sz="2400" i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6FC0"/>
                </a:solidFill>
                <a:latin typeface="Arial"/>
                <a:cs typeface="Arial"/>
              </a:rPr>
              <a:t>handling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saves</a:t>
            </a:r>
            <a:r>
              <a:rPr sz="2400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400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design</a:t>
            </a:r>
            <a:r>
              <a:rPr sz="2400" i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team</a:t>
            </a:r>
            <a:r>
              <a:rPr sz="2400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i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lot</a:t>
            </a:r>
            <a:r>
              <a:rPr sz="2400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400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6FC0"/>
                </a:solidFill>
                <a:latin typeface="Arial"/>
                <a:cs typeface="Arial"/>
              </a:rPr>
              <a:t>money</a:t>
            </a:r>
            <a:endParaRPr sz="24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over</a:t>
            </a:r>
            <a:r>
              <a:rPr sz="2400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400" i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course</a:t>
            </a:r>
            <a:r>
              <a:rPr sz="2400" i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400" i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400" i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6FC0"/>
                </a:solidFill>
                <a:latin typeface="Arial"/>
                <a:cs typeface="Arial"/>
              </a:rPr>
              <a:t>project.”</a:t>
            </a:r>
            <a:endParaRPr sz="24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  <a:spcBef>
                <a:spcPts val="800"/>
              </a:spcBef>
            </a:pP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from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Use</a:t>
            </a:r>
            <a:r>
              <a:rPr sz="1600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cases,</a:t>
            </a:r>
            <a:r>
              <a:rPr sz="1600" i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ten</a:t>
            </a:r>
            <a:r>
              <a:rPr sz="1600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years</a:t>
            </a:r>
            <a:r>
              <a:rPr sz="1600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later</a:t>
            </a:r>
            <a:r>
              <a:rPr sz="1600" i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–</a:t>
            </a:r>
            <a:r>
              <a:rPr sz="1600" spc="-10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Alistair</a:t>
            </a:r>
            <a:r>
              <a:rPr sz="160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Cockburn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6243"/>
            <a:ext cx="65258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Arial"/>
                <a:cs typeface="Arial"/>
              </a:rPr>
              <a:t>Alternate</a:t>
            </a:r>
            <a:r>
              <a:rPr b="1" i="1" spc="-70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Scenarios</a:t>
            </a:r>
            <a:r>
              <a:rPr b="1" i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Use</a:t>
            </a:r>
            <a:r>
              <a:rPr spc="-40" dirty="0"/>
              <a:t> </a:t>
            </a:r>
            <a:r>
              <a:rPr spc="-20" dirty="0"/>
              <a:t>Case </a:t>
            </a:r>
            <a:r>
              <a:rPr dirty="0"/>
              <a:t>describe</a:t>
            </a:r>
            <a:r>
              <a:rPr spc="-75" dirty="0"/>
              <a:t> </a:t>
            </a:r>
            <a:r>
              <a:rPr i="1" dirty="0">
                <a:latin typeface="Arial"/>
                <a:cs typeface="Arial"/>
              </a:rPr>
              <a:t>atypical</a:t>
            </a:r>
            <a:r>
              <a:rPr i="1" spc="-40" dirty="0">
                <a:latin typeface="Arial"/>
                <a:cs typeface="Arial"/>
              </a:rPr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i="1" spc="-10" dirty="0">
                <a:latin typeface="Arial"/>
                <a:cs typeface="Arial"/>
              </a:rPr>
              <a:t>exceptional </a:t>
            </a:r>
            <a:r>
              <a:rPr dirty="0"/>
              <a:t>situations</a:t>
            </a:r>
            <a:r>
              <a:rPr spc="-70" dirty="0"/>
              <a:t> </a:t>
            </a:r>
            <a:r>
              <a:rPr dirty="0"/>
              <a:t>(“Rainy</a:t>
            </a:r>
            <a:r>
              <a:rPr spc="-70" dirty="0"/>
              <a:t> </a:t>
            </a:r>
            <a:r>
              <a:rPr dirty="0"/>
              <a:t>day</a:t>
            </a:r>
            <a:r>
              <a:rPr spc="-50" dirty="0"/>
              <a:t> </a:t>
            </a:r>
            <a:r>
              <a:rPr spc="-10" dirty="0"/>
              <a:t>scenarios”)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50047"/>
            <a:ext cx="6378575" cy="34613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00" dirty="0">
                <a:latin typeface="Arial MT"/>
                <a:cs typeface="Arial MT"/>
              </a:rPr>
              <a:t>Alternate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Scenarios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20" dirty="0">
                <a:latin typeface="Arial MT"/>
                <a:cs typeface="Arial MT"/>
              </a:rPr>
              <a:t>have</a:t>
            </a:r>
            <a:endParaRPr sz="3000">
              <a:latin typeface="Arial MT"/>
              <a:cs typeface="Arial MT"/>
            </a:endParaRPr>
          </a:p>
          <a:p>
            <a:pPr marL="527685" marR="424180" indent="-51562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527685" algn="l"/>
              </a:tabLst>
            </a:pP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Different</a:t>
            </a:r>
            <a:r>
              <a:rPr sz="3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steps</a:t>
            </a:r>
            <a:r>
              <a:rPr sz="3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from</a:t>
            </a:r>
            <a:r>
              <a:rPr sz="30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those</a:t>
            </a:r>
            <a:r>
              <a:rPr sz="3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3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C00000"/>
                </a:solidFill>
                <a:latin typeface="Arial MT"/>
                <a:cs typeface="Arial MT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Main</a:t>
            </a:r>
            <a:r>
              <a:rPr sz="3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C00000"/>
                </a:solidFill>
                <a:latin typeface="Arial MT"/>
                <a:cs typeface="Arial MT"/>
              </a:rPr>
              <a:t>Path</a:t>
            </a:r>
            <a:endParaRPr sz="3000">
              <a:latin typeface="Arial MT"/>
              <a:cs typeface="Arial MT"/>
            </a:endParaRPr>
          </a:p>
          <a:p>
            <a:pPr marL="527685" marR="5080" indent="-515620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527685" algn="l"/>
              </a:tabLst>
            </a:pPr>
            <a:r>
              <a:rPr sz="3000" dirty="0">
                <a:solidFill>
                  <a:srgbClr val="006FC0"/>
                </a:solidFill>
                <a:latin typeface="Arial MT"/>
                <a:cs typeface="Arial MT"/>
              </a:rPr>
              <a:t>Additional</a:t>
            </a:r>
            <a:r>
              <a:rPr sz="300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6FC0"/>
                </a:solidFill>
                <a:latin typeface="Arial MT"/>
                <a:cs typeface="Arial MT"/>
              </a:rPr>
              <a:t>steps</a:t>
            </a:r>
            <a:r>
              <a:rPr sz="3000" spc="-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6FC0"/>
                </a:solidFill>
                <a:latin typeface="Arial MT"/>
                <a:cs typeface="Arial MT"/>
              </a:rPr>
              <a:t>added</a:t>
            </a:r>
            <a:r>
              <a:rPr sz="30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6FC0"/>
                </a:solidFill>
                <a:latin typeface="Arial MT"/>
                <a:cs typeface="Arial MT"/>
              </a:rPr>
              <a:t>to</a:t>
            </a:r>
            <a:r>
              <a:rPr sz="300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30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006FC0"/>
                </a:solidFill>
                <a:latin typeface="Arial MT"/>
                <a:cs typeface="Arial MT"/>
              </a:rPr>
              <a:t>Main Path</a:t>
            </a:r>
            <a:endParaRPr sz="3000">
              <a:latin typeface="Arial MT"/>
              <a:cs typeface="Arial MT"/>
            </a:endParaRPr>
          </a:p>
          <a:p>
            <a:pPr marL="876935" marR="621030" lvl="1" indent="-515620">
              <a:lnSpc>
                <a:spcPct val="100000"/>
              </a:lnSpc>
              <a:spcBef>
                <a:spcPts val="6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876935" algn="l"/>
              </a:tabLst>
            </a:pP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recovery</a:t>
            </a:r>
            <a:r>
              <a:rPr sz="26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steps</a:t>
            </a:r>
            <a:r>
              <a:rPr sz="26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to</a:t>
            </a:r>
            <a:r>
              <a:rPr sz="26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get</a:t>
            </a:r>
            <a:r>
              <a:rPr sz="26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back</a:t>
            </a:r>
            <a:r>
              <a:rPr sz="26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on</a:t>
            </a:r>
            <a:r>
              <a:rPr sz="26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0AF50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00AF50"/>
                </a:solidFill>
                <a:latin typeface="Arial MT"/>
                <a:cs typeface="Arial MT"/>
              </a:rPr>
              <a:t>Main</a:t>
            </a:r>
            <a:r>
              <a:rPr sz="26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0AF50"/>
                </a:solidFill>
                <a:latin typeface="Arial MT"/>
                <a:cs typeface="Arial MT"/>
              </a:rPr>
              <a:t>Path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761" y="4054045"/>
            <a:ext cx="8509000" cy="2433320"/>
            <a:chOff x="381761" y="4054045"/>
            <a:chExt cx="8509000" cy="2433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4492" y="4054045"/>
              <a:ext cx="1906069" cy="14787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1761" y="5563362"/>
              <a:ext cx="7173595" cy="923925"/>
            </a:xfrm>
            <a:custGeom>
              <a:avLst/>
              <a:gdLst/>
              <a:ahLst/>
              <a:cxnLst/>
              <a:rect l="l" t="t" r="r" b="b"/>
              <a:pathLst>
                <a:path w="7173595" h="923925">
                  <a:moveTo>
                    <a:pt x="7173468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7173468" y="923544"/>
                  </a:lnTo>
                  <a:lnTo>
                    <a:pt x="7173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4941" y="1795033"/>
            <a:ext cx="1812689" cy="14893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761" y="5563361"/>
            <a:ext cx="7173595" cy="92392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All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Scenarios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Case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target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common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Goal,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although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some</a:t>
            </a:r>
            <a:r>
              <a:rPr sz="1800" spc="-1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Alternate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Scenarios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Case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terminate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abnormally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6382" y="6304577"/>
            <a:ext cx="49085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SE-</a:t>
            </a:r>
            <a:r>
              <a:rPr sz="1000" spc="-20" dirty="0">
                <a:latin typeface="Arial MT"/>
                <a:cs typeface="Arial MT"/>
              </a:rPr>
              <a:t>2030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6161342"/>
            <a:ext cx="466915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(without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achieving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intended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Goal)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000" dirty="0">
                <a:latin typeface="Arial MT"/>
                <a:cs typeface="Arial MT"/>
              </a:rPr>
              <a:t>Dr.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Mark L.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Hornick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"/>
            <a:ext cx="509841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58545" algn="l"/>
                <a:tab pos="3927475" algn="l"/>
              </a:tabLst>
            </a:pPr>
            <a:r>
              <a:rPr sz="3900" b="1" spc="-25" dirty="0">
                <a:latin typeface="Arial"/>
                <a:cs typeface="Arial"/>
              </a:rPr>
              <a:t>Use</a:t>
            </a:r>
            <a:r>
              <a:rPr sz="3900" b="1" dirty="0">
                <a:latin typeface="Arial"/>
                <a:cs typeface="Arial"/>
              </a:rPr>
              <a:t>	Cases</a:t>
            </a:r>
            <a:r>
              <a:rPr sz="3900" b="1" spc="-100" dirty="0">
                <a:latin typeface="Arial"/>
                <a:cs typeface="Arial"/>
              </a:rPr>
              <a:t> </a:t>
            </a:r>
            <a:r>
              <a:rPr sz="3900" b="1" spc="-20" dirty="0">
                <a:latin typeface="Arial"/>
                <a:cs typeface="Arial"/>
              </a:rPr>
              <a:t>have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10" dirty="0">
                <a:latin typeface="Arial"/>
                <a:cs typeface="Arial"/>
              </a:rPr>
              <a:t>clear boundaries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6289675" cy="3503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Every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Case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must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have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definite </a:t>
            </a:r>
            <a:r>
              <a:rPr sz="3000" dirty="0">
                <a:latin typeface="Arial MT"/>
                <a:cs typeface="Arial MT"/>
              </a:rPr>
              <a:t>Starting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Stopping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point</a:t>
            </a:r>
            <a:endParaRPr sz="3000">
              <a:latin typeface="Arial MT"/>
              <a:cs typeface="Arial MT"/>
            </a:endParaRPr>
          </a:p>
          <a:p>
            <a:pPr marL="704850" marR="396875" indent="-347980">
              <a:lnSpc>
                <a:spcPct val="100000"/>
              </a:lnSpc>
              <a:spcBef>
                <a:spcPts val="64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dirty="0">
                <a:latin typeface="Arial MT"/>
                <a:cs typeface="Arial MT"/>
              </a:rPr>
              <a:t>Every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Case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started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off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an </a:t>
            </a:r>
            <a:r>
              <a:rPr sz="2600" dirty="0">
                <a:latin typeface="Arial MT"/>
                <a:cs typeface="Arial MT"/>
              </a:rPr>
              <a:t>external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initiator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(an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Actor)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5"/>
              </a:spcBef>
              <a:buClr>
                <a:srgbClr val="669999"/>
              </a:buClr>
              <a:buFont typeface="Wingdings"/>
              <a:buChar char=""/>
            </a:pPr>
            <a:endParaRPr sz="2600">
              <a:latin typeface="Arial MT"/>
              <a:cs typeface="Arial MT"/>
            </a:endParaRPr>
          </a:p>
          <a:p>
            <a:pPr marL="704850" marR="26034" indent="-347980">
              <a:lnSpc>
                <a:spcPct val="100000"/>
              </a:lnSpc>
              <a:buClr>
                <a:srgbClr val="669999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dirty="0">
                <a:latin typeface="Arial MT"/>
                <a:cs typeface="Arial MT"/>
              </a:rPr>
              <a:t>Every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Scenario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condition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indicates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complete</a:t>
            </a:r>
            <a:endParaRPr sz="2600">
              <a:latin typeface="Arial MT"/>
              <a:cs typeface="Arial MT"/>
            </a:endParaRPr>
          </a:p>
          <a:p>
            <a:pPr marL="1080770" lvl="1" indent="-374650">
              <a:lnSpc>
                <a:spcPct val="100000"/>
              </a:lnSpc>
              <a:spcBef>
                <a:spcPts val="555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080770" algn="l"/>
              </a:tabLst>
            </a:pPr>
            <a:r>
              <a:rPr sz="2300" dirty="0">
                <a:solidFill>
                  <a:srgbClr val="C00000"/>
                </a:solidFill>
                <a:latin typeface="Arial MT"/>
                <a:cs typeface="Arial MT"/>
              </a:rPr>
              <a:t>goal</a:t>
            </a:r>
            <a:r>
              <a:rPr sz="23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C00000"/>
                </a:solidFill>
                <a:latin typeface="Arial MT"/>
                <a:cs typeface="Arial MT"/>
              </a:rPr>
              <a:t>achieved</a:t>
            </a:r>
            <a:r>
              <a:rPr sz="23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C00000"/>
                </a:solidFill>
                <a:latin typeface="Arial MT"/>
                <a:cs typeface="Arial MT"/>
              </a:rPr>
              <a:t>or</a:t>
            </a:r>
            <a:r>
              <a:rPr sz="23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C00000"/>
                </a:solidFill>
                <a:latin typeface="Arial MT"/>
                <a:cs typeface="Arial MT"/>
              </a:rPr>
              <a:t>not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253" y="6356096"/>
            <a:ext cx="1115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SE-</a:t>
            </a:r>
            <a:r>
              <a:rPr sz="1000" spc="-20" dirty="0">
                <a:latin typeface="Arial MT"/>
                <a:cs typeface="Arial MT"/>
              </a:rPr>
              <a:t>2030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Dr.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Mark L.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Hornick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2197" y="62798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17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1819275"/>
            <a:ext cx="990249" cy="1304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298" y="4191000"/>
            <a:ext cx="1495109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Often,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one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Case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must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first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be </a:t>
            </a:r>
            <a:r>
              <a:rPr b="1" dirty="0">
                <a:latin typeface="Arial"/>
                <a:cs typeface="Arial"/>
              </a:rPr>
              <a:t>satisfied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before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another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Use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Case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can </a:t>
            </a:r>
            <a:r>
              <a:rPr b="1" spc="-10" dirty="0">
                <a:latin typeface="Arial"/>
                <a:cs typeface="Arial"/>
              </a:rPr>
              <a:t>proceed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8402"/>
            <a:ext cx="5477510" cy="184721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5"/>
              </a:spcBef>
            </a:pPr>
            <a:r>
              <a:rPr sz="3000" dirty="0">
                <a:latin typeface="Arial MT"/>
                <a:cs typeface="Arial MT"/>
              </a:rPr>
              <a:t>This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called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Precondition</a:t>
            </a:r>
            <a:endParaRPr sz="3000">
              <a:latin typeface="Arial"/>
              <a:cs typeface="Arial"/>
            </a:endParaRPr>
          </a:p>
          <a:p>
            <a:pPr marL="704850" marR="5080" indent="-347980" algn="just">
              <a:lnSpc>
                <a:spcPct val="100000"/>
              </a:lnSpc>
              <a:spcBef>
                <a:spcPts val="64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dirty="0">
                <a:latin typeface="Arial MT"/>
                <a:cs typeface="Arial MT"/>
              </a:rPr>
              <a:t>What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Precondition(s)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exist </a:t>
            </a:r>
            <a:r>
              <a:rPr sz="2600" dirty="0">
                <a:latin typeface="Arial MT"/>
                <a:cs typeface="Arial MT"/>
              </a:rPr>
              <a:t>before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Customer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withdraw </a:t>
            </a:r>
            <a:r>
              <a:rPr sz="2600" dirty="0">
                <a:latin typeface="Arial MT"/>
                <a:cs typeface="Arial MT"/>
              </a:rPr>
              <a:t>cash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ATM?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2314205"/>
            <a:ext cx="2163185" cy="21521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Achieving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Goal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may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result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the </a:t>
            </a:r>
            <a:r>
              <a:rPr b="1" dirty="0">
                <a:latin typeface="Arial"/>
                <a:cs typeface="Arial"/>
              </a:rPr>
              <a:t>creation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artifacts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8402"/>
            <a:ext cx="5697220" cy="36703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000" dirty="0">
                <a:latin typeface="Arial MT"/>
                <a:cs typeface="Arial MT"/>
              </a:rPr>
              <a:t>These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called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Postconditions</a:t>
            </a:r>
            <a:endParaRPr sz="3000">
              <a:latin typeface="Arial"/>
              <a:cs typeface="Arial"/>
            </a:endParaRPr>
          </a:p>
          <a:p>
            <a:pPr marL="704850" marR="389890" indent="-347980">
              <a:lnSpc>
                <a:spcPct val="100000"/>
              </a:lnSpc>
              <a:spcBef>
                <a:spcPts val="64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changed state</a:t>
            </a:r>
            <a:endParaRPr sz="26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62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</a:tabLst>
            </a:pP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changed</a:t>
            </a:r>
            <a:endParaRPr sz="2600">
              <a:latin typeface="Arial MT"/>
              <a:cs typeface="Arial MT"/>
            </a:endParaRPr>
          </a:p>
          <a:p>
            <a:pPr marL="704850" marR="353695" indent="-347980">
              <a:lnSpc>
                <a:spcPct val="100000"/>
              </a:lnSpc>
              <a:spcBef>
                <a:spcPts val="63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dirty="0">
                <a:latin typeface="Arial MT"/>
                <a:cs typeface="Arial MT"/>
              </a:rPr>
              <a:t>Files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been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or </a:t>
            </a:r>
            <a:r>
              <a:rPr sz="2600" spc="-10" dirty="0">
                <a:latin typeface="Arial MT"/>
                <a:cs typeface="Arial MT"/>
              </a:rPr>
              <a:t>destroyed</a:t>
            </a:r>
            <a:endParaRPr sz="2600">
              <a:latin typeface="Arial MT"/>
              <a:cs typeface="Arial MT"/>
            </a:endParaRPr>
          </a:p>
          <a:p>
            <a:pPr marL="704850" marR="791210" indent="-347980">
              <a:lnSpc>
                <a:spcPct val="100000"/>
              </a:lnSpc>
              <a:spcBef>
                <a:spcPts val="62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dirty="0">
                <a:latin typeface="Arial MT"/>
                <a:cs typeface="Arial MT"/>
              </a:rPr>
              <a:t>Other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output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may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been </a:t>
            </a:r>
            <a:r>
              <a:rPr sz="2600" spc="-10" dirty="0">
                <a:latin typeface="Arial MT"/>
                <a:cs typeface="Arial MT"/>
              </a:rPr>
              <a:t>generated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2314205"/>
            <a:ext cx="2163185" cy="2152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340355"/>
            <a:ext cx="738949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456304" algn="l"/>
              </a:tabLst>
            </a:pPr>
            <a:r>
              <a:rPr sz="3900" b="1" spc="-10" dirty="0">
                <a:latin typeface="Arial"/>
                <a:cs typeface="Arial"/>
              </a:rPr>
              <a:t>Requirements</a:t>
            </a:r>
            <a:r>
              <a:rPr sz="3900" b="1" dirty="0">
                <a:latin typeface="Arial"/>
                <a:cs typeface="Arial"/>
              </a:rPr>
              <a:t>	Analysis</a:t>
            </a:r>
            <a:r>
              <a:rPr sz="3900" b="1" spc="-70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via</a:t>
            </a:r>
            <a:r>
              <a:rPr sz="3900" b="1" spc="-90" dirty="0">
                <a:latin typeface="Arial"/>
                <a:cs typeface="Arial"/>
              </a:rPr>
              <a:t> </a:t>
            </a:r>
            <a:r>
              <a:rPr sz="3900" b="1" spc="-25" dirty="0">
                <a:latin typeface="Arial"/>
                <a:cs typeface="Arial"/>
              </a:rPr>
              <a:t>Use </a:t>
            </a:r>
            <a:r>
              <a:rPr sz="3900" b="1" spc="-10" dirty="0">
                <a:latin typeface="Arial"/>
                <a:cs typeface="Arial"/>
              </a:rPr>
              <a:t>Cases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Meeting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Goals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User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Stories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and </a:t>
            </a:r>
            <a:r>
              <a:rPr b="1" dirty="0">
                <a:latin typeface="Arial"/>
                <a:cs typeface="Arial"/>
              </a:rPr>
              <a:t>their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associated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Cases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5682615" cy="290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53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30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verify</a:t>
            </a:r>
            <a:r>
              <a:rPr sz="30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that</a:t>
            </a:r>
            <a:r>
              <a:rPr sz="30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30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Goal</a:t>
            </a:r>
            <a:r>
              <a:rPr sz="30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has</a:t>
            </a:r>
            <a:r>
              <a:rPr sz="3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C00000"/>
                </a:solidFill>
                <a:latin typeface="Arial MT"/>
                <a:cs typeface="Arial MT"/>
              </a:rPr>
              <a:t>been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achieved,</a:t>
            </a:r>
            <a:r>
              <a:rPr sz="3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3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usually</a:t>
            </a:r>
            <a:r>
              <a:rPr sz="3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talk</a:t>
            </a:r>
            <a:r>
              <a:rPr sz="3000" spc="-10" dirty="0">
                <a:solidFill>
                  <a:srgbClr val="C00000"/>
                </a:solidFill>
                <a:latin typeface="Arial MT"/>
                <a:cs typeface="Arial MT"/>
              </a:rPr>
              <a:t> about </a:t>
            </a: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Acceptance</a:t>
            </a:r>
            <a:r>
              <a:rPr sz="3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Arial"/>
                <a:cs typeface="Arial"/>
              </a:rPr>
              <a:t>Criteria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dirty="0">
                <a:latin typeface="Arial MT"/>
                <a:cs typeface="Arial MT"/>
              </a:rPr>
              <a:t>These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take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form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of:</a:t>
            </a:r>
            <a:endParaRPr sz="30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6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</a:tabLst>
            </a:pPr>
            <a:r>
              <a:rPr sz="2600" dirty="0">
                <a:latin typeface="Arial MT"/>
                <a:cs typeface="Arial MT"/>
              </a:rPr>
              <a:t>Evidence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tests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passing</a:t>
            </a:r>
            <a:endParaRPr sz="26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62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</a:tabLst>
            </a:pPr>
            <a:r>
              <a:rPr sz="2600" dirty="0">
                <a:latin typeface="Arial MT"/>
                <a:cs typeface="Arial MT"/>
              </a:rPr>
              <a:t>Approval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observed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functionality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2314205"/>
            <a:ext cx="2163185" cy="21521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"/>
            <a:ext cx="680529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02150" algn="l"/>
              </a:tabLst>
            </a:pPr>
            <a:r>
              <a:rPr sz="3900" b="1" dirty="0">
                <a:latin typeface="Arial"/>
                <a:cs typeface="Arial"/>
              </a:rPr>
              <a:t>Writing</a:t>
            </a:r>
            <a:r>
              <a:rPr sz="3900" b="1" spc="-60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Use</a:t>
            </a:r>
            <a:r>
              <a:rPr sz="3900" b="1" spc="-55" dirty="0">
                <a:latin typeface="Arial"/>
                <a:cs typeface="Arial"/>
              </a:rPr>
              <a:t> </a:t>
            </a:r>
            <a:r>
              <a:rPr sz="3900" b="1" spc="-10" dirty="0">
                <a:latin typeface="Arial"/>
                <a:cs typeface="Arial"/>
              </a:rPr>
              <a:t>Cases</a:t>
            </a:r>
            <a:r>
              <a:rPr sz="3900" b="1" dirty="0">
                <a:latin typeface="Arial"/>
                <a:cs typeface="Arial"/>
              </a:rPr>
              <a:t>	can</a:t>
            </a:r>
            <a:r>
              <a:rPr sz="3900" b="1" spc="-45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be</a:t>
            </a:r>
            <a:r>
              <a:rPr sz="3900" b="1" spc="-45" dirty="0">
                <a:latin typeface="Arial"/>
                <a:cs typeface="Arial"/>
              </a:rPr>
              <a:t> </a:t>
            </a:r>
            <a:r>
              <a:rPr sz="3900" b="1" spc="-35" dirty="0">
                <a:latin typeface="Arial"/>
                <a:cs typeface="Arial"/>
              </a:rPr>
              <a:t>an </a:t>
            </a:r>
            <a:r>
              <a:rPr sz="3900" b="1" dirty="0">
                <a:latin typeface="Arial"/>
                <a:cs typeface="Arial"/>
              </a:rPr>
              <a:t>iterative</a:t>
            </a:r>
            <a:r>
              <a:rPr sz="3900" b="1" spc="-155" dirty="0">
                <a:latin typeface="Arial"/>
                <a:cs typeface="Arial"/>
              </a:rPr>
              <a:t> </a:t>
            </a:r>
            <a:r>
              <a:rPr sz="3900" b="1" spc="-10" dirty="0">
                <a:latin typeface="Arial"/>
                <a:cs typeface="Arial"/>
              </a:rPr>
              <a:t>process</a:t>
            </a:r>
            <a:endParaRPr sz="3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248027"/>
            <a:ext cx="7780020" cy="406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5780" indent="-343535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In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reviewing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Cases,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you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nearly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always </a:t>
            </a:r>
            <a:r>
              <a:rPr sz="3000" dirty="0">
                <a:latin typeface="Arial MT"/>
                <a:cs typeface="Arial MT"/>
              </a:rPr>
              <a:t>uncover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requirements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that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Customer expects</a:t>
            </a:r>
            <a:endParaRPr sz="3000">
              <a:latin typeface="Arial MT"/>
              <a:cs typeface="Arial MT"/>
            </a:endParaRPr>
          </a:p>
          <a:p>
            <a:pPr marL="356870" algn="just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Arial MT"/>
                <a:cs typeface="Arial MT"/>
              </a:rPr>
              <a:t>…but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didn’t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think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about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their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own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600">
              <a:latin typeface="Arial MT"/>
              <a:cs typeface="Arial MT"/>
            </a:endParaRPr>
          </a:p>
          <a:p>
            <a:pPr marL="704850" marR="1033780" indent="-34798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…sometimes</a:t>
            </a:r>
            <a:r>
              <a:rPr sz="2800" spc="-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you</a:t>
            </a:r>
            <a:r>
              <a:rPr sz="280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need</a:t>
            </a:r>
            <a:r>
              <a:rPr sz="2800" spc="-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to</a:t>
            </a:r>
            <a:r>
              <a:rPr sz="280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think</a:t>
            </a:r>
            <a:r>
              <a:rPr sz="280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Arial MT"/>
                <a:cs typeface="Arial MT"/>
              </a:rPr>
              <a:t>beyond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what</a:t>
            </a:r>
            <a:r>
              <a:rPr sz="280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2800" spc="-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Customer</a:t>
            </a:r>
            <a:r>
              <a:rPr sz="28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asks</a:t>
            </a:r>
            <a:r>
              <a:rPr sz="2800" spc="-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for</a:t>
            </a:r>
            <a:r>
              <a:rPr sz="2800" spc="-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in</a:t>
            </a:r>
            <a:r>
              <a:rPr sz="2800" spc="-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order</a:t>
            </a:r>
            <a:r>
              <a:rPr sz="28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Arial MT"/>
                <a:cs typeface="Arial MT"/>
              </a:rPr>
              <a:t>to</a:t>
            </a:r>
            <a:endParaRPr sz="2800">
              <a:latin typeface="Arial MT"/>
              <a:cs typeface="Arial MT"/>
            </a:endParaRPr>
          </a:p>
          <a:p>
            <a:pPr marL="704850" marR="5080">
              <a:lnSpc>
                <a:spcPct val="100000"/>
              </a:lnSpc>
            </a:pP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determine</a:t>
            </a:r>
            <a:r>
              <a:rPr sz="2800" spc="-10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2800" spc="-1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complete</a:t>
            </a:r>
            <a:r>
              <a:rPr sz="2800" spc="-1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Requirements</a:t>
            </a:r>
            <a:r>
              <a:rPr sz="2800" spc="-10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Arial MT"/>
                <a:cs typeface="Arial MT"/>
              </a:rPr>
              <a:t>(more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User</a:t>
            </a:r>
            <a:r>
              <a:rPr sz="2800" spc="-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Stories</a:t>
            </a:r>
            <a:r>
              <a:rPr sz="28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may</a:t>
            </a:r>
            <a:r>
              <a:rPr sz="28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need</a:t>
            </a:r>
            <a:r>
              <a:rPr sz="28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to</a:t>
            </a:r>
            <a:r>
              <a:rPr sz="280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be</a:t>
            </a:r>
            <a:r>
              <a:rPr sz="2800" spc="-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Arial MT"/>
                <a:cs typeface="Arial MT"/>
              </a:rPr>
              <a:t>written)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609600"/>
            <a:ext cx="1371600" cy="1371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3200400"/>
            <a:ext cx="1839468" cy="18394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545"/>
            <a:ext cx="716915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Use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Case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Templates</a:t>
            </a:r>
            <a:r>
              <a:rPr sz="2800" b="1" i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are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used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provide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degree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standardization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related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Use </a:t>
            </a:r>
            <a:r>
              <a:rPr sz="2800" b="1" spc="-10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7725"/>
            <a:ext cx="4796790" cy="13982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500" dirty="0">
                <a:latin typeface="Arial MT"/>
                <a:cs typeface="Arial MT"/>
              </a:rPr>
              <a:t>Use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Case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Title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or User </a:t>
            </a:r>
            <a:r>
              <a:rPr sz="2500" spc="-10" dirty="0">
                <a:latin typeface="Arial MT"/>
                <a:cs typeface="Arial MT"/>
              </a:rPr>
              <a:t>Story</a:t>
            </a:r>
            <a:endParaRPr sz="25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500" dirty="0">
                <a:latin typeface="Arial MT"/>
                <a:cs typeface="Arial MT"/>
              </a:rPr>
              <a:t>Brief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Description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including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Goal</a:t>
            </a:r>
            <a:endParaRPr sz="25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500" dirty="0">
                <a:latin typeface="Arial MT"/>
                <a:cs typeface="Arial MT"/>
              </a:rPr>
              <a:t>Identification</a:t>
            </a:r>
            <a:r>
              <a:rPr sz="2500" spc="-9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Actor(s)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39452"/>
            <a:ext cx="2938145" cy="17100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500" spc="-10" dirty="0">
                <a:latin typeface="Arial MT"/>
                <a:cs typeface="Arial MT"/>
              </a:rPr>
              <a:t>Pre-conditions</a:t>
            </a:r>
            <a:endParaRPr sz="25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500" spc="-10" dirty="0">
                <a:latin typeface="Arial MT"/>
                <a:cs typeface="Arial MT"/>
              </a:rPr>
              <a:t>Scenarios</a:t>
            </a:r>
            <a:endParaRPr sz="25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69999"/>
              </a:buClr>
              <a:buSzPct val="69047"/>
              <a:buFont typeface="Wingdings"/>
              <a:buChar char=""/>
              <a:tabLst>
                <a:tab pos="704215" algn="l"/>
              </a:tabLst>
            </a:pPr>
            <a:r>
              <a:rPr sz="2100" dirty="0">
                <a:latin typeface="Arial MT"/>
                <a:cs typeface="Arial MT"/>
              </a:rPr>
              <a:t>Basic/Normal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Flow</a:t>
            </a:r>
            <a:endParaRPr sz="21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69999"/>
              </a:buClr>
              <a:buSzPct val="69047"/>
              <a:buFont typeface="Wingdings"/>
              <a:buChar char=""/>
              <a:tabLst>
                <a:tab pos="704215" algn="l"/>
              </a:tabLst>
            </a:pPr>
            <a:r>
              <a:rPr sz="2100" dirty="0">
                <a:latin typeface="Arial MT"/>
                <a:cs typeface="Arial MT"/>
              </a:rPr>
              <a:t>Alternate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Flows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23282"/>
            <a:ext cx="5391150" cy="939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500" spc="-10" dirty="0">
                <a:latin typeface="Arial MT"/>
                <a:cs typeface="Arial MT"/>
              </a:rPr>
              <a:t>Post-conditions/Acceptance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Criteria</a:t>
            </a:r>
            <a:endParaRPr sz="25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500" dirty="0">
                <a:latin typeface="Arial MT"/>
                <a:cs typeface="Arial MT"/>
              </a:rPr>
              <a:t>Additional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Notes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5161" y="3124961"/>
            <a:ext cx="3813175" cy="92392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 MT"/>
                <a:cs typeface="Arial MT"/>
              </a:rPr>
              <a:t>See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website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link</a:t>
            </a:r>
            <a:endParaRPr sz="1800">
              <a:latin typeface="Arial MT"/>
              <a:cs typeface="Arial MT"/>
            </a:endParaRPr>
          </a:p>
          <a:p>
            <a:pPr marL="90805" marR="11557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template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you’ll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use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SE2030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7802"/>
            <a:ext cx="340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Group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Exercise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8653"/>
            <a:ext cx="7550150" cy="2837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1925" indent="-3429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Story/Requirement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Arial MT"/>
                <a:cs typeface="Arial MT"/>
              </a:rPr>
              <a:t>Customer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would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like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retrieve</a:t>
            </a:r>
            <a:r>
              <a:rPr sz="2000" spc="-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cash</a:t>
            </a:r>
            <a:r>
              <a:rPr sz="2000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from</a:t>
            </a:r>
            <a:r>
              <a:rPr sz="2000" u="sng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my</a:t>
            </a:r>
            <a:r>
              <a:rPr sz="2000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Checking</a:t>
            </a:r>
            <a:r>
              <a:rPr sz="2000" u="sng" spc="-5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 MT"/>
                <a:cs typeface="Arial MT"/>
              </a:rPr>
              <a:t>Account</a:t>
            </a:r>
            <a:r>
              <a:rPr sz="20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9A0075"/>
                </a:solidFill>
                <a:uFill>
                  <a:solidFill>
                    <a:srgbClr val="9A0075"/>
                  </a:solidFill>
                </a:uFill>
                <a:latin typeface="Arial MT"/>
                <a:cs typeface="Arial MT"/>
              </a:rPr>
              <a:t>I</a:t>
            </a:r>
            <a:r>
              <a:rPr sz="2000" u="sng" spc="-15" dirty="0">
                <a:solidFill>
                  <a:srgbClr val="9A0075"/>
                </a:solidFill>
                <a:uFill>
                  <a:solidFill>
                    <a:srgbClr val="9A0075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9A0075"/>
                </a:solidFill>
                <a:uFill>
                  <a:solidFill>
                    <a:srgbClr val="9A0075"/>
                  </a:solidFill>
                </a:uFill>
                <a:latin typeface="Arial MT"/>
                <a:cs typeface="Arial MT"/>
              </a:rPr>
              <a:t>have</a:t>
            </a:r>
            <a:r>
              <a:rPr sz="2000" u="sng" spc="-25" dirty="0">
                <a:solidFill>
                  <a:srgbClr val="9A0075"/>
                </a:solidFill>
                <a:uFill>
                  <a:solidFill>
                    <a:srgbClr val="9A0075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9A0075"/>
                </a:solidFill>
                <a:uFill>
                  <a:solidFill>
                    <a:srgbClr val="9A0075"/>
                  </a:solidFill>
                </a:uFill>
                <a:latin typeface="Arial MT"/>
                <a:cs typeface="Arial MT"/>
              </a:rPr>
              <a:t>some</a:t>
            </a:r>
            <a:r>
              <a:rPr sz="2000" u="sng" spc="-35" dirty="0">
                <a:solidFill>
                  <a:srgbClr val="9A0075"/>
                </a:solidFill>
                <a:uFill>
                  <a:solidFill>
                    <a:srgbClr val="9A0075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9A0075"/>
                </a:solidFill>
                <a:uFill>
                  <a:solidFill>
                    <a:srgbClr val="9A0075"/>
                  </a:solidFill>
                </a:uFill>
                <a:latin typeface="Arial MT"/>
                <a:cs typeface="Arial MT"/>
              </a:rPr>
              <a:t>spending</a:t>
            </a:r>
            <a:r>
              <a:rPr sz="2000" spc="-1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9A0075"/>
                </a:solidFill>
                <a:uFill>
                  <a:solidFill>
                    <a:srgbClr val="9A0075"/>
                  </a:solidFill>
                </a:uFill>
                <a:latin typeface="Arial MT"/>
                <a:cs typeface="Arial MT"/>
              </a:rPr>
              <a:t>money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20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Write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steps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Main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Path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required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achieve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Goal</a:t>
            </a:r>
            <a:endParaRPr sz="18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step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described 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action/response</a:t>
            </a:r>
            <a:endParaRPr sz="1800">
              <a:latin typeface="Arial"/>
              <a:cs typeface="Arial"/>
            </a:endParaRPr>
          </a:p>
          <a:p>
            <a:pPr marL="1000125" lvl="1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125" algn="l"/>
              </a:tabLst>
            </a:pPr>
            <a:r>
              <a:rPr sz="1800" dirty="0">
                <a:latin typeface="Arial MT"/>
                <a:cs typeface="Arial MT"/>
              </a:rPr>
              <a:t>i.e.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action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initiated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subsequent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spc="-10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100012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step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 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numbered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554" y="4105352"/>
            <a:ext cx="1816648" cy="17265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5" dirty="0">
                <a:latin typeface="Arial MT"/>
                <a:cs typeface="Arial MT"/>
              </a:rPr>
              <a:t>23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latin typeface="Arial"/>
                <a:cs typeface="Arial"/>
              </a:rPr>
              <a:t>High</a:t>
            </a:r>
            <a:r>
              <a:rPr sz="3900" b="1" spc="-90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Level</a:t>
            </a:r>
            <a:r>
              <a:rPr sz="3900" b="1" spc="-80" dirty="0">
                <a:latin typeface="Arial"/>
                <a:cs typeface="Arial"/>
              </a:rPr>
              <a:t> </a:t>
            </a:r>
            <a:r>
              <a:rPr sz="3900" b="1" spc="-10" dirty="0">
                <a:latin typeface="Arial"/>
                <a:cs typeface="Arial"/>
              </a:rPr>
              <a:t>Design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3332" y="3909821"/>
            <a:ext cx="4574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Use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Case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Textual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Analysis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0682"/>
            <a:ext cx="734123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Once</a:t>
            </a:r>
            <a:r>
              <a:rPr sz="3600" spc="-20" dirty="0"/>
              <a:t> </a:t>
            </a:r>
            <a:r>
              <a:rPr sz="3600" dirty="0"/>
              <a:t>Use</a:t>
            </a:r>
            <a:r>
              <a:rPr sz="3600" spc="-5" dirty="0"/>
              <a:t> </a:t>
            </a:r>
            <a:r>
              <a:rPr sz="3600" dirty="0"/>
              <a:t>Cases</a:t>
            </a:r>
            <a:r>
              <a:rPr sz="3600" spc="-10" dirty="0"/>
              <a:t> </a:t>
            </a:r>
            <a:r>
              <a:rPr sz="3600" dirty="0"/>
              <a:t>are</a:t>
            </a:r>
            <a:r>
              <a:rPr sz="3600" spc="-5" dirty="0"/>
              <a:t> </a:t>
            </a:r>
            <a:r>
              <a:rPr sz="3600" dirty="0"/>
              <a:t>completed,</a:t>
            </a:r>
            <a:r>
              <a:rPr sz="3600" spc="-25" dirty="0"/>
              <a:t> we </a:t>
            </a:r>
            <a:r>
              <a:rPr sz="3600" dirty="0"/>
              <a:t>have</a:t>
            </a:r>
            <a:r>
              <a:rPr sz="3600" spc="-30" dirty="0"/>
              <a:t> </a:t>
            </a:r>
            <a:r>
              <a:rPr sz="3600" dirty="0"/>
              <a:t>to</a:t>
            </a:r>
            <a:r>
              <a:rPr sz="3600" spc="-5" dirty="0"/>
              <a:t> </a:t>
            </a:r>
            <a:r>
              <a:rPr sz="3600" b="1" dirty="0">
                <a:latin typeface="Arial"/>
                <a:cs typeface="Arial"/>
              </a:rPr>
              <a:t>design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dirty="0"/>
              <a:t>the</a:t>
            </a:r>
            <a:r>
              <a:rPr sz="3600" spc="-10" dirty="0"/>
              <a:t> </a:t>
            </a:r>
            <a:r>
              <a:rPr sz="3600" dirty="0"/>
              <a:t>system</a:t>
            </a:r>
            <a:r>
              <a:rPr sz="3600" spc="-20" dirty="0"/>
              <a:t> that </a:t>
            </a:r>
            <a:r>
              <a:rPr sz="3600" dirty="0"/>
              <a:t>solves</a:t>
            </a:r>
            <a:r>
              <a:rPr sz="3600" spc="-15" dirty="0"/>
              <a:t> </a:t>
            </a:r>
            <a:r>
              <a:rPr sz="3600" dirty="0"/>
              <a:t>the</a:t>
            </a:r>
            <a:r>
              <a:rPr sz="3600" spc="-10" dirty="0"/>
              <a:t> </a:t>
            </a:r>
            <a:r>
              <a:rPr sz="3600" dirty="0"/>
              <a:t>problem</a:t>
            </a:r>
            <a:r>
              <a:rPr sz="3600" spc="-30" dirty="0"/>
              <a:t> </a:t>
            </a:r>
            <a:r>
              <a:rPr sz="3600" dirty="0"/>
              <a:t>before</a:t>
            </a:r>
            <a:r>
              <a:rPr sz="3600" spc="-25" dirty="0"/>
              <a:t> </a:t>
            </a:r>
            <a:r>
              <a:rPr sz="3600" dirty="0"/>
              <a:t>we</a:t>
            </a:r>
            <a:r>
              <a:rPr sz="3600" spc="-10" dirty="0"/>
              <a:t> </a:t>
            </a:r>
            <a:r>
              <a:rPr sz="3600" spc="-25" dirty="0"/>
              <a:t>can </a:t>
            </a:r>
            <a:r>
              <a:rPr sz="3600" dirty="0"/>
              <a:t>build</a:t>
            </a:r>
            <a:r>
              <a:rPr sz="3600" spc="-35" dirty="0"/>
              <a:t> </a:t>
            </a:r>
            <a:r>
              <a:rPr sz="3600" spc="-25" dirty="0"/>
              <a:t>it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spc="-50" dirty="0"/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604336"/>
            <a:ext cx="61607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Software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Engineers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infer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lot</a:t>
            </a:r>
            <a:r>
              <a:rPr sz="3000" spc="-25" dirty="0">
                <a:latin typeface="Arial MT"/>
                <a:cs typeface="Arial MT"/>
              </a:rPr>
              <a:t> of </a:t>
            </a:r>
            <a:r>
              <a:rPr sz="3000" dirty="0">
                <a:latin typeface="Arial MT"/>
                <a:cs typeface="Arial MT"/>
              </a:rPr>
              <a:t>information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about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how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system </a:t>
            </a:r>
            <a:r>
              <a:rPr sz="3000" dirty="0">
                <a:latin typeface="Arial MT"/>
                <a:cs typeface="Arial MT"/>
              </a:rPr>
              <a:t>should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designed</a:t>
            </a:r>
            <a:r>
              <a:rPr sz="3000" spc="-6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from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Use </a:t>
            </a:r>
            <a:r>
              <a:rPr sz="3000" dirty="0">
                <a:latin typeface="Arial MT"/>
                <a:cs typeface="Arial MT"/>
              </a:rPr>
              <a:t>Case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narratives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24600" y="4143109"/>
            <a:ext cx="2524125" cy="2047875"/>
            <a:chOff x="6324600" y="4143109"/>
            <a:chExt cx="2524125" cy="2047875"/>
          </a:xfrm>
        </p:grpSpPr>
        <p:sp>
          <p:nvSpPr>
            <p:cNvPr id="5" name="object 5"/>
            <p:cNvSpPr/>
            <p:nvPr/>
          </p:nvSpPr>
          <p:spPr>
            <a:xfrm>
              <a:off x="6324600" y="4499213"/>
              <a:ext cx="175260" cy="915035"/>
            </a:xfrm>
            <a:custGeom>
              <a:avLst/>
              <a:gdLst/>
              <a:ahLst/>
              <a:cxnLst/>
              <a:rect l="l" t="t" r="r" b="b"/>
              <a:pathLst>
                <a:path w="175260" h="915035">
                  <a:moveTo>
                    <a:pt x="174865" y="0"/>
                  </a:moveTo>
                  <a:lnTo>
                    <a:pt x="134166" y="0"/>
                  </a:lnTo>
                  <a:lnTo>
                    <a:pt x="0" y="903898"/>
                  </a:lnTo>
                  <a:lnTo>
                    <a:pt x="52762" y="914459"/>
                  </a:lnTo>
                  <a:lnTo>
                    <a:pt x="174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4750" y="4239607"/>
              <a:ext cx="2487930" cy="1621155"/>
            </a:xfrm>
            <a:custGeom>
              <a:avLst/>
              <a:gdLst/>
              <a:ahLst/>
              <a:cxnLst/>
              <a:rect l="l" t="t" r="r" b="b"/>
              <a:pathLst>
                <a:path w="2487929" h="1621154">
                  <a:moveTo>
                    <a:pt x="2412036" y="0"/>
                  </a:moveTo>
                  <a:lnTo>
                    <a:pt x="137185" y="259606"/>
                  </a:lnTo>
                  <a:lnTo>
                    <a:pt x="0" y="1168025"/>
                  </a:lnTo>
                  <a:lnTo>
                    <a:pt x="2487329" y="1620740"/>
                  </a:lnTo>
                  <a:lnTo>
                    <a:pt x="2412036" y="0"/>
                  </a:lnTo>
                  <a:close/>
                </a:path>
              </a:pathLst>
            </a:custGeom>
            <a:solidFill>
              <a:srgbClr val="C0D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4393" y="4143109"/>
              <a:ext cx="2363790" cy="2047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6243"/>
            <a:ext cx="68630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Textual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Analysis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Use</a:t>
            </a:r>
            <a:r>
              <a:rPr spc="-45" dirty="0"/>
              <a:t> </a:t>
            </a:r>
            <a:r>
              <a:rPr spc="-20" dirty="0"/>
              <a:t>Case </a:t>
            </a:r>
            <a:r>
              <a:rPr dirty="0"/>
              <a:t>scenarios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used</a:t>
            </a:r>
            <a:r>
              <a:rPr spc="-3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create</a:t>
            </a:r>
            <a:r>
              <a:rPr spc="-30" dirty="0"/>
              <a:t> </a:t>
            </a:r>
            <a:r>
              <a:rPr b="1" spc="-10" dirty="0">
                <a:latin typeface="Arial"/>
                <a:cs typeface="Arial"/>
              </a:rPr>
              <a:t>high-level designs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spc="-50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8069" y="1997710"/>
            <a:ext cx="1573529" cy="13779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9212" y="4495831"/>
            <a:ext cx="2018836" cy="140470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49808" y="4331208"/>
            <a:ext cx="5360035" cy="2118360"/>
            <a:chOff x="749808" y="4331208"/>
            <a:chExt cx="5360035" cy="2118360"/>
          </a:xfrm>
        </p:grpSpPr>
        <p:sp>
          <p:nvSpPr>
            <p:cNvPr id="6" name="object 6"/>
            <p:cNvSpPr/>
            <p:nvPr/>
          </p:nvSpPr>
          <p:spPr>
            <a:xfrm>
              <a:off x="762762" y="4344162"/>
              <a:ext cx="5334000" cy="2092960"/>
            </a:xfrm>
            <a:custGeom>
              <a:avLst/>
              <a:gdLst/>
              <a:ahLst/>
              <a:cxnLst/>
              <a:rect l="l" t="t" r="r" b="b"/>
              <a:pathLst>
                <a:path w="5334000" h="2092960">
                  <a:moveTo>
                    <a:pt x="5334000" y="0"/>
                  </a:moveTo>
                  <a:lnTo>
                    <a:pt x="0" y="0"/>
                  </a:lnTo>
                  <a:lnTo>
                    <a:pt x="0" y="2092452"/>
                  </a:lnTo>
                  <a:lnTo>
                    <a:pt x="5334000" y="2092452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762" y="4344162"/>
              <a:ext cx="5334000" cy="2092960"/>
            </a:xfrm>
            <a:custGeom>
              <a:avLst/>
              <a:gdLst/>
              <a:ahLst/>
              <a:cxnLst/>
              <a:rect l="l" t="t" r="r" b="b"/>
              <a:pathLst>
                <a:path w="5334000" h="2092960">
                  <a:moveTo>
                    <a:pt x="0" y="2092452"/>
                  </a:moveTo>
                  <a:lnTo>
                    <a:pt x="5334000" y="2092452"/>
                  </a:lnTo>
                  <a:lnTo>
                    <a:pt x="5334000" y="0"/>
                  </a:lnTo>
                  <a:lnTo>
                    <a:pt x="0" y="0"/>
                  </a:lnTo>
                  <a:lnTo>
                    <a:pt x="0" y="209245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2080386"/>
            <a:ext cx="6291580" cy="402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Prerequisite: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Cases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should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be </a:t>
            </a:r>
            <a:r>
              <a:rPr sz="3000" b="1" dirty="0">
                <a:latin typeface="Arial"/>
                <a:cs typeface="Arial"/>
              </a:rPr>
              <a:t>complete</a:t>
            </a:r>
            <a:r>
              <a:rPr sz="3000" dirty="0">
                <a:latin typeface="Arial MT"/>
                <a:cs typeface="Arial MT"/>
              </a:rPr>
              <a:t>,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that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all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capabilities</a:t>
            </a:r>
            <a:r>
              <a:rPr sz="3000" spc="-6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of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system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described,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b="1" spc="-25" dirty="0">
                <a:latin typeface="Arial"/>
                <a:cs typeface="Arial"/>
              </a:rPr>
              <a:t>all </a:t>
            </a:r>
            <a:r>
              <a:rPr sz="3000" b="1" dirty="0">
                <a:latin typeface="Arial"/>
                <a:cs typeface="Arial"/>
              </a:rPr>
              <a:t>requirements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met</a:t>
            </a:r>
            <a:r>
              <a:rPr sz="3000" spc="-20" dirty="0"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000">
              <a:latin typeface="Arial MT"/>
              <a:cs typeface="Arial MT"/>
            </a:endParaRPr>
          </a:p>
          <a:p>
            <a:pPr marL="317500" marR="860425" algn="just">
              <a:lnSpc>
                <a:spcPct val="100000"/>
              </a:lnSpc>
            </a:pP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Textual</a:t>
            </a:r>
            <a:r>
              <a:rPr sz="2800" b="1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FC0"/>
                </a:solidFill>
                <a:latin typeface="Arial"/>
                <a:cs typeface="Arial"/>
              </a:rPr>
              <a:t>Analysis</a:t>
            </a:r>
            <a:r>
              <a:rPr sz="28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is</a:t>
            </a:r>
            <a:r>
              <a:rPr sz="2800" spc="-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280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quick</a:t>
            </a:r>
            <a:r>
              <a:rPr sz="2800" spc="-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Arial MT"/>
                <a:cs typeface="Arial MT"/>
              </a:rPr>
              <a:t>and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easy</a:t>
            </a:r>
            <a:r>
              <a:rPr sz="28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way</a:t>
            </a:r>
            <a:r>
              <a:rPr sz="280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to</a:t>
            </a:r>
            <a:r>
              <a:rPr sz="28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make</a:t>
            </a:r>
            <a:r>
              <a:rPr sz="28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“first</a:t>
            </a:r>
            <a:r>
              <a:rPr sz="28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Arial MT"/>
                <a:cs typeface="Arial MT"/>
              </a:rPr>
              <a:t>guess”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at</a:t>
            </a:r>
            <a:r>
              <a:rPr sz="2800" spc="-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28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classes</a:t>
            </a:r>
            <a:r>
              <a:rPr sz="28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that</a:t>
            </a:r>
            <a:r>
              <a:rPr sz="28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will</a:t>
            </a:r>
            <a:r>
              <a:rPr sz="28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Arial MT"/>
                <a:cs typeface="Arial MT"/>
              </a:rPr>
              <a:t>comprise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28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6382" y="6304577"/>
            <a:ext cx="49085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SE-</a:t>
            </a:r>
            <a:r>
              <a:rPr sz="1000" spc="-20" dirty="0">
                <a:latin typeface="Arial MT"/>
                <a:cs typeface="Arial MT"/>
              </a:rPr>
              <a:t>2030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3453" y="6444277"/>
            <a:ext cx="111569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Dr.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Mark L.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Hornick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Textual</a:t>
            </a:r>
            <a:r>
              <a:rPr spc="-50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looking</a:t>
            </a:r>
            <a:r>
              <a:rPr spc="-40" dirty="0"/>
              <a:t> </a:t>
            </a:r>
            <a:r>
              <a:rPr dirty="0"/>
              <a:t>at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b="1" i="1" spc="-20" dirty="0">
                <a:latin typeface="Arial"/>
                <a:cs typeface="Arial"/>
              </a:rPr>
              <a:t>nouns </a:t>
            </a:r>
            <a:r>
              <a:rPr dirty="0"/>
              <a:t>and</a:t>
            </a:r>
            <a:r>
              <a:rPr spc="-30" dirty="0"/>
              <a:t> </a:t>
            </a:r>
            <a:r>
              <a:rPr b="1" i="1" dirty="0">
                <a:latin typeface="Arial"/>
                <a:cs typeface="Arial"/>
              </a:rPr>
              <a:t>verbs</a:t>
            </a:r>
            <a:r>
              <a:rPr b="1" i="1" spc="-30" dirty="0">
                <a:latin typeface="Arial"/>
                <a:cs typeface="Arial"/>
              </a:rPr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your</a:t>
            </a:r>
            <a:r>
              <a:rPr spc="-25" dirty="0"/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Cases</a:t>
            </a:r>
            <a:r>
              <a:rPr spc="-3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figure </a:t>
            </a:r>
            <a:r>
              <a:rPr dirty="0"/>
              <a:t>out</a:t>
            </a:r>
            <a:r>
              <a:rPr spc="-3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classes</a:t>
            </a:r>
            <a:r>
              <a:rPr spc="-4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their</a:t>
            </a:r>
            <a:r>
              <a:rPr spc="-3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spc="-50" dirty="0"/>
              <a:t>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99386"/>
            <a:ext cx="751840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Nouns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in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Cases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b="1" i="1" dirty="0">
                <a:latin typeface="Arial"/>
                <a:cs typeface="Arial"/>
              </a:rPr>
              <a:t>candidates</a:t>
            </a:r>
            <a:r>
              <a:rPr sz="3000" b="1" i="1" spc="-25" dirty="0">
                <a:latin typeface="Arial"/>
                <a:cs typeface="Arial"/>
              </a:rPr>
              <a:t> </a:t>
            </a:r>
            <a:r>
              <a:rPr sz="3000" spc="-25" dirty="0">
                <a:latin typeface="Arial MT"/>
                <a:cs typeface="Arial MT"/>
              </a:rPr>
              <a:t>for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classes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you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need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-10" dirty="0">
                <a:latin typeface="Arial MT"/>
                <a:cs typeface="Arial MT"/>
              </a:rPr>
              <a:t> write</a:t>
            </a:r>
            <a:endParaRPr sz="30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6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</a:tabLst>
            </a:pPr>
            <a:r>
              <a:rPr sz="2600" dirty="0">
                <a:latin typeface="Arial MT"/>
                <a:cs typeface="Arial MT"/>
              </a:rPr>
              <a:t>Grammar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101: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nouns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b="1" i="1" spc="-10" dirty="0">
                <a:latin typeface="Arial"/>
                <a:cs typeface="Arial"/>
              </a:rPr>
              <a:t>things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69999"/>
              </a:buClr>
              <a:buFont typeface="Wingdings"/>
              <a:buChar char=""/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5"/>
              </a:spcBef>
              <a:buClr>
                <a:srgbClr val="669999"/>
              </a:buClr>
              <a:buFont typeface="Wingdings"/>
              <a:buChar char=""/>
            </a:pPr>
            <a:endParaRPr sz="2600">
              <a:latin typeface="Arial"/>
              <a:cs typeface="Arial"/>
            </a:endParaRPr>
          </a:p>
          <a:p>
            <a:pPr marL="355600" marR="855980" indent="-34290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latin typeface="Arial"/>
                <a:cs typeface="Arial"/>
              </a:rPr>
              <a:t>Verbs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in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Cases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i="1" dirty="0">
                <a:latin typeface="Arial"/>
                <a:cs typeface="Arial"/>
              </a:rPr>
              <a:t>usually</a:t>
            </a:r>
            <a:r>
              <a:rPr sz="3000" i="1" spc="-50" dirty="0">
                <a:latin typeface="Arial"/>
                <a:cs typeface="Arial"/>
              </a:rPr>
              <a:t> </a:t>
            </a:r>
            <a:r>
              <a:rPr sz="3000" spc="-25" dirty="0">
                <a:latin typeface="Arial MT"/>
                <a:cs typeface="Arial MT"/>
              </a:rPr>
              <a:t>the </a:t>
            </a:r>
            <a:r>
              <a:rPr sz="3000" dirty="0">
                <a:latin typeface="Arial MT"/>
                <a:cs typeface="Arial MT"/>
              </a:rPr>
              <a:t>methods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that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classes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implement</a:t>
            </a:r>
            <a:endParaRPr sz="30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6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</a:tabLst>
            </a:pPr>
            <a:r>
              <a:rPr sz="2600" dirty="0">
                <a:latin typeface="Arial MT"/>
                <a:cs typeface="Arial MT"/>
              </a:rPr>
              <a:t>Verbs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b="1" i="1" spc="-10" dirty="0">
                <a:latin typeface="Arial"/>
                <a:cs typeface="Arial"/>
              </a:rPr>
              <a:t>actions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0" y="1905000"/>
            <a:ext cx="1714500" cy="17145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24600" y="4955564"/>
            <a:ext cx="2267585" cy="1747520"/>
            <a:chOff x="6324600" y="4955564"/>
            <a:chExt cx="2267585" cy="1747520"/>
          </a:xfrm>
        </p:grpSpPr>
        <p:sp>
          <p:nvSpPr>
            <p:cNvPr id="6" name="object 6"/>
            <p:cNvSpPr/>
            <p:nvPr/>
          </p:nvSpPr>
          <p:spPr>
            <a:xfrm>
              <a:off x="6366880" y="4997020"/>
              <a:ext cx="2181225" cy="1666875"/>
            </a:xfrm>
            <a:custGeom>
              <a:avLst/>
              <a:gdLst/>
              <a:ahLst/>
              <a:cxnLst/>
              <a:rect l="l" t="t" r="r" b="b"/>
              <a:pathLst>
                <a:path w="2181225" h="1666875">
                  <a:moveTo>
                    <a:pt x="2114791" y="0"/>
                  </a:moveTo>
                  <a:lnTo>
                    <a:pt x="56114" y="0"/>
                  </a:lnTo>
                  <a:lnTo>
                    <a:pt x="0" y="1663297"/>
                  </a:lnTo>
                  <a:lnTo>
                    <a:pt x="2180919" y="1666367"/>
                  </a:lnTo>
                  <a:lnTo>
                    <a:pt x="2114791" y="0"/>
                  </a:lnTo>
                  <a:close/>
                </a:path>
              </a:pathLst>
            </a:custGeom>
            <a:solidFill>
              <a:srgbClr val="FFF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5197" y="5218867"/>
              <a:ext cx="1672589" cy="1233170"/>
            </a:xfrm>
            <a:custGeom>
              <a:avLst/>
              <a:gdLst/>
              <a:ahLst/>
              <a:cxnLst/>
              <a:rect l="l" t="t" r="r" b="b"/>
              <a:pathLst>
                <a:path w="1672590" h="1233170">
                  <a:moveTo>
                    <a:pt x="1671991" y="0"/>
                  </a:moveTo>
                  <a:lnTo>
                    <a:pt x="43050" y="23016"/>
                  </a:lnTo>
                  <a:lnTo>
                    <a:pt x="0" y="1232678"/>
                  </a:lnTo>
                  <a:lnTo>
                    <a:pt x="1651978" y="1190462"/>
                  </a:lnTo>
                  <a:lnTo>
                    <a:pt x="1671991" y="0"/>
                  </a:lnTo>
                  <a:close/>
                </a:path>
              </a:pathLst>
            </a:custGeom>
            <a:solidFill>
              <a:srgbClr val="A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8845" y="5324794"/>
              <a:ext cx="925194" cy="398780"/>
            </a:xfrm>
            <a:custGeom>
              <a:avLst/>
              <a:gdLst/>
              <a:ahLst/>
              <a:cxnLst/>
              <a:rect l="l" t="t" r="r" b="b"/>
              <a:pathLst>
                <a:path w="925195" h="398779">
                  <a:moveTo>
                    <a:pt x="875594" y="0"/>
                  </a:moveTo>
                  <a:lnTo>
                    <a:pt x="0" y="258660"/>
                  </a:lnTo>
                  <a:lnTo>
                    <a:pt x="56120" y="398370"/>
                  </a:lnTo>
                  <a:lnTo>
                    <a:pt x="924752" y="138936"/>
                  </a:lnTo>
                  <a:lnTo>
                    <a:pt x="875594" y="0"/>
                  </a:lnTo>
                  <a:close/>
                </a:path>
              </a:pathLst>
            </a:custGeom>
            <a:solidFill>
              <a:srgbClr val="FFF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1876" y="5633355"/>
              <a:ext cx="866775" cy="596900"/>
            </a:xfrm>
            <a:custGeom>
              <a:avLst/>
              <a:gdLst/>
              <a:ahLst/>
              <a:cxnLst/>
              <a:rect l="l" t="t" r="r" b="b"/>
              <a:pathLst>
                <a:path w="866775" h="596900">
                  <a:moveTo>
                    <a:pt x="823288" y="0"/>
                  </a:moveTo>
                  <a:lnTo>
                    <a:pt x="0" y="106636"/>
                  </a:lnTo>
                  <a:lnTo>
                    <a:pt x="75356" y="596362"/>
                  </a:lnTo>
                  <a:lnTo>
                    <a:pt x="866358" y="549543"/>
                  </a:lnTo>
                  <a:lnTo>
                    <a:pt x="823288" y="0"/>
                  </a:lnTo>
                  <a:close/>
                </a:path>
              </a:pathLst>
            </a:custGeom>
            <a:solidFill>
              <a:srgbClr val="FFF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8025" y="5627166"/>
              <a:ext cx="855980" cy="605790"/>
            </a:xfrm>
            <a:custGeom>
              <a:avLst/>
              <a:gdLst/>
              <a:ahLst/>
              <a:cxnLst/>
              <a:rect l="l" t="t" r="r" b="b"/>
              <a:pathLst>
                <a:path w="855979" h="605789">
                  <a:moveTo>
                    <a:pt x="855560" y="545757"/>
                  </a:moveTo>
                  <a:lnTo>
                    <a:pt x="821067" y="65341"/>
                  </a:lnTo>
                  <a:lnTo>
                    <a:pt x="834059" y="9220"/>
                  </a:lnTo>
                  <a:lnTo>
                    <a:pt x="817194" y="11366"/>
                  </a:lnTo>
                  <a:lnTo>
                    <a:pt x="816381" y="0"/>
                  </a:lnTo>
                  <a:lnTo>
                    <a:pt x="718007" y="22288"/>
                  </a:lnTo>
                  <a:lnTo>
                    <a:pt x="718007" y="396824"/>
                  </a:lnTo>
                  <a:lnTo>
                    <a:pt x="184861" y="488264"/>
                  </a:lnTo>
                  <a:lnTo>
                    <a:pt x="173964" y="427837"/>
                  </a:lnTo>
                  <a:lnTo>
                    <a:pt x="715454" y="340982"/>
                  </a:lnTo>
                  <a:lnTo>
                    <a:pt x="718007" y="396824"/>
                  </a:lnTo>
                  <a:lnTo>
                    <a:pt x="718007" y="22288"/>
                  </a:lnTo>
                  <a:lnTo>
                    <a:pt x="712419" y="23558"/>
                  </a:lnTo>
                  <a:lnTo>
                    <a:pt x="712419" y="274624"/>
                  </a:lnTo>
                  <a:lnTo>
                    <a:pt x="159372" y="346849"/>
                  </a:lnTo>
                  <a:lnTo>
                    <a:pt x="149720" y="293217"/>
                  </a:lnTo>
                  <a:lnTo>
                    <a:pt x="709815" y="217500"/>
                  </a:lnTo>
                  <a:lnTo>
                    <a:pt x="712419" y="274624"/>
                  </a:lnTo>
                  <a:lnTo>
                    <a:pt x="712419" y="23558"/>
                  </a:lnTo>
                  <a:lnTo>
                    <a:pt x="706818" y="24828"/>
                  </a:lnTo>
                  <a:lnTo>
                    <a:pt x="706818" y="151993"/>
                  </a:lnTo>
                  <a:lnTo>
                    <a:pt x="140246" y="240614"/>
                  </a:lnTo>
                  <a:lnTo>
                    <a:pt x="129133" y="178854"/>
                  </a:lnTo>
                  <a:lnTo>
                    <a:pt x="703999" y="90004"/>
                  </a:lnTo>
                  <a:lnTo>
                    <a:pt x="706818" y="151993"/>
                  </a:lnTo>
                  <a:lnTo>
                    <a:pt x="706818" y="24828"/>
                  </a:lnTo>
                  <a:lnTo>
                    <a:pt x="701116" y="26111"/>
                  </a:lnTo>
                  <a:lnTo>
                    <a:pt x="0" y="115150"/>
                  </a:lnTo>
                  <a:lnTo>
                    <a:pt x="76873" y="599490"/>
                  </a:lnTo>
                  <a:lnTo>
                    <a:pt x="162356" y="592213"/>
                  </a:lnTo>
                  <a:lnTo>
                    <a:pt x="166052" y="605637"/>
                  </a:lnTo>
                  <a:lnTo>
                    <a:pt x="855560" y="545757"/>
                  </a:lnTo>
                  <a:close/>
                </a:path>
              </a:pathLst>
            </a:custGeom>
            <a:solidFill>
              <a:srgbClr val="526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4600" y="4955565"/>
              <a:ext cx="2267585" cy="1747520"/>
            </a:xfrm>
            <a:custGeom>
              <a:avLst/>
              <a:gdLst/>
              <a:ahLst/>
              <a:cxnLst/>
              <a:rect l="l" t="t" r="r" b="b"/>
              <a:pathLst>
                <a:path w="2267584" h="1747520">
                  <a:moveTo>
                    <a:pt x="947864" y="442150"/>
                  </a:moveTo>
                  <a:lnTo>
                    <a:pt x="937818" y="366915"/>
                  </a:lnTo>
                  <a:lnTo>
                    <a:pt x="402805" y="403021"/>
                  </a:lnTo>
                  <a:lnTo>
                    <a:pt x="369747" y="1400035"/>
                  </a:lnTo>
                  <a:lnTo>
                    <a:pt x="581926" y="1277239"/>
                  </a:lnTo>
                  <a:lnTo>
                    <a:pt x="452005" y="1247305"/>
                  </a:lnTo>
                  <a:lnTo>
                    <a:pt x="590384" y="1142136"/>
                  </a:lnTo>
                  <a:lnTo>
                    <a:pt x="429717" y="1112202"/>
                  </a:lnTo>
                  <a:lnTo>
                    <a:pt x="551180" y="1012405"/>
                  </a:lnTo>
                  <a:lnTo>
                    <a:pt x="402805" y="972502"/>
                  </a:lnTo>
                  <a:lnTo>
                    <a:pt x="561174" y="873467"/>
                  </a:lnTo>
                  <a:lnTo>
                    <a:pt x="438937" y="806742"/>
                  </a:lnTo>
                  <a:lnTo>
                    <a:pt x="528116" y="754519"/>
                  </a:lnTo>
                  <a:lnTo>
                    <a:pt x="422033" y="684695"/>
                  </a:lnTo>
                  <a:lnTo>
                    <a:pt x="515035" y="660908"/>
                  </a:lnTo>
                  <a:lnTo>
                    <a:pt x="435864" y="488962"/>
                  </a:lnTo>
                  <a:lnTo>
                    <a:pt x="597293" y="548081"/>
                  </a:lnTo>
                  <a:lnTo>
                    <a:pt x="554240" y="426034"/>
                  </a:lnTo>
                  <a:lnTo>
                    <a:pt x="716445" y="508177"/>
                  </a:lnTo>
                  <a:lnTo>
                    <a:pt x="710298" y="412178"/>
                  </a:lnTo>
                  <a:lnTo>
                    <a:pt x="855573" y="465162"/>
                  </a:lnTo>
                  <a:lnTo>
                    <a:pt x="842556" y="386130"/>
                  </a:lnTo>
                  <a:lnTo>
                    <a:pt x="947864" y="442150"/>
                  </a:lnTo>
                  <a:close/>
                </a:path>
                <a:path w="2267584" h="1747520">
                  <a:moveTo>
                    <a:pt x="1535950" y="1257274"/>
                  </a:moveTo>
                  <a:lnTo>
                    <a:pt x="1486725" y="657034"/>
                  </a:lnTo>
                  <a:lnTo>
                    <a:pt x="1475613" y="663321"/>
                  </a:lnTo>
                  <a:lnTo>
                    <a:pt x="1480566" y="657034"/>
                  </a:lnTo>
                  <a:lnTo>
                    <a:pt x="1460563" y="659409"/>
                  </a:lnTo>
                  <a:lnTo>
                    <a:pt x="1460563" y="1184351"/>
                  </a:lnTo>
                  <a:lnTo>
                    <a:pt x="729526" y="1257274"/>
                  </a:lnTo>
                  <a:lnTo>
                    <a:pt x="663384" y="814819"/>
                  </a:lnTo>
                  <a:lnTo>
                    <a:pt x="1434655" y="705129"/>
                  </a:lnTo>
                  <a:lnTo>
                    <a:pt x="1460563" y="1184351"/>
                  </a:lnTo>
                  <a:lnTo>
                    <a:pt x="1460563" y="659409"/>
                  </a:lnTo>
                  <a:lnTo>
                    <a:pt x="761822" y="742111"/>
                  </a:lnTo>
                  <a:lnTo>
                    <a:pt x="1499806" y="518871"/>
                  </a:lnTo>
                  <a:lnTo>
                    <a:pt x="1452918" y="375043"/>
                  </a:lnTo>
                  <a:lnTo>
                    <a:pt x="1452918" y="501980"/>
                  </a:lnTo>
                  <a:lnTo>
                    <a:pt x="1340764" y="533869"/>
                  </a:lnTo>
                  <a:lnTo>
                    <a:pt x="1357896" y="421017"/>
                  </a:lnTo>
                  <a:lnTo>
                    <a:pt x="1428775" y="400570"/>
                  </a:lnTo>
                  <a:lnTo>
                    <a:pt x="1452918" y="501980"/>
                  </a:lnTo>
                  <a:lnTo>
                    <a:pt x="1452918" y="375043"/>
                  </a:lnTo>
                  <a:lnTo>
                    <a:pt x="1446758" y="356146"/>
                  </a:lnTo>
                  <a:lnTo>
                    <a:pt x="1443469" y="359994"/>
                  </a:lnTo>
                  <a:lnTo>
                    <a:pt x="1443659" y="359244"/>
                  </a:lnTo>
                  <a:lnTo>
                    <a:pt x="1231163" y="420878"/>
                  </a:lnTo>
                  <a:lnTo>
                    <a:pt x="1231163" y="457555"/>
                  </a:lnTo>
                  <a:lnTo>
                    <a:pt x="1220762" y="567982"/>
                  </a:lnTo>
                  <a:lnTo>
                    <a:pt x="1097699" y="602957"/>
                  </a:lnTo>
                  <a:lnTo>
                    <a:pt x="1114653" y="491134"/>
                  </a:lnTo>
                  <a:lnTo>
                    <a:pt x="1231163" y="457555"/>
                  </a:lnTo>
                  <a:lnTo>
                    <a:pt x="1231163" y="420878"/>
                  </a:lnTo>
                  <a:lnTo>
                    <a:pt x="989431" y="490994"/>
                  </a:lnTo>
                  <a:lnTo>
                    <a:pt x="989431" y="527227"/>
                  </a:lnTo>
                  <a:lnTo>
                    <a:pt x="975614" y="637654"/>
                  </a:lnTo>
                  <a:lnTo>
                    <a:pt x="827887" y="679640"/>
                  </a:lnTo>
                  <a:lnTo>
                    <a:pt x="851154" y="567093"/>
                  </a:lnTo>
                  <a:lnTo>
                    <a:pt x="989431" y="527227"/>
                  </a:lnTo>
                  <a:lnTo>
                    <a:pt x="989431" y="490994"/>
                  </a:lnTo>
                  <a:lnTo>
                    <a:pt x="727798" y="566877"/>
                  </a:lnTo>
                  <a:lnTo>
                    <a:pt x="727798" y="602665"/>
                  </a:lnTo>
                  <a:lnTo>
                    <a:pt x="711479" y="712736"/>
                  </a:lnTo>
                  <a:lnTo>
                    <a:pt x="637273" y="733818"/>
                  </a:lnTo>
                  <a:lnTo>
                    <a:pt x="583095" y="644372"/>
                  </a:lnTo>
                  <a:lnTo>
                    <a:pt x="727798" y="602665"/>
                  </a:lnTo>
                  <a:lnTo>
                    <a:pt x="727798" y="566877"/>
                  </a:lnTo>
                  <a:lnTo>
                    <a:pt x="541185" y="620991"/>
                  </a:lnTo>
                  <a:lnTo>
                    <a:pt x="547344" y="626516"/>
                  </a:lnTo>
                  <a:lnTo>
                    <a:pt x="541185" y="624801"/>
                  </a:lnTo>
                  <a:lnTo>
                    <a:pt x="607288" y="793648"/>
                  </a:lnTo>
                  <a:lnTo>
                    <a:pt x="686460" y="1304099"/>
                  </a:lnTo>
                  <a:lnTo>
                    <a:pt x="1535950" y="1257274"/>
                  </a:lnTo>
                  <a:close/>
                </a:path>
                <a:path w="2267584" h="1747520">
                  <a:moveTo>
                    <a:pt x="1850326" y="339255"/>
                  </a:moveTo>
                  <a:lnTo>
                    <a:pt x="1565871" y="346214"/>
                  </a:lnTo>
                  <a:lnTo>
                    <a:pt x="1525905" y="399148"/>
                  </a:lnTo>
                  <a:lnTo>
                    <a:pt x="1701165" y="379158"/>
                  </a:lnTo>
                  <a:lnTo>
                    <a:pt x="1578952" y="488962"/>
                  </a:lnTo>
                  <a:lnTo>
                    <a:pt x="1780374" y="472071"/>
                  </a:lnTo>
                  <a:lnTo>
                    <a:pt x="1548968" y="594880"/>
                  </a:lnTo>
                  <a:lnTo>
                    <a:pt x="1816519" y="624801"/>
                  </a:lnTo>
                  <a:lnTo>
                    <a:pt x="1552854" y="720737"/>
                  </a:lnTo>
                  <a:lnTo>
                    <a:pt x="1714246" y="786752"/>
                  </a:lnTo>
                  <a:lnTo>
                    <a:pt x="1588922" y="852766"/>
                  </a:lnTo>
                  <a:lnTo>
                    <a:pt x="1784197" y="875792"/>
                  </a:lnTo>
                  <a:lnTo>
                    <a:pt x="1605114" y="978687"/>
                  </a:lnTo>
                  <a:lnTo>
                    <a:pt x="1773453" y="1032395"/>
                  </a:lnTo>
                  <a:lnTo>
                    <a:pt x="1608937" y="1062304"/>
                  </a:lnTo>
                  <a:lnTo>
                    <a:pt x="1790357" y="1168234"/>
                  </a:lnTo>
                  <a:lnTo>
                    <a:pt x="1608937" y="1187424"/>
                  </a:lnTo>
                  <a:lnTo>
                    <a:pt x="1743456" y="1267256"/>
                  </a:lnTo>
                  <a:lnTo>
                    <a:pt x="1628178" y="1287208"/>
                  </a:lnTo>
                  <a:lnTo>
                    <a:pt x="1820341" y="1360131"/>
                  </a:lnTo>
                  <a:lnTo>
                    <a:pt x="1850326" y="339255"/>
                  </a:lnTo>
                  <a:close/>
                </a:path>
                <a:path w="2267584" h="1747520">
                  <a:moveTo>
                    <a:pt x="2000199" y="1505966"/>
                  </a:moveTo>
                  <a:lnTo>
                    <a:pt x="1957197" y="236423"/>
                  </a:lnTo>
                  <a:lnTo>
                    <a:pt x="1951812" y="238340"/>
                  </a:lnTo>
                  <a:lnTo>
                    <a:pt x="1951812" y="233324"/>
                  </a:lnTo>
                  <a:lnTo>
                    <a:pt x="1898205" y="234086"/>
                  </a:lnTo>
                  <a:lnTo>
                    <a:pt x="1898205" y="287731"/>
                  </a:lnTo>
                  <a:lnTo>
                    <a:pt x="1877212" y="1425371"/>
                  </a:lnTo>
                  <a:lnTo>
                    <a:pt x="284314" y="1468513"/>
                  </a:lnTo>
                  <a:lnTo>
                    <a:pt x="334391" y="329323"/>
                  </a:lnTo>
                  <a:lnTo>
                    <a:pt x="1898205" y="287731"/>
                  </a:lnTo>
                  <a:lnTo>
                    <a:pt x="1898205" y="234086"/>
                  </a:lnTo>
                  <a:lnTo>
                    <a:pt x="261366" y="257187"/>
                  </a:lnTo>
                  <a:lnTo>
                    <a:pt x="232918" y="1520545"/>
                  </a:lnTo>
                  <a:lnTo>
                    <a:pt x="2000199" y="1505966"/>
                  </a:lnTo>
                  <a:close/>
                </a:path>
                <a:path w="2267584" h="1747520">
                  <a:moveTo>
                    <a:pt x="2266975" y="1746973"/>
                  </a:moveTo>
                  <a:lnTo>
                    <a:pt x="2197798" y="0"/>
                  </a:lnTo>
                  <a:lnTo>
                    <a:pt x="2171941" y="304"/>
                  </a:lnTo>
                  <a:lnTo>
                    <a:pt x="2171941" y="1665579"/>
                  </a:lnTo>
                  <a:lnTo>
                    <a:pt x="145288" y="1600377"/>
                  </a:lnTo>
                  <a:lnTo>
                    <a:pt x="130340" y="97764"/>
                  </a:lnTo>
                  <a:lnTo>
                    <a:pt x="2074037" y="109804"/>
                  </a:lnTo>
                  <a:lnTo>
                    <a:pt x="2171941" y="1665579"/>
                  </a:lnTo>
                  <a:lnTo>
                    <a:pt x="2171941" y="304"/>
                  </a:lnTo>
                  <a:lnTo>
                    <a:pt x="65011" y="24422"/>
                  </a:lnTo>
                  <a:lnTo>
                    <a:pt x="48425" y="16903"/>
                  </a:lnTo>
                  <a:lnTo>
                    <a:pt x="0" y="1739303"/>
                  </a:lnTo>
                  <a:lnTo>
                    <a:pt x="2266975" y="1746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0201"/>
            <a:ext cx="738060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Approach:</a:t>
            </a:r>
            <a:r>
              <a:rPr spc="-55" dirty="0"/>
              <a:t> </a:t>
            </a:r>
            <a:r>
              <a:rPr dirty="0"/>
              <a:t>Read</a:t>
            </a:r>
            <a:r>
              <a:rPr spc="-60" dirty="0"/>
              <a:t> </a:t>
            </a:r>
            <a:r>
              <a:rPr dirty="0"/>
              <a:t>through</a:t>
            </a:r>
            <a:r>
              <a:rPr spc="-55" dirty="0"/>
              <a:t> </a:t>
            </a:r>
            <a:r>
              <a:rPr dirty="0"/>
              <a:t>each</a:t>
            </a:r>
            <a:r>
              <a:rPr spc="-50" dirty="0"/>
              <a:t> </a:t>
            </a:r>
            <a:r>
              <a:rPr spc="-25" dirty="0"/>
              <a:t>Use</a:t>
            </a:r>
            <a:r>
              <a:rPr dirty="0"/>
              <a:t> Case,</a:t>
            </a:r>
            <a:r>
              <a:rPr spc="-60" dirty="0"/>
              <a:t> </a:t>
            </a:r>
            <a:r>
              <a:rPr dirty="0"/>
              <a:t>picking</a:t>
            </a:r>
            <a:r>
              <a:rPr spc="-55" dirty="0"/>
              <a:t> </a:t>
            </a:r>
            <a:r>
              <a:rPr dirty="0"/>
              <a:t>out</a:t>
            </a:r>
            <a:r>
              <a:rPr spc="-3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nouns</a:t>
            </a:r>
            <a:r>
              <a:rPr spc="-40" dirty="0"/>
              <a:t> </a:t>
            </a:r>
            <a:r>
              <a:rPr dirty="0"/>
              <a:t>appearing</a:t>
            </a:r>
            <a:r>
              <a:rPr spc="-45" dirty="0"/>
              <a:t> </a:t>
            </a:r>
            <a:r>
              <a:rPr spc="-25" dirty="0"/>
              <a:t>in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scenario</a:t>
            </a:r>
            <a:r>
              <a:rPr spc="-65" dirty="0"/>
              <a:t> </a:t>
            </a:r>
            <a:r>
              <a:rPr spc="-10" dirty="0"/>
              <a:t>descriptions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spc="-50" dirty="0"/>
              <a:t>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537282"/>
            <a:ext cx="568007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You’re</a:t>
            </a:r>
            <a:r>
              <a:rPr sz="3000" spc="-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actually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discovering </a:t>
            </a:r>
            <a:r>
              <a:rPr sz="3000" b="1" dirty="0">
                <a:latin typeface="Arial"/>
                <a:cs typeface="Arial"/>
              </a:rPr>
              <a:t>objects</a:t>
            </a:r>
            <a:r>
              <a:rPr sz="3000" dirty="0">
                <a:latin typeface="Arial MT"/>
                <a:cs typeface="Arial MT"/>
              </a:rPr>
              <a:t>,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which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i="1" dirty="0">
                <a:latin typeface="Arial"/>
                <a:cs typeface="Arial"/>
              </a:rPr>
              <a:t>instances</a:t>
            </a:r>
            <a:r>
              <a:rPr sz="3000" i="1" spc="-45" dirty="0">
                <a:latin typeface="Arial"/>
                <a:cs typeface="Arial"/>
              </a:rPr>
              <a:t> </a:t>
            </a:r>
            <a:r>
              <a:rPr sz="3000" i="1" spc="-25" dirty="0">
                <a:latin typeface="Arial"/>
                <a:cs typeface="Arial"/>
              </a:rPr>
              <a:t>of </a:t>
            </a:r>
            <a:r>
              <a:rPr sz="3000" i="1" dirty="0">
                <a:latin typeface="Arial"/>
                <a:cs typeface="Arial"/>
              </a:rPr>
              <a:t>classes</a:t>
            </a:r>
            <a:r>
              <a:rPr sz="3000" i="1" spc="-25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that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abstract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the </a:t>
            </a:r>
            <a:r>
              <a:rPr sz="3000" dirty="0">
                <a:latin typeface="Arial MT"/>
                <a:cs typeface="Arial MT"/>
              </a:rPr>
              <a:t>problem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domain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entities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57235" y="2743090"/>
            <a:ext cx="2309495" cy="1905635"/>
            <a:chOff x="6557235" y="2743090"/>
            <a:chExt cx="2309495" cy="1905635"/>
          </a:xfrm>
        </p:grpSpPr>
        <p:sp>
          <p:nvSpPr>
            <p:cNvPr id="5" name="object 5"/>
            <p:cNvSpPr/>
            <p:nvPr/>
          </p:nvSpPr>
          <p:spPr>
            <a:xfrm>
              <a:off x="6557235" y="2743090"/>
              <a:ext cx="2309495" cy="1905635"/>
            </a:xfrm>
            <a:custGeom>
              <a:avLst/>
              <a:gdLst/>
              <a:ahLst/>
              <a:cxnLst/>
              <a:rect l="l" t="t" r="r" b="b"/>
              <a:pathLst>
                <a:path w="2309495" h="1905635">
                  <a:moveTo>
                    <a:pt x="0" y="0"/>
                  </a:moveTo>
                  <a:lnTo>
                    <a:pt x="0" y="1905109"/>
                  </a:lnTo>
                  <a:lnTo>
                    <a:pt x="2309262" y="1905109"/>
                  </a:lnTo>
                  <a:lnTo>
                    <a:pt x="2309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1750" y="3528785"/>
              <a:ext cx="685800" cy="375920"/>
            </a:xfrm>
            <a:custGeom>
              <a:avLst/>
              <a:gdLst/>
              <a:ahLst/>
              <a:cxnLst/>
              <a:rect l="l" t="t" r="r" b="b"/>
              <a:pathLst>
                <a:path w="685800" h="375920">
                  <a:moveTo>
                    <a:pt x="342068" y="0"/>
                  </a:moveTo>
                  <a:lnTo>
                    <a:pt x="330122" y="259676"/>
                  </a:lnTo>
                  <a:lnTo>
                    <a:pt x="245203" y="14355"/>
                  </a:lnTo>
                  <a:lnTo>
                    <a:pt x="306196" y="266854"/>
                  </a:lnTo>
                  <a:lnTo>
                    <a:pt x="155499" y="55041"/>
                  </a:lnTo>
                  <a:lnTo>
                    <a:pt x="284663" y="280019"/>
                  </a:lnTo>
                  <a:lnTo>
                    <a:pt x="80150" y="119675"/>
                  </a:lnTo>
                  <a:lnTo>
                    <a:pt x="269112" y="299171"/>
                  </a:lnTo>
                  <a:lnTo>
                    <a:pt x="27514" y="202236"/>
                  </a:lnTo>
                  <a:lnTo>
                    <a:pt x="258345" y="321895"/>
                  </a:lnTo>
                  <a:lnTo>
                    <a:pt x="0" y="296772"/>
                  </a:lnTo>
                  <a:lnTo>
                    <a:pt x="240418" y="356610"/>
                  </a:lnTo>
                  <a:lnTo>
                    <a:pt x="205726" y="375745"/>
                  </a:lnTo>
                  <a:lnTo>
                    <a:pt x="245203" y="375745"/>
                  </a:lnTo>
                  <a:lnTo>
                    <a:pt x="258345" y="370966"/>
                  </a:lnTo>
                  <a:lnTo>
                    <a:pt x="253560" y="375745"/>
                  </a:lnTo>
                  <a:lnTo>
                    <a:pt x="435361" y="375745"/>
                  </a:lnTo>
                  <a:lnTo>
                    <a:pt x="425791" y="370966"/>
                  </a:lnTo>
                  <a:lnTo>
                    <a:pt x="440146" y="375745"/>
                  </a:lnTo>
                  <a:lnTo>
                    <a:pt x="480819" y="375745"/>
                  </a:lnTo>
                  <a:lnTo>
                    <a:pt x="435361" y="351814"/>
                  </a:lnTo>
                  <a:lnTo>
                    <a:pt x="685333" y="296772"/>
                  </a:lnTo>
                  <a:lnTo>
                    <a:pt x="425791" y="321895"/>
                  </a:lnTo>
                  <a:lnTo>
                    <a:pt x="657835" y="202236"/>
                  </a:lnTo>
                  <a:lnTo>
                    <a:pt x="415041" y="299171"/>
                  </a:lnTo>
                  <a:lnTo>
                    <a:pt x="604002" y="119675"/>
                  </a:lnTo>
                  <a:lnTo>
                    <a:pt x="399489" y="280019"/>
                  </a:lnTo>
                  <a:lnTo>
                    <a:pt x="529850" y="55041"/>
                  </a:lnTo>
                  <a:lnTo>
                    <a:pt x="377956" y="266854"/>
                  </a:lnTo>
                  <a:lnTo>
                    <a:pt x="440146" y="14355"/>
                  </a:lnTo>
                  <a:lnTo>
                    <a:pt x="355227" y="259676"/>
                  </a:lnTo>
                  <a:lnTo>
                    <a:pt x="342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5798" y="2843161"/>
              <a:ext cx="1972310" cy="1650364"/>
            </a:xfrm>
            <a:custGeom>
              <a:avLst/>
              <a:gdLst/>
              <a:ahLst/>
              <a:cxnLst/>
              <a:rect l="l" t="t" r="r" b="b"/>
              <a:pathLst>
                <a:path w="1972309" h="1650364">
                  <a:moveTo>
                    <a:pt x="510717" y="1042238"/>
                  </a:moveTo>
                  <a:lnTo>
                    <a:pt x="0" y="1042238"/>
                  </a:lnTo>
                  <a:lnTo>
                    <a:pt x="0" y="1645348"/>
                  </a:lnTo>
                  <a:lnTo>
                    <a:pt x="510717" y="1645348"/>
                  </a:lnTo>
                  <a:lnTo>
                    <a:pt x="510717" y="1042238"/>
                  </a:lnTo>
                  <a:close/>
                </a:path>
                <a:path w="1972309" h="1650364">
                  <a:moveTo>
                    <a:pt x="965212" y="196189"/>
                  </a:moveTo>
                  <a:lnTo>
                    <a:pt x="959231" y="148348"/>
                  </a:lnTo>
                  <a:lnTo>
                    <a:pt x="946073" y="117259"/>
                  </a:lnTo>
                  <a:lnTo>
                    <a:pt x="941285" y="106502"/>
                  </a:lnTo>
                  <a:lnTo>
                    <a:pt x="936510" y="96913"/>
                  </a:lnTo>
                  <a:lnTo>
                    <a:pt x="931722" y="88480"/>
                  </a:lnTo>
                  <a:lnTo>
                    <a:pt x="919759" y="71780"/>
                  </a:lnTo>
                  <a:lnTo>
                    <a:pt x="911390" y="58547"/>
                  </a:lnTo>
                  <a:lnTo>
                    <a:pt x="883881" y="28613"/>
                  </a:lnTo>
                  <a:lnTo>
                    <a:pt x="843216" y="5943"/>
                  </a:lnTo>
                  <a:lnTo>
                    <a:pt x="798969" y="0"/>
                  </a:lnTo>
                  <a:lnTo>
                    <a:pt x="776236" y="1155"/>
                  </a:lnTo>
                  <a:lnTo>
                    <a:pt x="730796" y="13055"/>
                  </a:lnTo>
                  <a:lnTo>
                    <a:pt x="688924" y="33401"/>
                  </a:lnTo>
                  <a:lnTo>
                    <a:pt x="650659" y="56222"/>
                  </a:lnTo>
                  <a:lnTo>
                    <a:pt x="606399" y="90957"/>
                  </a:lnTo>
                  <a:lnTo>
                    <a:pt x="582472" y="112458"/>
                  </a:lnTo>
                  <a:lnTo>
                    <a:pt x="664997" y="141236"/>
                  </a:lnTo>
                  <a:lnTo>
                    <a:pt x="698500" y="260832"/>
                  </a:lnTo>
                  <a:lnTo>
                    <a:pt x="740346" y="245262"/>
                  </a:lnTo>
                  <a:lnTo>
                    <a:pt x="752309" y="263207"/>
                  </a:lnTo>
                  <a:lnTo>
                    <a:pt x="766673" y="278777"/>
                  </a:lnTo>
                  <a:lnTo>
                    <a:pt x="783412" y="290728"/>
                  </a:lnTo>
                  <a:lnTo>
                    <a:pt x="802551" y="300304"/>
                  </a:lnTo>
                  <a:lnTo>
                    <a:pt x="822896" y="305104"/>
                  </a:lnTo>
                  <a:lnTo>
                    <a:pt x="843216" y="307479"/>
                  </a:lnTo>
                  <a:lnTo>
                    <a:pt x="864743" y="306298"/>
                  </a:lnTo>
                  <a:lnTo>
                    <a:pt x="907808" y="290728"/>
                  </a:lnTo>
                  <a:lnTo>
                    <a:pt x="941285" y="259626"/>
                  </a:lnTo>
                  <a:lnTo>
                    <a:pt x="960437" y="218935"/>
                  </a:lnTo>
                  <a:lnTo>
                    <a:pt x="965212" y="196189"/>
                  </a:lnTo>
                  <a:close/>
                </a:path>
                <a:path w="1972309" h="1650364">
                  <a:moveTo>
                    <a:pt x="1972284" y="1650136"/>
                  </a:moveTo>
                  <a:lnTo>
                    <a:pt x="1815604" y="1556791"/>
                  </a:lnTo>
                  <a:lnTo>
                    <a:pt x="1815604" y="1537639"/>
                  </a:lnTo>
                  <a:lnTo>
                    <a:pt x="1813280" y="1512519"/>
                  </a:lnTo>
                  <a:lnTo>
                    <a:pt x="1802472" y="1445501"/>
                  </a:lnTo>
                  <a:lnTo>
                    <a:pt x="1794002" y="1406017"/>
                  </a:lnTo>
                  <a:lnTo>
                    <a:pt x="1782038" y="1362925"/>
                  </a:lnTo>
                  <a:lnTo>
                    <a:pt x="1766595" y="1317459"/>
                  </a:lnTo>
                  <a:lnTo>
                    <a:pt x="1747481" y="1269593"/>
                  </a:lnTo>
                  <a:lnTo>
                    <a:pt x="1724723" y="1220533"/>
                  </a:lnTo>
                  <a:lnTo>
                    <a:pt x="1697139" y="1171473"/>
                  </a:lnTo>
                  <a:lnTo>
                    <a:pt x="1666074" y="1122400"/>
                  </a:lnTo>
                  <a:lnTo>
                    <a:pt x="1629016" y="1074534"/>
                  </a:lnTo>
                  <a:lnTo>
                    <a:pt x="1588312" y="1027861"/>
                  </a:lnTo>
                  <a:lnTo>
                    <a:pt x="1541792" y="983589"/>
                  </a:lnTo>
                  <a:lnTo>
                    <a:pt x="1489125" y="942911"/>
                  </a:lnTo>
                  <a:lnTo>
                    <a:pt x="1430464" y="905814"/>
                  </a:lnTo>
                  <a:lnTo>
                    <a:pt x="1428864" y="905827"/>
                  </a:lnTo>
                  <a:lnTo>
                    <a:pt x="1484299" y="224929"/>
                  </a:lnTo>
                  <a:lnTo>
                    <a:pt x="592048" y="400824"/>
                  </a:lnTo>
                  <a:lnTo>
                    <a:pt x="943686" y="927366"/>
                  </a:lnTo>
                  <a:lnTo>
                    <a:pt x="960437" y="927493"/>
                  </a:lnTo>
                  <a:lnTo>
                    <a:pt x="960437" y="933335"/>
                  </a:lnTo>
                  <a:lnTo>
                    <a:pt x="901827" y="968044"/>
                  </a:lnTo>
                  <a:lnTo>
                    <a:pt x="851585" y="1007529"/>
                  </a:lnTo>
                  <a:lnTo>
                    <a:pt x="809739" y="1049413"/>
                  </a:lnTo>
                  <a:lnTo>
                    <a:pt x="776236" y="1092479"/>
                  </a:lnTo>
                  <a:lnTo>
                    <a:pt x="749922" y="1137970"/>
                  </a:lnTo>
                  <a:lnTo>
                    <a:pt x="729602" y="1184643"/>
                  </a:lnTo>
                  <a:lnTo>
                    <a:pt x="714044" y="1231290"/>
                  </a:lnTo>
                  <a:lnTo>
                    <a:pt x="704481" y="1277962"/>
                  </a:lnTo>
                  <a:lnTo>
                    <a:pt x="698500" y="1323454"/>
                  </a:lnTo>
                  <a:lnTo>
                    <a:pt x="696099" y="1366520"/>
                  </a:lnTo>
                  <a:lnTo>
                    <a:pt x="694905" y="1408404"/>
                  </a:lnTo>
                  <a:lnTo>
                    <a:pt x="699693" y="1481391"/>
                  </a:lnTo>
                  <a:lnTo>
                    <a:pt x="703287" y="1511312"/>
                  </a:lnTo>
                  <a:lnTo>
                    <a:pt x="705675" y="1536458"/>
                  </a:lnTo>
                  <a:lnTo>
                    <a:pt x="706869" y="1556791"/>
                  </a:lnTo>
                  <a:lnTo>
                    <a:pt x="568134" y="1650136"/>
                  </a:lnTo>
                  <a:lnTo>
                    <a:pt x="971194" y="1650136"/>
                  </a:lnTo>
                  <a:lnTo>
                    <a:pt x="971194" y="1620202"/>
                  </a:lnTo>
                  <a:lnTo>
                    <a:pt x="972400" y="1598676"/>
                  </a:lnTo>
                  <a:lnTo>
                    <a:pt x="978382" y="1546034"/>
                  </a:lnTo>
                  <a:lnTo>
                    <a:pt x="993914" y="1484985"/>
                  </a:lnTo>
                  <a:lnTo>
                    <a:pt x="1022616" y="1423962"/>
                  </a:lnTo>
                  <a:lnTo>
                    <a:pt x="1065682" y="1368920"/>
                  </a:lnTo>
                  <a:lnTo>
                    <a:pt x="1129068" y="1327035"/>
                  </a:lnTo>
                  <a:lnTo>
                    <a:pt x="1169733" y="1315059"/>
                  </a:lnTo>
                  <a:lnTo>
                    <a:pt x="1216380" y="1307884"/>
                  </a:lnTo>
                  <a:lnTo>
                    <a:pt x="1265415" y="1309077"/>
                  </a:lnTo>
                  <a:lnTo>
                    <a:pt x="1309674" y="1317459"/>
                  </a:lnTo>
                  <a:lnTo>
                    <a:pt x="1349222" y="1333030"/>
                  </a:lnTo>
                  <a:lnTo>
                    <a:pt x="1384947" y="1354556"/>
                  </a:lnTo>
                  <a:lnTo>
                    <a:pt x="1417345" y="1379677"/>
                  </a:lnTo>
                  <a:lnTo>
                    <a:pt x="1446085" y="1408404"/>
                  </a:lnTo>
                  <a:lnTo>
                    <a:pt x="1471180" y="1440713"/>
                  </a:lnTo>
                  <a:lnTo>
                    <a:pt x="1493939" y="1473022"/>
                  </a:lnTo>
                  <a:lnTo>
                    <a:pt x="1528495" y="1537639"/>
                  </a:lnTo>
                  <a:lnTo>
                    <a:pt x="1551254" y="1593888"/>
                  </a:lnTo>
                  <a:lnTo>
                    <a:pt x="1558404" y="1616621"/>
                  </a:lnTo>
                  <a:lnTo>
                    <a:pt x="1564386" y="1634578"/>
                  </a:lnTo>
                  <a:lnTo>
                    <a:pt x="1566875" y="1646542"/>
                  </a:lnTo>
                  <a:lnTo>
                    <a:pt x="1568043" y="1650136"/>
                  </a:lnTo>
                  <a:lnTo>
                    <a:pt x="1972284" y="1650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4529" y="2989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2729" y="0"/>
                  </a:moveTo>
                  <a:lnTo>
                    <a:pt x="15551" y="1323"/>
                  </a:lnTo>
                  <a:lnTo>
                    <a:pt x="7177" y="6053"/>
                  </a:lnTo>
                  <a:lnTo>
                    <a:pt x="1196" y="13231"/>
                  </a:lnTo>
                  <a:lnTo>
                    <a:pt x="0" y="21616"/>
                  </a:lnTo>
                  <a:lnTo>
                    <a:pt x="1196" y="31192"/>
                  </a:lnTo>
                  <a:lnTo>
                    <a:pt x="5981" y="39560"/>
                  </a:lnTo>
                  <a:lnTo>
                    <a:pt x="13159" y="44357"/>
                  </a:lnTo>
                  <a:lnTo>
                    <a:pt x="21532" y="46738"/>
                  </a:lnTo>
                  <a:lnTo>
                    <a:pt x="31103" y="45547"/>
                  </a:lnTo>
                  <a:lnTo>
                    <a:pt x="39477" y="40768"/>
                  </a:lnTo>
                  <a:lnTo>
                    <a:pt x="45458" y="33573"/>
                  </a:lnTo>
                  <a:lnTo>
                    <a:pt x="46654" y="25205"/>
                  </a:lnTo>
                  <a:lnTo>
                    <a:pt x="45458" y="15629"/>
                  </a:lnTo>
                  <a:lnTo>
                    <a:pt x="45458" y="14438"/>
                  </a:lnTo>
                  <a:lnTo>
                    <a:pt x="43065" y="9642"/>
                  </a:lnTo>
                  <a:lnTo>
                    <a:pt x="37084" y="3638"/>
                  </a:lnTo>
                  <a:lnTo>
                    <a:pt x="29906" y="1323"/>
                  </a:lnTo>
                  <a:lnTo>
                    <a:pt x="22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1984" y="3160217"/>
              <a:ext cx="436880" cy="621665"/>
            </a:xfrm>
            <a:custGeom>
              <a:avLst/>
              <a:gdLst/>
              <a:ahLst/>
              <a:cxnLst/>
              <a:rect l="l" t="t" r="r" b="b"/>
              <a:pathLst>
                <a:path w="436879" h="621664">
                  <a:moveTo>
                    <a:pt x="258362" y="25139"/>
                  </a:moveTo>
                  <a:lnTo>
                    <a:pt x="90883" y="25139"/>
                  </a:lnTo>
                  <a:lnTo>
                    <a:pt x="139897" y="27520"/>
                  </a:lnTo>
                  <a:lnTo>
                    <a:pt x="193730" y="34698"/>
                  </a:lnTo>
                  <a:lnTo>
                    <a:pt x="247562" y="47863"/>
                  </a:lnTo>
                  <a:lnTo>
                    <a:pt x="300065" y="68206"/>
                  </a:lnTo>
                  <a:lnTo>
                    <a:pt x="345590" y="98124"/>
                  </a:lnTo>
                  <a:lnTo>
                    <a:pt x="381479" y="137619"/>
                  </a:lnTo>
                  <a:lnTo>
                    <a:pt x="401749" y="187881"/>
                  </a:lnTo>
                  <a:lnTo>
                    <a:pt x="406567" y="226168"/>
                  </a:lnTo>
                  <a:lnTo>
                    <a:pt x="407730" y="227359"/>
                  </a:lnTo>
                  <a:lnTo>
                    <a:pt x="407730" y="229757"/>
                  </a:lnTo>
                  <a:lnTo>
                    <a:pt x="409059" y="235744"/>
                  </a:lnTo>
                  <a:lnTo>
                    <a:pt x="410222" y="245320"/>
                  </a:lnTo>
                  <a:lnTo>
                    <a:pt x="410222" y="274032"/>
                  </a:lnTo>
                  <a:lnTo>
                    <a:pt x="407730" y="293184"/>
                  </a:lnTo>
                  <a:lnTo>
                    <a:pt x="395767" y="338649"/>
                  </a:lnTo>
                  <a:lnTo>
                    <a:pt x="370679" y="393707"/>
                  </a:lnTo>
                  <a:lnTo>
                    <a:pt x="328809" y="457117"/>
                  </a:lnTo>
                  <a:lnTo>
                    <a:pt x="298902" y="490624"/>
                  </a:lnTo>
                  <a:lnTo>
                    <a:pt x="264343" y="525323"/>
                  </a:lnTo>
                  <a:lnTo>
                    <a:pt x="222474" y="561228"/>
                  </a:lnTo>
                  <a:lnTo>
                    <a:pt x="173293" y="598325"/>
                  </a:lnTo>
                  <a:lnTo>
                    <a:pt x="169804" y="601914"/>
                  </a:lnTo>
                  <a:lnTo>
                    <a:pt x="168641" y="606710"/>
                  </a:lnTo>
                  <a:lnTo>
                    <a:pt x="168641" y="611490"/>
                  </a:lnTo>
                  <a:lnTo>
                    <a:pt x="170967" y="616270"/>
                  </a:lnTo>
                  <a:lnTo>
                    <a:pt x="174623" y="619859"/>
                  </a:lnTo>
                  <a:lnTo>
                    <a:pt x="178112" y="621066"/>
                  </a:lnTo>
                  <a:lnTo>
                    <a:pt x="182930" y="621066"/>
                  </a:lnTo>
                  <a:lnTo>
                    <a:pt x="239088" y="579173"/>
                  </a:lnTo>
                  <a:lnTo>
                    <a:pt x="283450" y="542077"/>
                  </a:lnTo>
                  <a:lnTo>
                    <a:pt x="320502" y="504980"/>
                  </a:lnTo>
                  <a:lnTo>
                    <a:pt x="351572" y="469091"/>
                  </a:lnTo>
                  <a:lnTo>
                    <a:pt x="376660" y="435583"/>
                  </a:lnTo>
                  <a:lnTo>
                    <a:pt x="411385" y="372156"/>
                  </a:lnTo>
                  <a:lnTo>
                    <a:pt x="429330" y="318306"/>
                  </a:lnTo>
                  <a:lnTo>
                    <a:pt x="436474" y="274032"/>
                  </a:lnTo>
                  <a:lnTo>
                    <a:pt x="436474" y="256087"/>
                  </a:lnTo>
                  <a:lnTo>
                    <a:pt x="435311" y="241731"/>
                  </a:lnTo>
                  <a:lnTo>
                    <a:pt x="434148" y="230948"/>
                  </a:lnTo>
                  <a:lnTo>
                    <a:pt x="432985" y="223770"/>
                  </a:lnTo>
                  <a:lnTo>
                    <a:pt x="431656" y="223770"/>
                  </a:lnTo>
                  <a:lnTo>
                    <a:pt x="429330" y="202236"/>
                  </a:lnTo>
                  <a:lnTo>
                    <a:pt x="419693" y="161551"/>
                  </a:lnTo>
                  <a:lnTo>
                    <a:pt x="401749" y="124454"/>
                  </a:lnTo>
                  <a:lnTo>
                    <a:pt x="377823" y="93345"/>
                  </a:lnTo>
                  <a:lnTo>
                    <a:pt x="338446" y="61028"/>
                  </a:lnTo>
                  <a:lnTo>
                    <a:pt x="286940" y="34698"/>
                  </a:lnTo>
                  <a:lnTo>
                    <a:pt x="258362" y="25139"/>
                  </a:lnTo>
                  <a:close/>
                </a:path>
                <a:path w="436879" h="621664">
                  <a:moveTo>
                    <a:pt x="431656" y="220181"/>
                  </a:moveTo>
                  <a:lnTo>
                    <a:pt x="431656" y="223770"/>
                  </a:lnTo>
                  <a:lnTo>
                    <a:pt x="432985" y="223770"/>
                  </a:lnTo>
                  <a:lnTo>
                    <a:pt x="431656" y="220181"/>
                  </a:lnTo>
                  <a:close/>
                </a:path>
                <a:path w="436879" h="621664">
                  <a:moveTo>
                    <a:pt x="94372" y="0"/>
                  </a:moveTo>
                  <a:lnTo>
                    <a:pt x="72939" y="0"/>
                  </a:lnTo>
                  <a:lnTo>
                    <a:pt x="52503" y="1207"/>
                  </a:lnTo>
                  <a:lnTo>
                    <a:pt x="37051" y="1207"/>
                  </a:lnTo>
                  <a:lnTo>
                    <a:pt x="23925" y="2398"/>
                  </a:lnTo>
                  <a:lnTo>
                    <a:pt x="15451" y="3588"/>
                  </a:lnTo>
                  <a:lnTo>
                    <a:pt x="10633" y="3588"/>
                  </a:lnTo>
                  <a:lnTo>
                    <a:pt x="5981" y="4796"/>
                  </a:lnTo>
                  <a:lnTo>
                    <a:pt x="2326" y="8385"/>
                  </a:lnTo>
                  <a:lnTo>
                    <a:pt x="0" y="11974"/>
                  </a:lnTo>
                  <a:lnTo>
                    <a:pt x="0" y="16753"/>
                  </a:lnTo>
                  <a:lnTo>
                    <a:pt x="1163" y="21550"/>
                  </a:lnTo>
                  <a:lnTo>
                    <a:pt x="3489" y="25139"/>
                  </a:lnTo>
                  <a:lnTo>
                    <a:pt x="8307" y="27520"/>
                  </a:lnTo>
                  <a:lnTo>
                    <a:pt x="13125" y="28727"/>
                  </a:lnTo>
                  <a:lnTo>
                    <a:pt x="15451" y="28727"/>
                  </a:lnTo>
                  <a:lnTo>
                    <a:pt x="23925" y="27520"/>
                  </a:lnTo>
                  <a:lnTo>
                    <a:pt x="35888" y="26329"/>
                  </a:lnTo>
                  <a:lnTo>
                    <a:pt x="50177" y="26329"/>
                  </a:lnTo>
                  <a:lnTo>
                    <a:pt x="69284" y="25139"/>
                  </a:lnTo>
                  <a:lnTo>
                    <a:pt x="258362" y="25139"/>
                  </a:lnTo>
                  <a:lnTo>
                    <a:pt x="230781" y="16753"/>
                  </a:lnTo>
                  <a:lnTo>
                    <a:pt x="202037" y="10766"/>
                  </a:lnTo>
                  <a:lnTo>
                    <a:pt x="173293" y="5987"/>
                  </a:lnTo>
                  <a:lnTo>
                    <a:pt x="119627" y="1207"/>
                  </a:lnTo>
                  <a:lnTo>
                    <a:pt x="94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175" y="3672391"/>
              <a:ext cx="184259" cy="1854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1093" y="3206889"/>
              <a:ext cx="185389" cy="1854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38556" y="3271507"/>
              <a:ext cx="905510" cy="601345"/>
            </a:xfrm>
            <a:custGeom>
              <a:avLst/>
              <a:gdLst/>
              <a:ahLst/>
              <a:cxnLst/>
              <a:rect l="l" t="t" r="r" b="b"/>
              <a:pathLst>
                <a:path w="905509" h="601345">
                  <a:moveTo>
                    <a:pt x="226047" y="575589"/>
                  </a:moveTo>
                  <a:lnTo>
                    <a:pt x="136347" y="69418"/>
                  </a:lnTo>
                  <a:lnTo>
                    <a:pt x="0" y="94538"/>
                  </a:lnTo>
                  <a:lnTo>
                    <a:pt x="89712" y="600735"/>
                  </a:lnTo>
                  <a:lnTo>
                    <a:pt x="226047" y="575589"/>
                  </a:lnTo>
                  <a:close/>
                </a:path>
                <a:path w="905509" h="601345">
                  <a:moveTo>
                    <a:pt x="905408" y="71805"/>
                  </a:moveTo>
                  <a:lnTo>
                    <a:pt x="177025" y="0"/>
                  </a:lnTo>
                  <a:lnTo>
                    <a:pt x="172237" y="0"/>
                  </a:lnTo>
                  <a:lnTo>
                    <a:pt x="168643" y="2400"/>
                  </a:lnTo>
                  <a:lnTo>
                    <a:pt x="165061" y="5994"/>
                  </a:lnTo>
                  <a:lnTo>
                    <a:pt x="163855" y="10769"/>
                  </a:lnTo>
                  <a:lnTo>
                    <a:pt x="165061" y="15570"/>
                  </a:lnTo>
                  <a:lnTo>
                    <a:pt x="167449" y="20345"/>
                  </a:lnTo>
                  <a:lnTo>
                    <a:pt x="171043" y="22745"/>
                  </a:lnTo>
                  <a:lnTo>
                    <a:pt x="175818" y="23939"/>
                  </a:lnTo>
                  <a:lnTo>
                    <a:pt x="891044" y="83769"/>
                  </a:lnTo>
                  <a:lnTo>
                    <a:pt x="895832" y="82562"/>
                  </a:lnTo>
                  <a:lnTo>
                    <a:pt x="900620" y="80187"/>
                  </a:lnTo>
                  <a:lnTo>
                    <a:pt x="904201" y="76593"/>
                  </a:lnTo>
                  <a:lnTo>
                    <a:pt x="905408" y="71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098"/>
            <a:ext cx="559117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05560" algn="l"/>
              </a:tabLst>
            </a:pPr>
            <a:r>
              <a:rPr sz="3900" b="1" spc="-10" dirty="0">
                <a:latin typeface="Arial"/>
                <a:cs typeface="Arial"/>
              </a:rPr>
              <a:t>After</a:t>
            </a:r>
            <a:r>
              <a:rPr sz="3900" b="1" dirty="0">
                <a:latin typeface="Arial"/>
                <a:cs typeface="Arial"/>
              </a:rPr>
              <a:t>	identifying</a:t>
            </a:r>
            <a:r>
              <a:rPr sz="3900" b="1" spc="-165" dirty="0">
                <a:latin typeface="Arial"/>
                <a:cs typeface="Arial"/>
              </a:rPr>
              <a:t> </a:t>
            </a:r>
            <a:r>
              <a:rPr sz="3900" b="1" spc="-10" dirty="0">
                <a:latin typeface="Arial"/>
                <a:cs typeface="Arial"/>
              </a:rPr>
              <a:t>nouns, </a:t>
            </a:r>
            <a:r>
              <a:rPr sz="3900" b="1" dirty="0">
                <a:latin typeface="Arial"/>
                <a:cs typeface="Arial"/>
              </a:rPr>
              <a:t>eliminate</a:t>
            </a:r>
            <a:r>
              <a:rPr sz="3900" b="1" spc="-180" dirty="0">
                <a:latin typeface="Arial"/>
                <a:cs typeface="Arial"/>
              </a:rPr>
              <a:t> </a:t>
            </a:r>
            <a:r>
              <a:rPr sz="3900" b="1" spc="-10" dirty="0">
                <a:latin typeface="Arial"/>
                <a:cs typeface="Arial"/>
              </a:rPr>
              <a:t>redundancies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spc="-50" dirty="0"/>
              <a:t>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dirty="0"/>
              <a:t>“list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names”</a:t>
            </a: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dirty="0"/>
              <a:t>“name</a:t>
            </a:r>
            <a:r>
              <a:rPr spc="-20" dirty="0"/>
              <a:t> </a:t>
            </a:r>
            <a:r>
              <a:rPr spc="-10" dirty="0"/>
              <a:t>collection”</a:t>
            </a: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dirty="0"/>
              <a:t>“array of </a:t>
            </a:r>
            <a:r>
              <a:rPr spc="-10" dirty="0"/>
              <a:t>names”</a:t>
            </a:r>
          </a:p>
          <a:p>
            <a:pPr>
              <a:lnSpc>
                <a:spcPct val="100000"/>
              </a:lnSpc>
              <a:spcBef>
                <a:spcPts val="869"/>
              </a:spcBef>
              <a:buClr>
                <a:srgbClr val="330066"/>
              </a:buClr>
              <a:buFont typeface="Wingdings"/>
              <a:buChar char=""/>
            </a:pPr>
            <a:endParaRPr spc="-10" dirty="0"/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dirty="0"/>
              <a:t>“Welcome</a:t>
            </a:r>
            <a:r>
              <a:rPr spc="-25" dirty="0"/>
              <a:t> </a:t>
            </a:r>
            <a:r>
              <a:rPr spc="-10" dirty="0"/>
              <a:t>message”</a:t>
            </a: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dirty="0"/>
              <a:t>“Welcome</a:t>
            </a:r>
            <a:r>
              <a:rPr spc="-25" dirty="0"/>
              <a:t> </a:t>
            </a:r>
            <a:r>
              <a:rPr spc="-10" dirty="0"/>
              <a:t>dialog”</a:t>
            </a: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dirty="0"/>
              <a:t>“Welcome</a:t>
            </a:r>
            <a:r>
              <a:rPr spc="-25" dirty="0"/>
              <a:t> </a:t>
            </a:r>
            <a:r>
              <a:rPr spc="-10" dirty="0"/>
              <a:t>screen”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6428" y="2459558"/>
            <a:ext cx="4183379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9900"/>
                </a:solidFill>
                <a:latin typeface="Arial MT"/>
                <a:cs typeface="Arial MT"/>
              </a:rPr>
              <a:t>“Names”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5"/>
              </a:spcBef>
            </a:pPr>
            <a:endParaRPr sz="36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sz="3600" dirty="0">
                <a:solidFill>
                  <a:srgbClr val="009900"/>
                </a:solidFill>
                <a:latin typeface="Arial MT"/>
                <a:cs typeface="Arial MT"/>
              </a:rPr>
              <a:t>“Welcome</a:t>
            </a:r>
            <a:r>
              <a:rPr sz="3600" spc="-15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009900"/>
                </a:solidFill>
                <a:latin typeface="Arial MT"/>
                <a:cs typeface="Arial MT"/>
              </a:rPr>
              <a:t>Screen”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34028" y="2510027"/>
            <a:ext cx="771525" cy="542925"/>
            <a:chOff x="4034028" y="2510027"/>
            <a:chExt cx="771525" cy="542925"/>
          </a:xfrm>
        </p:grpSpPr>
        <p:sp>
          <p:nvSpPr>
            <p:cNvPr id="6" name="object 6"/>
            <p:cNvSpPr/>
            <p:nvPr/>
          </p:nvSpPr>
          <p:spPr>
            <a:xfrm>
              <a:off x="4038600" y="2514599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495300" y="0"/>
                  </a:moveTo>
                  <a:lnTo>
                    <a:pt x="4953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95300" y="400050"/>
                  </a:lnTo>
                  <a:lnTo>
                    <a:pt x="495300" y="533400"/>
                  </a:lnTo>
                  <a:lnTo>
                    <a:pt x="762000" y="2667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600" y="2514599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133350"/>
                  </a:moveTo>
                  <a:lnTo>
                    <a:pt x="495300" y="133350"/>
                  </a:lnTo>
                  <a:lnTo>
                    <a:pt x="495300" y="0"/>
                  </a:lnTo>
                  <a:lnTo>
                    <a:pt x="762000" y="266700"/>
                  </a:lnTo>
                  <a:lnTo>
                    <a:pt x="495300" y="533400"/>
                  </a:lnTo>
                  <a:lnTo>
                    <a:pt x="4953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15028" y="4415028"/>
            <a:ext cx="771525" cy="542925"/>
            <a:chOff x="4415028" y="4415028"/>
            <a:chExt cx="771525" cy="542925"/>
          </a:xfrm>
        </p:grpSpPr>
        <p:sp>
          <p:nvSpPr>
            <p:cNvPr id="9" name="object 9"/>
            <p:cNvSpPr/>
            <p:nvPr/>
          </p:nvSpPr>
          <p:spPr>
            <a:xfrm>
              <a:off x="4419600" y="44196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495300" y="0"/>
                  </a:moveTo>
                  <a:lnTo>
                    <a:pt x="4953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95300" y="400050"/>
                  </a:lnTo>
                  <a:lnTo>
                    <a:pt x="495300" y="533400"/>
                  </a:lnTo>
                  <a:lnTo>
                    <a:pt x="762000" y="2667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9600" y="44196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133350"/>
                  </a:moveTo>
                  <a:lnTo>
                    <a:pt x="495300" y="133350"/>
                  </a:lnTo>
                  <a:lnTo>
                    <a:pt x="495300" y="0"/>
                  </a:lnTo>
                  <a:lnTo>
                    <a:pt x="762000" y="266700"/>
                  </a:lnTo>
                  <a:lnTo>
                    <a:pt x="495300" y="533400"/>
                  </a:lnTo>
                  <a:lnTo>
                    <a:pt x="4953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13628" y="5438647"/>
            <a:ext cx="35756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Note: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Do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identify</a:t>
            </a:r>
            <a:r>
              <a:rPr sz="1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individual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Buttons,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Checkboxes,</a:t>
            </a:r>
            <a:r>
              <a:rPr sz="14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Menus,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etc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as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individual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nouns;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these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would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all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part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parent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screen.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latin typeface="Arial"/>
                <a:cs typeface="Arial"/>
              </a:rPr>
              <a:t>What</a:t>
            </a:r>
            <a:r>
              <a:rPr sz="3900" b="1" spc="-70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is</a:t>
            </a:r>
            <a:r>
              <a:rPr sz="3900" b="1" spc="-50" dirty="0">
                <a:latin typeface="Arial"/>
                <a:cs typeface="Arial"/>
              </a:rPr>
              <a:t> </a:t>
            </a:r>
            <a:r>
              <a:rPr sz="3900" b="1" spc="-10" dirty="0">
                <a:latin typeface="Arial"/>
                <a:cs typeface="Arial"/>
              </a:rPr>
              <a:t>Requirements Analysis?</a:t>
            </a:r>
            <a:endParaRPr sz="3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39890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why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do</a:t>
            </a:r>
            <a:r>
              <a:rPr sz="3000" spc="-25" dirty="0">
                <a:latin typeface="Arial MT"/>
                <a:cs typeface="Arial MT"/>
              </a:rPr>
              <a:t> it?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5293" y="2113879"/>
            <a:ext cx="3066128" cy="3253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200" y="4648200"/>
            <a:ext cx="3416935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“Beware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guy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room”</a:t>
            </a:r>
            <a:endParaRPr sz="1800">
              <a:latin typeface="Arial MT"/>
              <a:cs typeface="Arial MT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McConnell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36677"/>
            <a:ext cx="7118984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When</a:t>
            </a:r>
            <a:r>
              <a:rPr sz="2800" b="1" spc="-9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you</a:t>
            </a:r>
            <a:r>
              <a:rPr sz="2800" b="1" spc="-5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implement</a:t>
            </a:r>
            <a:r>
              <a:rPr sz="2800" b="1" spc="-7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the</a:t>
            </a:r>
            <a:r>
              <a:rPr sz="2800" b="1" spc="-9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code,</a:t>
            </a:r>
            <a:r>
              <a:rPr sz="2800" b="1" spc="-7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you’ll</a:t>
            </a:r>
            <a:r>
              <a:rPr sz="2800" b="1" spc="-5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330066"/>
                </a:solidFill>
                <a:latin typeface="Arial"/>
                <a:cs typeface="Arial"/>
              </a:rPr>
              <a:t>only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need</a:t>
            </a:r>
            <a:r>
              <a:rPr sz="2800" b="1" spc="-5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classes</a:t>
            </a:r>
            <a:r>
              <a:rPr sz="2800" b="1" spc="-4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for</a:t>
            </a:r>
            <a:r>
              <a:rPr sz="2800" b="1" spc="-6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the</a:t>
            </a:r>
            <a:r>
              <a:rPr sz="2800" b="1" spc="-5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parts</a:t>
            </a:r>
            <a:r>
              <a:rPr sz="2800" b="1" spc="-6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of</a:t>
            </a:r>
            <a:r>
              <a:rPr sz="2800" b="1" spc="-6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the</a:t>
            </a:r>
            <a:r>
              <a:rPr sz="2800" b="1" spc="-4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0066"/>
                </a:solidFill>
                <a:latin typeface="Arial"/>
                <a:cs typeface="Arial"/>
              </a:rPr>
              <a:t>system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you</a:t>
            </a:r>
            <a:r>
              <a:rPr sz="2800" b="1" spc="-3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need</a:t>
            </a:r>
            <a:r>
              <a:rPr sz="2800" b="1" spc="-4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to</a:t>
            </a:r>
            <a:r>
              <a:rPr sz="2800" b="1" spc="-7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represent,</a:t>
            </a:r>
            <a:r>
              <a:rPr sz="2800" b="1" spc="-5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but</a:t>
            </a:r>
            <a:r>
              <a:rPr sz="2800" b="1" spc="-5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not</a:t>
            </a:r>
            <a:r>
              <a:rPr sz="2800" b="1" spc="-5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for</a:t>
            </a:r>
            <a:r>
              <a:rPr sz="2800" b="1" spc="-7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0066"/>
                </a:solidFill>
                <a:latin typeface="Arial"/>
                <a:cs typeface="Arial"/>
              </a:rPr>
              <a:t>things </a:t>
            </a:r>
            <a:r>
              <a:rPr sz="2800" b="1" i="1" dirty="0">
                <a:solidFill>
                  <a:srgbClr val="330066"/>
                </a:solidFill>
                <a:latin typeface="Arial"/>
                <a:cs typeface="Arial"/>
              </a:rPr>
              <a:t>outside</a:t>
            </a:r>
            <a:r>
              <a:rPr sz="2800" b="1" i="1" spc="-5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the</a:t>
            </a:r>
            <a:r>
              <a:rPr sz="2800" b="1" spc="-8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0066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384882"/>
            <a:ext cx="46996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The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following</a:t>
            </a:r>
            <a:r>
              <a:rPr sz="3000" spc="-5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nouns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are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i="1" spc="-25" dirty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000000"/>
                </a:solidFill>
              </a:rPr>
              <a:t>candidates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for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classes:</a:t>
            </a:r>
            <a:endParaRPr sz="3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spc="-50"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3299459"/>
            <a:ext cx="5680075" cy="15811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1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“user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retrieves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b="1" dirty="0">
                <a:latin typeface="Arial"/>
                <a:cs typeface="Arial"/>
              </a:rPr>
              <a:t>cash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dirty="0">
                <a:latin typeface="Arial MT"/>
                <a:cs typeface="Arial MT"/>
              </a:rPr>
              <a:t>from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20" dirty="0">
                <a:latin typeface="Arial MT"/>
                <a:cs typeface="Arial MT"/>
              </a:rPr>
              <a:t>ATM”</a:t>
            </a:r>
            <a:endParaRPr sz="3000">
              <a:latin typeface="Arial MT"/>
              <a:cs typeface="Arial MT"/>
            </a:endParaRPr>
          </a:p>
          <a:p>
            <a:pPr marL="355600" marR="743585" indent="-342900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“user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inserts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b="1" dirty="0">
                <a:latin typeface="Arial"/>
                <a:cs typeface="Arial"/>
              </a:rPr>
              <a:t>envelope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spc="-20" dirty="0">
                <a:latin typeface="Arial MT"/>
                <a:cs typeface="Arial MT"/>
              </a:rPr>
              <a:t>into ATM”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794" y="5776671"/>
            <a:ext cx="430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Experience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help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here.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86499" y="2742949"/>
            <a:ext cx="2505710" cy="2781935"/>
            <a:chOff x="6286499" y="2742949"/>
            <a:chExt cx="2505710" cy="2781935"/>
          </a:xfrm>
        </p:grpSpPr>
        <p:sp>
          <p:nvSpPr>
            <p:cNvPr id="7" name="object 7"/>
            <p:cNvSpPr/>
            <p:nvPr/>
          </p:nvSpPr>
          <p:spPr>
            <a:xfrm>
              <a:off x="6321501" y="3199485"/>
              <a:ext cx="1325880" cy="1219200"/>
            </a:xfrm>
            <a:custGeom>
              <a:avLst/>
              <a:gdLst/>
              <a:ahLst/>
              <a:cxnLst/>
              <a:rect l="l" t="t" r="r" b="b"/>
              <a:pathLst>
                <a:path w="1325879" h="1219200">
                  <a:moveTo>
                    <a:pt x="1325283" y="829678"/>
                  </a:moveTo>
                  <a:lnTo>
                    <a:pt x="1302905" y="777722"/>
                  </a:lnTo>
                  <a:lnTo>
                    <a:pt x="1258138" y="688530"/>
                  </a:lnTo>
                  <a:lnTo>
                    <a:pt x="1245273" y="647852"/>
                  </a:lnTo>
                  <a:lnTo>
                    <a:pt x="1245273" y="825042"/>
                  </a:lnTo>
                  <a:lnTo>
                    <a:pt x="1204912" y="816927"/>
                  </a:lnTo>
                  <a:lnTo>
                    <a:pt x="1204912" y="882624"/>
                  </a:lnTo>
                  <a:lnTo>
                    <a:pt x="1144778" y="898017"/>
                  </a:lnTo>
                  <a:lnTo>
                    <a:pt x="1091780" y="898017"/>
                  </a:lnTo>
                  <a:lnTo>
                    <a:pt x="1047051" y="949629"/>
                  </a:lnTo>
                  <a:lnTo>
                    <a:pt x="1024699" y="1016635"/>
                  </a:lnTo>
                  <a:lnTo>
                    <a:pt x="1024699" y="1136535"/>
                  </a:lnTo>
                  <a:lnTo>
                    <a:pt x="854227" y="1114298"/>
                  </a:lnTo>
                  <a:lnTo>
                    <a:pt x="696150" y="1085088"/>
                  </a:lnTo>
                  <a:lnTo>
                    <a:pt x="598398" y="1047178"/>
                  </a:lnTo>
                  <a:lnTo>
                    <a:pt x="441667" y="1009611"/>
                  </a:lnTo>
                  <a:lnTo>
                    <a:pt x="388200" y="1005065"/>
                  </a:lnTo>
                  <a:lnTo>
                    <a:pt x="409613" y="980173"/>
                  </a:lnTo>
                  <a:lnTo>
                    <a:pt x="485013" y="889647"/>
                  </a:lnTo>
                  <a:lnTo>
                    <a:pt x="574421" y="800125"/>
                  </a:lnTo>
                  <a:lnTo>
                    <a:pt x="634746" y="784745"/>
                  </a:lnTo>
                  <a:lnTo>
                    <a:pt x="747852" y="800125"/>
                  </a:lnTo>
                  <a:lnTo>
                    <a:pt x="890320" y="807148"/>
                  </a:lnTo>
                  <a:lnTo>
                    <a:pt x="1009345" y="807148"/>
                  </a:lnTo>
                  <a:lnTo>
                    <a:pt x="1144778" y="844727"/>
                  </a:lnTo>
                  <a:lnTo>
                    <a:pt x="1204912" y="882624"/>
                  </a:lnTo>
                  <a:lnTo>
                    <a:pt x="1204912" y="816927"/>
                  </a:lnTo>
                  <a:lnTo>
                    <a:pt x="1197902" y="815517"/>
                  </a:lnTo>
                  <a:lnTo>
                    <a:pt x="1091780" y="777722"/>
                  </a:lnTo>
                  <a:lnTo>
                    <a:pt x="957643" y="755535"/>
                  </a:lnTo>
                  <a:lnTo>
                    <a:pt x="874966" y="755535"/>
                  </a:lnTo>
                  <a:lnTo>
                    <a:pt x="687793" y="747179"/>
                  </a:lnTo>
                  <a:lnTo>
                    <a:pt x="574421" y="733120"/>
                  </a:lnTo>
                  <a:lnTo>
                    <a:pt x="552069" y="673150"/>
                  </a:lnTo>
                  <a:lnTo>
                    <a:pt x="538073" y="604697"/>
                  </a:lnTo>
                  <a:lnTo>
                    <a:pt x="507377" y="537692"/>
                  </a:lnTo>
                  <a:lnTo>
                    <a:pt x="507377" y="695553"/>
                  </a:lnTo>
                  <a:lnTo>
                    <a:pt x="500367" y="769353"/>
                  </a:lnTo>
                  <a:lnTo>
                    <a:pt x="409613" y="904811"/>
                  </a:lnTo>
                  <a:lnTo>
                    <a:pt x="342557" y="965009"/>
                  </a:lnTo>
                  <a:lnTo>
                    <a:pt x="313563" y="990892"/>
                  </a:lnTo>
                  <a:lnTo>
                    <a:pt x="299199" y="987196"/>
                  </a:lnTo>
                  <a:lnTo>
                    <a:pt x="261493" y="904811"/>
                  </a:lnTo>
                  <a:lnTo>
                    <a:pt x="247497" y="793102"/>
                  </a:lnTo>
                  <a:lnTo>
                    <a:pt x="216522" y="695553"/>
                  </a:lnTo>
                  <a:lnTo>
                    <a:pt x="194170" y="635571"/>
                  </a:lnTo>
                  <a:lnTo>
                    <a:pt x="142468" y="590651"/>
                  </a:lnTo>
                  <a:lnTo>
                    <a:pt x="51701" y="530669"/>
                  </a:lnTo>
                  <a:lnTo>
                    <a:pt x="67056" y="486079"/>
                  </a:lnTo>
                  <a:lnTo>
                    <a:pt x="102679" y="380060"/>
                  </a:lnTo>
                  <a:lnTo>
                    <a:pt x="103416" y="381165"/>
                  </a:lnTo>
                  <a:lnTo>
                    <a:pt x="149466" y="410603"/>
                  </a:lnTo>
                  <a:lnTo>
                    <a:pt x="234835" y="456526"/>
                  </a:lnTo>
                  <a:lnTo>
                    <a:pt x="303237" y="494436"/>
                  </a:lnTo>
                  <a:lnTo>
                    <a:pt x="311581" y="524979"/>
                  </a:lnTo>
                  <a:lnTo>
                    <a:pt x="311581" y="593661"/>
                  </a:lnTo>
                  <a:lnTo>
                    <a:pt x="318579" y="654977"/>
                  </a:lnTo>
                  <a:lnTo>
                    <a:pt x="349554" y="707936"/>
                  </a:lnTo>
                  <a:lnTo>
                    <a:pt x="410946" y="707936"/>
                  </a:lnTo>
                  <a:lnTo>
                    <a:pt x="410946" y="654977"/>
                  </a:lnTo>
                  <a:lnTo>
                    <a:pt x="364909" y="617181"/>
                  </a:lnTo>
                  <a:lnTo>
                    <a:pt x="357898" y="578269"/>
                  </a:lnTo>
                  <a:lnTo>
                    <a:pt x="357898" y="518185"/>
                  </a:lnTo>
                  <a:lnTo>
                    <a:pt x="349554" y="465010"/>
                  </a:lnTo>
                  <a:lnTo>
                    <a:pt x="303237" y="441477"/>
                  </a:lnTo>
                  <a:lnTo>
                    <a:pt x="241846" y="403580"/>
                  </a:lnTo>
                  <a:lnTo>
                    <a:pt x="157810" y="357644"/>
                  </a:lnTo>
                  <a:lnTo>
                    <a:pt x="121996" y="322580"/>
                  </a:lnTo>
                  <a:lnTo>
                    <a:pt x="127114" y="307365"/>
                  </a:lnTo>
                  <a:lnTo>
                    <a:pt x="166890" y="214020"/>
                  </a:lnTo>
                  <a:lnTo>
                    <a:pt x="184467" y="245719"/>
                  </a:lnTo>
                  <a:lnTo>
                    <a:pt x="244525" y="299008"/>
                  </a:lnTo>
                  <a:lnTo>
                    <a:pt x="320205" y="350621"/>
                  </a:lnTo>
                  <a:lnTo>
                    <a:pt x="402615" y="410603"/>
                  </a:lnTo>
                  <a:lnTo>
                    <a:pt x="447306" y="530669"/>
                  </a:lnTo>
                  <a:lnTo>
                    <a:pt x="485013" y="613054"/>
                  </a:lnTo>
                  <a:lnTo>
                    <a:pt x="507377" y="695553"/>
                  </a:lnTo>
                  <a:lnTo>
                    <a:pt x="507377" y="537692"/>
                  </a:lnTo>
                  <a:lnTo>
                    <a:pt x="485013" y="477710"/>
                  </a:lnTo>
                  <a:lnTo>
                    <a:pt x="478015" y="417626"/>
                  </a:lnTo>
                  <a:lnTo>
                    <a:pt x="462661" y="381165"/>
                  </a:lnTo>
                  <a:lnTo>
                    <a:pt x="395605" y="343598"/>
                  </a:lnTo>
                  <a:lnTo>
                    <a:pt x="327202" y="312826"/>
                  </a:lnTo>
                  <a:lnTo>
                    <a:pt x="266877" y="261099"/>
                  </a:lnTo>
                  <a:lnTo>
                    <a:pt x="215176" y="208140"/>
                  </a:lnTo>
                  <a:lnTo>
                    <a:pt x="205359" y="193903"/>
                  </a:lnTo>
                  <a:lnTo>
                    <a:pt x="232143" y="187071"/>
                  </a:lnTo>
                  <a:lnTo>
                    <a:pt x="396951" y="120065"/>
                  </a:lnTo>
                  <a:lnTo>
                    <a:pt x="508711" y="82499"/>
                  </a:lnTo>
                  <a:lnTo>
                    <a:pt x="569036" y="67119"/>
                  </a:lnTo>
                  <a:lnTo>
                    <a:pt x="651446" y="82499"/>
                  </a:lnTo>
                  <a:lnTo>
                    <a:pt x="807910" y="142481"/>
                  </a:lnTo>
                  <a:lnTo>
                    <a:pt x="906830" y="181762"/>
                  </a:lnTo>
                  <a:lnTo>
                    <a:pt x="858266" y="185737"/>
                  </a:lnTo>
                  <a:lnTo>
                    <a:pt x="810869" y="232003"/>
                  </a:lnTo>
                  <a:lnTo>
                    <a:pt x="810869" y="277939"/>
                  </a:lnTo>
                  <a:lnTo>
                    <a:pt x="841565" y="339255"/>
                  </a:lnTo>
                  <a:lnTo>
                    <a:pt x="858266" y="385521"/>
                  </a:lnTo>
                  <a:lnTo>
                    <a:pt x="826223" y="423087"/>
                  </a:lnTo>
                  <a:lnTo>
                    <a:pt x="786904" y="431444"/>
                  </a:lnTo>
                  <a:lnTo>
                    <a:pt x="795261" y="477710"/>
                  </a:lnTo>
                  <a:lnTo>
                    <a:pt x="841565" y="469239"/>
                  </a:lnTo>
                  <a:lnTo>
                    <a:pt x="881964" y="438467"/>
                  </a:lnTo>
                  <a:lnTo>
                    <a:pt x="912939" y="377151"/>
                  </a:lnTo>
                  <a:lnTo>
                    <a:pt x="897318" y="324091"/>
                  </a:lnTo>
                  <a:lnTo>
                    <a:pt x="865276" y="277939"/>
                  </a:lnTo>
                  <a:lnTo>
                    <a:pt x="865276" y="239026"/>
                  </a:lnTo>
                  <a:lnTo>
                    <a:pt x="912939" y="216509"/>
                  </a:lnTo>
                  <a:lnTo>
                    <a:pt x="939368" y="194678"/>
                  </a:lnTo>
                  <a:lnTo>
                    <a:pt x="958989" y="202463"/>
                  </a:lnTo>
                  <a:lnTo>
                    <a:pt x="981341" y="232003"/>
                  </a:lnTo>
                  <a:lnTo>
                    <a:pt x="1100124" y="434454"/>
                  </a:lnTo>
                  <a:lnTo>
                    <a:pt x="1160145" y="583628"/>
                  </a:lnTo>
                  <a:lnTo>
                    <a:pt x="1242885" y="822655"/>
                  </a:lnTo>
                  <a:lnTo>
                    <a:pt x="1245273" y="825042"/>
                  </a:lnTo>
                  <a:lnTo>
                    <a:pt x="1245273" y="647852"/>
                  </a:lnTo>
                  <a:lnTo>
                    <a:pt x="1227188" y="590651"/>
                  </a:lnTo>
                  <a:lnTo>
                    <a:pt x="1182535" y="508266"/>
                  </a:lnTo>
                  <a:lnTo>
                    <a:pt x="1122400" y="381165"/>
                  </a:lnTo>
                  <a:lnTo>
                    <a:pt x="1070749" y="291985"/>
                  </a:lnTo>
                  <a:lnTo>
                    <a:pt x="1055395" y="224980"/>
                  </a:lnTo>
                  <a:lnTo>
                    <a:pt x="1026045" y="171907"/>
                  </a:lnTo>
                  <a:lnTo>
                    <a:pt x="988339" y="149504"/>
                  </a:lnTo>
                  <a:lnTo>
                    <a:pt x="854227" y="111709"/>
                  </a:lnTo>
                  <a:lnTo>
                    <a:pt x="749198" y="75476"/>
                  </a:lnTo>
                  <a:lnTo>
                    <a:pt x="673798" y="51612"/>
                  </a:lnTo>
                  <a:lnTo>
                    <a:pt x="606742" y="0"/>
                  </a:lnTo>
                  <a:lnTo>
                    <a:pt x="508711" y="0"/>
                  </a:lnTo>
                  <a:lnTo>
                    <a:pt x="464007" y="29438"/>
                  </a:lnTo>
                  <a:lnTo>
                    <a:pt x="374611" y="89522"/>
                  </a:lnTo>
                  <a:lnTo>
                    <a:pt x="269849" y="127088"/>
                  </a:lnTo>
                  <a:lnTo>
                    <a:pt x="149466" y="149504"/>
                  </a:lnTo>
                  <a:lnTo>
                    <a:pt x="127114" y="171907"/>
                  </a:lnTo>
                  <a:lnTo>
                    <a:pt x="89408" y="291985"/>
                  </a:lnTo>
                  <a:lnTo>
                    <a:pt x="29349" y="426097"/>
                  </a:lnTo>
                  <a:lnTo>
                    <a:pt x="6997" y="508266"/>
                  </a:lnTo>
                  <a:lnTo>
                    <a:pt x="0" y="561441"/>
                  </a:lnTo>
                  <a:lnTo>
                    <a:pt x="89408" y="613054"/>
                  </a:lnTo>
                  <a:lnTo>
                    <a:pt x="142468" y="657656"/>
                  </a:lnTo>
                  <a:lnTo>
                    <a:pt x="187159" y="733120"/>
                  </a:lnTo>
                  <a:lnTo>
                    <a:pt x="194170" y="815517"/>
                  </a:lnTo>
                  <a:lnTo>
                    <a:pt x="209524" y="927227"/>
                  </a:lnTo>
                  <a:lnTo>
                    <a:pt x="238874" y="1032129"/>
                  </a:lnTo>
                  <a:lnTo>
                    <a:pt x="254495" y="1054201"/>
                  </a:lnTo>
                  <a:lnTo>
                    <a:pt x="352247" y="1054201"/>
                  </a:lnTo>
                  <a:lnTo>
                    <a:pt x="419303" y="1069695"/>
                  </a:lnTo>
                  <a:lnTo>
                    <a:pt x="562038" y="1092111"/>
                  </a:lnTo>
                  <a:lnTo>
                    <a:pt x="740854" y="1136700"/>
                  </a:lnTo>
                  <a:lnTo>
                    <a:pt x="898931" y="1181290"/>
                  </a:lnTo>
                  <a:lnTo>
                    <a:pt x="1017701" y="1219161"/>
                  </a:lnTo>
                  <a:lnTo>
                    <a:pt x="1077747" y="1196682"/>
                  </a:lnTo>
                  <a:lnTo>
                    <a:pt x="1077747" y="1152093"/>
                  </a:lnTo>
                  <a:lnTo>
                    <a:pt x="1068095" y="1149223"/>
                  </a:lnTo>
                  <a:lnTo>
                    <a:pt x="1062405" y="1069695"/>
                  </a:lnTo>
                  <a:lnTo>
                    <a:pt x="1077747" y="1025105"/>
                  </a:lnTo>
                  <a:lnTo>
                    <a:pt x="1107147" y="965009"/>
                  </a:lnTo>
                  <a:lnTo>
                    <a:pt x="1151801" y="956652"/>
                  </a:lnTo>
                  <a:lnTo>
                    <a:pt x="1249794" y="934250"/>
                  </a:lnTo>
                  <a:lnTo>
                    <a:pt x="1302905" y="874268"/>
                  </a:lnTo>
                  <a:lnTo>
                    <a:pt x="1308252" y="846632"/>
                  </a:lnTo>
                  <a:lnTo>
                    <a:pt x="1325283" y="8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4441" y="4089130"/>
              <a:ext cx="92100" cy="1813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86487" y="2742958"/>
              <a:ext cx="2505710" cy="2781935"/>
            </a:xfrm>
            <a:custGeom>
              <a:avLst/>
              <a:gdLst/>
              <a:ahLst/>
              <a:cxnLst/>
              <a:rect l="l" t="t" r="r" b="b"/>
              <a:pathLst>
                <a:path w="2505709" h="2781935">
                  <a:moveTo>
                    <a:pt x="8763" y="160680"/>
                  </a:moveTo>
                  <a:lnTo>
                    <a:pt x="4318" y="148158"/>
                  </a:lnTo>
                  <a:lnTo>
                    <a:pt x="4318" y="156527"/>
                  </a:lnTo>
                  <a:lnTo>
                    <a:pt x="8763" y="160680"/>
                  </a:lnTo>
                  <a:close/>
                </a:path>
                <a:path w="2505709" h="2781935">
                  <a:moveTo>
                    <a:pt x="20510" y="171678"/>
                  </a:moveTo>
                  <a:lnTo>
                    <a:pt x="8763" y="160680"/>
                  </a:lnTo>
                  <a:lnTo>
                    <a:pt x="12661" y="171678"/>
                  </a:lnTo>
                  <a:lnTo>
                    <a:pt x="20510" y="171678"/>
                  </a:lnTo>
                  <a:close/>
                </a:path>
                <a:path w="2505709" h="2781935">
                  <a:moveTo>
                    <a:pt x="58712" y="171678"/>
                  </a:moveTo>
                  <a:lnTo>
                    <a:pt x="20510" y="171678"/>
                  </a:lnTo>
                  <a:lnTo>
                    <a:pt x="28016" y="178701"/>
                  </a:lnTo>
                  <a:lnTo>
                    <a:pt x="50368" y="178701"/>
                  </a:lnTo>
                  <a:lnTo>
                    <a:pt x="58712" y="173253"/>
                  </a:lnTo>
                  <a:lnTo>
                    <a:pt x="58712" y="171678"/>
                  </a:lnTo>
                  <a:close/>
                </a:path>
                <a:path w="2505709" h="2781935">
                  <a:moveTo>
                    <a:pt x="81064" y="134112"/>
                  </a:moveTo>
                  <a:lnTo>
                    <a:pt x="65709" y="134112"/>
                  </a:lnTo>
                  <a:lnTo>
                    <a:pt x="43357" y="125641"/>
                  </a:lnTo>
                  <a:lnTo>
                    <a:pt x="28016" y="103238"/>
                  </a:lnTo>
                  <a:lnTo>
                    <a:pt x="28016" y="57302"/>
                  </a:lnTo>
                  <a:lnTo>
                    <a:pt x="43357" y="34886"/>
                  </a:lnTo>
                  <a:lnTo>
                    <a:pt x="65709" y="27863"/>
                  </a:lnTo>
                  <a:lnTo>
                    <a:pt x="74066" y="4343"/>
                  </a:lnTo>
                  <a:lnTo>
                    <a:pt x="59397" y="0"/>
                  </a:lnTo>
                  <a:lnTo>
                    <a:pt x="27000" y="0"/>
                  </a:lnTo>
                  <a:lnTo>
                    <a:pt x="19659" y="19392"/>
                  </a:lnTo>
                  <a:lnTo>
                    <a:pt x="0" y="33020"/>
                  </a:lnTo>
                  <a:lnTo>
                    <a:pt x="0" y="134302"/>
                  </a:lnTo>
                  <a:lnTo>
                    <a:pt x="4318" y="148158"/>
                  </a:lnTo>
                  <a:lnTo>
                    <a:pt x="4318" y="125641"/>
                  </a:lnTo>
                  <a:lnTo>
                    <a:pt x="58712" y="171678"/>
                  </a:lnTo>
                  <a:lnTo>
                    <a:pt x="58712" y="156527"/>
                  </a:lnTo>
                  <a:lnTo>
                    <a:pt x="81064" y="141135"/>
                  </a:lnTo>
                  <a:lnTo>
                    <a:pt x="81064" y="134112"/>
                  </a:lnTo>
                  <a:close/>
                </a:path>
                <a:path w="2505709" h="2781935">
                  <a:moveTo>
                    <a:pt x="138760" y="290588"/>
                  </a:moveTo>
                  <a:lnTo>
                    <a:pt x="120116" y="277812"/>
                  </a:lnTo>
                  <a:lnTo>
                    <a:pt x="104762" y="254076"/>
                  </a:lnTo>
                  <a:lnTo>
                    <a:pt x="104762" y="224866"/>
                  </a:lnTo>
                  <a:lnTo>
                    <a:pt x="114350" y="163207"/>
                  </a:lnTo>
                  <a:lnTo>
                    <a:pt x="74066" y="163207"/>
                  </a:lnTo>
                  <a:lnTo>
                    <a:pt x="58712" y="173253"/>
                  </a:lnTo>
                  <a:lnTo>
                    <a:pt x="58712" y="247053"/>
                  </a:lnTo>
                  <a:lnTo>
                    <a:pt x="81064" y="269455"/>
                  </a:lnTo>
                  <a:lnTo>
                    <a:pt x="89408" y="293319"/>
                  </a:lnTo>
                  <a:lnTo>
                    <a:pt x="111772" y="300342"/>
                  </a:lnTo>
                  <a:lnTo>
                    <a:pt x="135737" y="315391"/>
                  </a:lnTo>
                  <a:lnTo>
                    <a:pt x="135737" y="300342"/>
                  </a:lnTo>
                  <a:lnTo>
                    <a:pt x="138760" y="290588"/>
                  </a:lnTo>
                  <a:close/>
                </a:path>
                <a:path w="2505709" h="2781935">
                  <a:moveTo>
                    <a:pt x="226491" y="57302"/>
                  </a:moveTo>
                  <a:lnTo>
                    <a:pt x="204139" y="50279"/>
                  </a:lnTo>
                  <a:lnTo>
                    <a:pt x="158089" y="50279"/>
                  </a:lnTo>
                  <a:lnTo>
                    <a:pt x="135737" y="57302"/>
                  </a:lnTo>
                  <a:lnTo>
                    <a:pt x="111772" y="72682"/>
                  </a:lnTo>
                  <a:lnTo>
                    <a:pt x="96418" y="96202"/>
                  </a:lnTo>
                  <a:lnTo>
                    <a:pt x="81064" y="118618"/>
                  </a:lnTo>
                  <a:lnTo>
                    <a:pt x="81064" y="134112"/>
                  </a:lnTo>
                  <a:lnTo>
                    <a:pt x="111772" y="134112"/>
                  </a:lnTo>
                  <a:lnTo>
                    <a:pt x="119278" y="131457"/>
                  </a:lnTo>
                  <a:lnTo>
                    <a:pt x="127114" y="81051"/>
                  </a:lnTo>
                  <a:lnTo>
                    <a:pt x="151079" y="81051"/>
                  </a:lnTo>
                  <a:lnTo>
                    <a:pt x="173443" y="87845"/>
                  </a:lnTo>
                  <a:lnTo>
                    <a:pt x="158089" y="110261"/>
                  </a:lnTo>
                  <a:lnTo>
                    <a:pt x="135737" y="125641"/>
                  </a:lnTo>
                  <a:lnTo>
                    <a:pt x="119278" y="131457"/>
                  </a:lnTo>
                  <a:lnTo>
                    <a:pt x="114350" y="163207"/>
                  </a:lnTo>
                  <a:lnTo>
                    <a:pt x="166433" y="163207"/>
                  </a:lnTo>
                  <a:lnTo>
                    <a:pt x="188785" y="156527"/>
                  </a:lnTo>
                  <a:lnTo>
                    <a:pt x="211137" y="148158"/>
                  </a:lnTo>
                  <a:lnTo>
                    <a:pt x="226491" y="125641"/>
                  </a:lnTo>
                  <a:lnTo>
                    <a:pt x="226491" y="81051"/>
                  </a:lnTo>
                  <a:lnTo>
                    <a:pt x="226491" y="57302"/>
                  </a:lnTo>
                  <a:close/>
                </a:path>
                <a:path w="2505709" h="2781935">
                  <a:moveTo>
                    <a:pt x="280885" y="262432"/>
                  </a:moveTo>
                  <a:lnTo>
                    <a:pt x="272542" y="240245"/>
                  </a:lnTo>
                  <a:lnTo>
                    <a:pt x="250190" y="231889"/>
                  </a:lnTo>
                  <a:lnTo>
                    <a:pt x="181787" y="231889"/>
                  </a:lnTo>
                  <a:lnTo>
                    <a:pt x="166433" y="254076"/>
                  </a:lnTo>
                  <a:lnTo>
                    <a:pt x="142735" y="277812"/>
                  </a:lnTo>
                  <a:lnTo>
                    <a:pt x="138760" y="290588"/>
                  </a:lnTo>
                  <a:lnTo>
                    <a:pt x="142735" y="293319"/>
                  </a:lnTo>
                  <a:lnTo>
                    <a:pt x="166433" y="307022"/>
                  </a:lnTo>
                  <a:lnTo>
                    <a:pt x="189255" y="301828"/>
                  </a:lnTo>
                  <a:lnTo>
                    <a:pt x="188785" y="300342"/>
                  </a:lnTo>
                  <a:lnTo>
                    <a:pt x="188785" y="277812"/>
                  </a:lnTo>
                  <a:lnTo>
                    <a:pt x="211137" y="262432"/>
                  </a:lnTo>
                  <a:lnTo>
                    <a:pt x="234835" y="269455"/>
                  </a:lnTo>
                  <a:lnTo>
                    <a:pt x="219481" y="293319"/>
                  </a:lnTo>
                  <a:lnTo>
                    <a:pt x="195783" y="300342"/>
                  </a:lnTo>
                  <a:lnTo>
                    <a:pt x="189255" y="301828"/>
                  </a:lnTo>
                  <a:lnTo>
                    <a:pt x="193535" y="315391"/>
                  </a:lnTo>
                  <a:lnTo>
                    <a:pt x="250190" y="315391"/>
                  </a:lnTo>
                  <a:lnTo>
                    <a:pt x="272542" y="307022"/>
                  </a:lnTo>
                  <a:lnTo>
                    <a:pt x="280885" y="284835"/>
                  </a:lnTo>
                  <a:lnTo>
                    <a:pt x="280885" y="262432"/>
                  </a:lnTo>
                  <a:close/>
                </a:path>
                <a:path w="2505709" h="2781935">
                  <a:moveTo>
                    <a:pt x="364909" y="481723"/>
                  </a:moveTo>
                  <a:lnTo>
                    <a:pt x="349554" y="459536"/>
                  </a:lnTo>
                  <a:lnTo>
                    <a:pt x="327202" y="451180"/>
                  </a:lnTo>
                  <a:lnTo>
                    <a:pt x="303517" y="451180"/>
                  </a:lnTo>
                  <a:lnTo>
                    <a:pt x="280885" y="437134"/>
                  </a:lnTo>
                  <a:lnTo>
                    <a:pt x="257187" y="421627"/>
                  </a:lnTo>
                  <a:lnTo>
                    <a:pt x="234835" y="406247"/>
                  </a:lnTo>
                  <a:lnTo>
                    <a:pt x="211137" y="390867"/>
                  </a:lnTo>
                  <a:lnTo>
                    <a:pt x="195783" y="368681"/>
                  </a:lnTo>
                  <a:lnTo>
                    <a:pt x="195783" y="322529"/>
                  </a:lnTo>
                  <a:lnTo>
                    <a:pt x="193535" y="315391"/>
                  </a:lnTo>
                  <a:lnTo>
                    <a:pt x="135737" y="315391"/>
                  </a:lnTo>
                  <a:lnTo>
                    <a:pt x="135737" y="368681"/>
                  </a:lnTo>
                  <a:lnTo>
                    <a:pt x="151079" y="390867"/>
                  </a:lnTo>
                  <a:lnTo>
                    <a:pt x="151079" y="413270"/>
                  </a:lnTo>
                  <a:lnTo>
                    <a:pt x="181787" y="421627"/>
                  </a:lnTo>
                  <a:lnTo>
                    <a:pt x="188785" y="444157"/>
                  </a:lnTo>
                  <a:lnTo>
                    <a:pt x="211137" y="451180"/>
                  </a:lnTo>
                  <a:lnTo>
                    <a:pt x="219481" y="474700"/>
                  </a:lnTo>
                  <a:lnTo>
                    <a:pt x="241846" y="481723"/>
                  </a:lnTo>
                  <a:lnTo>
                    <a:pt x="272542" y="497103"/>
                  </a:lnTo>
                  <a:lnTo>
                    <a:pt x="342557" y="497103"/>
                  </a:lnTo>
                  <a:lnTo>
                    <a:pt x="364909" y="481723"/>
                  </a:lnTo>
                  <a:close/>
                </a:path>
                <a:path w="2505709" h="2781935">
                  <a:moveTo>
                    <a:pt x="788517" y="2216035"/>
                  </a:moveTo>
                  <a:lnTo>
                    <a:pt x="687806" y="2102777"/>
                  </a:lnTo>
                  <a:lnTo>
                    <a:pt x="617778" y="2027364"/>
                  </a:lnTo>
                  <a:lnTo>
                    <a:pt x="578739" y="1936800"/>
                  </a:lnTo>
                  <a:lnTo>
                    <a:pt x="548030" y="1815160"/>
                  </a:lnTo>
                  <a:lnTo>
                    <a:pt x="548030" y="1702168"/>
                  </a:lnTo>
                  <a:lnTo>
                    <a:pt x="525678" y="1702168"/>
                  </a:lnTo>
                  <a:lnTo>
                    <a:pt x="501992" y="1732724"/>
                  </a:lnTo>
                  <a:lnTo>
                    <a:pt x="510336" y="1823542"/>
                  </a:lnTo>
                  <a:lnTo>
                    <a:pt x="556387" y="1958962"/>
                  </a:lnTo>
                  <a:lnTo>
                    <a:pt x="602437" y="2049792"/>
                  </a:lnTo>
                  <a:lnTo>
                    <a:pt x="679450" y="2140623"/>
                  </a:lnTo>
                  <a:lnTo>
                    <a:pt x="788517" y="2216035"/>
                  </a:lnTo>
                  <a:close/>
                </a:path>
                <a:path w="2505709" h="2781935">
                  <a:moveTo>
                    <a:pt x="810514" y="172986"/>
                  </a:moveTo>
                  <a:lnTo>
                    <a:pt x="800912" y="156527"/>
                  </a:lnTo>
                  <a:lnTo>
                    <a:pt x="807910" y="134112"/>
                  </a:lnTo>
                  <a:lnTo>
                    <a:pt x="785558" y="149504"/>
                  </a:lnTo>
                  <a:lnTo>
                    <a:pt x="773176" y="167563"/>
                  </a:lnTo>
                  <a:lnTo>
                    <a:pt x="766178" y="194094"/>
                  </a:lnTo>
                  <a:lnTo>
                    <a:pt x="777214" y="209473"/>
                  </a:lnTo>
                  <a:lnTo>
                    <a:pt x="776287" y="214947"/>
                  </a:lnTo>
                  <a:lnTo>
                    <a:pt x="785558" y="213487"/>
                  </a:lnTo>
                  <a:lnTo>
                    <a:pt x="803884" y="206806"/>
                  </a:lnTo>
                  <a:lnTo>
                    <a:pt x="803884" y="194094"/>
                  </a:lnTo>
                  <a:lnTo>
                    <a:pt x="810514" y="172986"/>
                  </a:lnTo>
                  <a:close/>
                </a:path>
                <a:path w="2505709" h="2781935">
                  <a:moveTo>
                    <a:pt x="812215" y="437134"/>
                  </a:moveTo>
                  <a:lnTo>
                    <a:pt x="777214" y="437134"/>
                  </a:lnTo>
                  <a:lnTo>
                    <a:pt x="766178" y="421627"/>
                  </a:lnTo>
                  <a:lnTo>
                    <a:pt x="750824" y="410591"/>
                  </a:lnTo>
                  <a:lnTo>
                    <a:pt x="731164" y="403567"/>
                  </a:lnTo>
                  <a:lnTo>
                    <a:pt x="731164" y="346265"/>
                  </a:lnTo>
                  <a:lnTo>
                    <a:pt x="742200" y="328091"/>
                  </a:lnTo>
                  <a:lnTo>
                    <a:pt x="750824" y="304355"/>
                  </a:lnTo>
                  <a:lnTo>
                    <a:pt x="761860" y="281940"/>
                  </a:lnTo>
                  <a:lnTo>
                    <a:pt x="768870" y="259753"/>
                  </a:lnTo>
                  <a:lnTo>
                    <a:pt x="776185" y="253009"/>
                  </a:lnTo>
                  <a:lnTo>
                    <a:pt x="773176" y="233222"/>
                  </a:lnTo>
                  <a:lnTo>
                    <a:pt x="776287" y="214947"/>
                  </a:lnTo>
                  <a:lnTo>
                    <a:pt x="757821" y="217843"/>
                  </a:lnTo>
                  <a:lnTo>
                    <a:pt x="742200" y="236016"/>
                  </a:lnTo>
                  <a:lnTo>
                    <a:pt x="718502" y="247053"/>
                  </a:lnTo>
                  <a:lnTo>
                    <a:pt x="711504" y="273583"/>
                  </a:lnTo>
                  <a:lnTo>
                    <a:pt x="699122" y="293319"/>
                  </a:lnTo>
                  <a:lnTo>
                    <a:pt x="692111" y="315391"/>
                  </a:lnTo>
                  <a:lnTo>
                    <a:pt x="692111" y="339242"/>
                  </a:lnTo>
                  <a:lnTo>
                    <a:pt x="687806" y="365671"/>
                  </a:lnTo>
                  <a:lnTo>
                    <a:pt x="696150" y="388188"/>
                  </a:lnTo>
                  <a:lnTo>
                    <a:pt x="696150" y="414604"/>
                  </a:lnTo>
                  <a:lnTo>
                    <a:pt x="707466" y="430110"/>
                  </a:lnTo>
                  <a:lnTo>
                    <a:pt x="718502" y="445490"/>
                  </a:lnTo>
                  <a:lnTo>
                    <a:pt x="738174" y="452513"/>
                  </a:lnTo>
                  <a:lnTo>
                    <a:pt x="753516" y="460870"/>
                  </a:lnTo>
                  <a:lnTo>
                    <a:pt x="768870" y="476262"/>
                  </a:lnTo>
                  <a:lnTo>
                    <a:pt x="785558" y="483057"/>
                  </a:lnTo>
                  <a:lnTo>
                    <a:pt x="812215" y="437134"/>
                  </a:lnTo>
                  <a:close/>
                </a:path>
                <a:path w="2505709" h="2781935">
                  <a:moveTo>
                    <a:pt x="877925" y="39128"/>
                  </a:moveTo>
                  <a:lnTo>
                    <a:pt x="862584" y="30772"/>
                  </a:lnTo>
                  <a:lnTo>
                    <a:pt x="842924" y="23749"/>
                  </a:lnTo>
                  <a:lnTo>
                    <a:pt x="835926" y="43256"/>
                  </a:lnTo>
                  <a:lnTo>
                    <a:pt x="823531" y="72682"/>
                  </a:lnTo>
                  <a:lnTo>
                    <a:pt x="807910" y="92189"/>
                  </a:lnTo>
                  <a:lnTo>
                    <a:pt x="800912" y="114604"/>
                  </a:lnTo>
                  <a:lnTo>
                    <a:pt x="807910" y="134112"/>
                  </a:lnTo>
                  <a:lnTo>
                    <a:pt x="823531" y="124015"/>
                  </a:lnTo>
                  <a:lnTo>
                    <a:pt x="823531" y="118618"/>
                  </a:lnTo>
                  <a:lnTo>
                    <a:pt x="835926" y="96202"/>
                  </a:lnTo>
                  <a:lnTo>
                    <a:pt x="842924" y="72682"/>
                  </a:lnTo>
                  <a:lnTo>
                    <a:pt x="862584" y="50279"/>
                  </a:lnTo>
                  <a:lnTo>
                    <a:pt x="877925" y="39128"/>
                  </a:lnTo>
                  <a:close/>
                </a:path>
                <a:path w="2505709" h="2781935">
                  <a:moveTo>
                    <a:pt x="905941" y="247053"/>
                  </a:moveTo>
                  <a:lnTo>
                    <a:pt x="893279" y="233222"/>
                  </a:lnTo>
                  <a:lnTo>
                    <a:pt x="886282" y="206806"/>
                  </a:lnTo>
                  <a:lnTo>
                    <a:pt x="866622" y="198437"/>
                  </a:lnTo>
                  <a:lnTo>
                    <a:pt x="853757" y="192557"/>
                  </a:lnTo>
                  <a:lnTo>
                    <a:pt x="847229" y="191414"/>
                  </a:lnTo>
                  <a:lnTo>
                    <a:pt x="827570" y="191414"/>
                  </a:lnTo>
                  <a:lnTo>
                    <a:pt x="803884" y="206806"/>
                  </a:lnTo>
                  <a:lnTo>
                    <a:pt x="803884" y="220510"/>
                  </a:lnTo>
                  <a:lnTo>
                    <a:pt x="803338" y="224866"/>
                  </a:lnTo>
                  <a:lnTo>
                    <a:pt x="803211" y="225844"/>
                  </a:lnTo>
                  <a:lnTo>
                    <a:pt x="820572" y="233222"/>
                  </a:lnTo>
                  <a:lnTo>
                    <a:pt x="842924" y="236016"/>
                  </a:lnTo>
                  <a:lnTo>
                    <a:pt x="855586" y="244373"/>
                  </a:lnTo>
                  <a:lnTo>
                    <a:pt x="851268" y="262432"/>
                  </a:lnTo>
                  <a:lnTo>
                    <a:pt x="831888" y="281940"/>
                  </a:lnTo>
                  <a:lnTo>
                    <a:pt x="816533" y="273583"/>
                  </a:lnTo>
                  <a:lnTo>
                    <a:pt x="796874" y="266776"/>
                  </a:lnTo>
                  <a:lnTo>
                    <a:pt x="800912" y="244373"/>
                  </a:lnTo>
                  <a:lnTo>
                    <a:pt x="803211" y="225844"/>
                  </a:lnTo>
                  <a:lnTo>
                    <a:pt x="800912" y="224866"/>
                  </a:lnTo>
                  <a:lnTo>
                    <a:pt x="785558" y="244373"/>
                  </a:lnTo>
                  <a:lnTo>
                    <a:pt x="776185" y="253009"/>
                  </a:lnTo>
                  <a:lnTo>
                    <a:pt x="777214" y="259753"/>
                  </a:lnTo>
                  <a:lnTo>
                    <a:pt x="777214" y="281940"/>
                  </a:lnTo>
                  <a:lnTo>
                    <a:pt x="788517" y="308698"/>
                  </a:lnTo>
                  <a:lnTo>
                    <a:pt x="803884" y="323862"/>
                  </a:lnTo>
                  <a:lnTo>
                    <a:pt x="816533" y="330885"/>
                  </a:lnTo>
                  <a:lnTo>
                    <a:pt x="835926" y="335114"/>
                  </a:lnTo>
                  <a:lnTo>
                    <a:pt x="858278" y="323862"/>
                  </a:lnTo>
                  <a:lnTo>
                    <a:pt x="870940" y="304355"/>
                  </a:lnTo>
                  <a:lnTo>
                    <a:pt x="890587" y="288963"/>
                  </a:lnTo>
                  <a:lnTo>
                    <a:pt x="892810" y="281940"/>
                  </a:lnTo>
                  <a:lnTo>
                    <a:pt x="897597" y="266776"/>
                  </a:lnTo>
                  <a:lnTo>
                    <a:pt x="905941" y="247053"/>
                  </a:lnTo>
                  <a:close/>
                </a:path>
                <a:path w="2505709" h="2781935">
                  <a:moveTo>
                    <a:pt x="936650" y="138125"/>
                  </a:moveTo>
                  <a:lnTo>
                    <a:pt x="932903" y="111594"/>
                  </a:lnTo>
                  <a:lnTo>
                    <a:pt x="932332" y="107581"/>
                  </a:lnTo>
                  <a:lnTo>
                    <a:pt x="916978" y="96202"/>
                  </a:lnTo>
                  <a:lnTo>
                    <a:pt x="909980" y="81051"/>
                  </a:lnTo>
                  <a:lnTo>
                    <a:pt x="890587" y="72682"/>
                  </a:lnTo>
                  <a:lnTo>
                    <a:pt x="870940" y="92189"/>
                  </a:lnTo>
                  <a:lnTo>
                    <a:pt x="847229" y="99225"/>
                  </a:lnTo>
                  <a:lnTo>
                    <a:pt x="831888" y="118618"/>
                  </a:lnTo>
                  <a:lnTo>
                    <a:pt x="823531" y="124015"/>
                  </a:lnTo>
                  <a:lnTo>
                    <a:pt x="823531" y="138125"/>
                  </a:lnTo>
                  <a:lnTo>
                    <a:pt x="824458" y="143230"/>
                  </a:lnTo>
                  <a:lnTo>
                    <a:pt x="842924" y="134112"/>
                  </a:lnTo>
                  <a:lnTo>
                    <a:pt x="858278" y="114604"/>
                  </a:lnTo>
                  <a:lnTo>
                    <a:pt x="877925" y="122961"/>
                  </a:lnTo>
                  <a:lnTo>
                    <a:pt x="892390" y="114604"/>
                  </a:lnTo>
                  <a:lnTo>
                    <a:pt x="897597" y="111594"/>
                  </a:lnTo>
                  <a:lnTo>
                    <a:pt x="909980" y="134112"/>
                  </a:lnTo>
                  <a:lnTo>
                    <a:pt x="901636" y="156527"/>
                  </a:lnTo>
                  <a:lnTo>
                    <a:pt x="882243" y="175920"/>
                  </a:lnTo>
                  <a:lnTo>
                    <a:pt x="866622" y="175920"/>
                  </a:lnTo>
                  <a:lnTo>
                    <a:pt x="847229" y="167563"/>
                  </a:lnTo>
                  <a:lnTo>
                    <a:pt x="827570" y="160540"/>
                  </a:lnTo>
                  <a:lnTo>
                    <a:pt x="824458" y="143230"/>
                  </a:lnTo>
                  <a:lnTo>
                    <a:pt x="820572" y="145148"/>
                  </a:lnTo>
                  <a:lnTo>
                    <a:pt x="812215" y="167563"/>
                  </a:lnTo>
                  <a:lnTo>
                    <a:pt x="810514" y="172986"/>
                  </a:lnTo>
                  <a:lnTo>
                    <a:pt x="812215" y="175920"/>
                  </a:lnTo>
                  <a:lnTo>
                    <a:pt x="827570" y="182943"/>
                  </a:lnTo>
                  <a:lnTo>
                    <a:pt x="847229" y="191414"/>
                  </a:lnTo>
                  <a:lnTo>
                    <a:pt x="851268" y="191414"/>
                  </a:lnTo>
                  <a:lnTo>
                    <a:pt x="853757" y="192557"/>
                  </a:lnTo>
                  <a:lnTo>
                    <a:pt x="862584" y="194094"/>
                  </a:lnTo>
                  <a:lnTo>
                    <a:pt x="877925" y="202450"/>
                  </a:lnTo>
                  <a:lnTo>
                    <a:pt x="893279" y="187071"/>
                  </a:lnTo>
                  <a:lnTo>
                    <a:pt x="916978" y="178701"/>
                  </a:lnTo>
                  <a:lnTo>
                    <a:pt x="918260" y="175920"/>
                  </a:lnTo>
                  <a:lnTo>
                    <a:pt x="925334" y="160540"/>
                  </a:lnTo>
                  <a:lnTo>
                    <a:pt x="936650" y="138125"/>
                  </a:lnTo>
                  <a:close/>
                </a:path>
                <a:path w="2505709" h="2781935">
                  <a:moveTo>
                    <a:pt x="988352" y="2112784"/>
                  </a:moveTo>
                  <a:lnTo>
                    <a:pt x="918591" y="2040077"/>
                  </a:lnTo>
                  <a:lnTo>
                    <a:pt x="869594" y="1991144"/>
                  </a:lnTo>
                  <a:lnTo>
                    <a:pt x="835926" y="1924100"/>
                  </a:lnTo>
                  <a:lnTo>
                    <a:pt x="798220" y="1838947"/>
                  </a:lnTo>
                  <a:lnTo>
                    <a:pt x="787171" y="1785962"/>
                  </a:lnTo>
                  <a:lnTo>
                    <a:pt x="777214" y="1749475"/>
                  </a:lnTo>
                  <a:lnTo>
                    <a:pt x="764832" y="1752447"/>
                  </a:lnTo>
                  <a:lnTo>
                    <a:pt x="761860" y="1778939"/>
                  </a:lnTo>
                  <a:lnTo>
                    <a:pt x="780173" y="1851647"/>
                  </a:lnTo>
                  <a:lnTo>
                    <a:pt x="826223" y="1947887"/>
                  </a:lnTo>
                  <a:lnTo>
                    <a:pt x="869594" y="2010600"/>
                  </a:lnTo>
                  <a:lnTo>
                    <a:pt x="921296" y="2069261"/>
                  </a:lnTo>
                  <a:lnTo>
                    <a:pt x="988352" y="2112784"/>
                  </a:lnTo>
                  <a:close/>
                </a:path>
                <a:path w="2505709" h="2781935">
                  <a:moveTo>
                    <a:pt x="2131758" y="1179957"/>
                  </a:moveTo>
                  <a:lnTo>
                    <a:pt x="2109482" y="1104480"/>
                  </a:lnTo>
                  <a:lnTo>
                    <a:pt x="2094128" y="1058545"/>
                  </a:lnTo>
                  <a:lnTo>
                    <a:pt x="2048027" y="1020749"/>
                  </a:lnTo>
                  <a:lnTo>
                    <a:pt x="2001697" y="1005255"/>
                  </a:lnTo>
                  <a:lnTo>
                    <a:pt x="1964055" y="1012278"/>
                  </a:lnTo>
                  <a:lnTo>
                    <a:pt x="1910943" y="1036142"/>
                  </a:lnTo>
                  <a:lnTo>
                    <a:pt x="1864956" y="1111504"/>
                  </a:lnTo>
                  <a:lnTo>
                    <a:pt x="1811845" y="1096111"/>
                  </a:lnTo>
                  <a:lnTo>
                    <a:pt x="1787906" y="1066914"/>
                  </a:lnTo>
                  <a:lnTo>
                    <a:pt x="1765515" y="1043165"/>
                  </a:lnTo>
                  <a:lnTo>
                    <a:pt x="1741906" y="1051521"/>
                  </a:lnTo>
                  <a:lnTo>
                    <a:pt x="1734896" y="1080731"/>
                  </a:lnTo>
                  <a:lnTo>
                    <a:pt x="1757172" y="1104480"/>
                  </a:lnTo>
                  <a:lnTo>
                    <a:pt x="1787906" y="1119860"/>
                  </a:lnTo>
                  <a:lnTo>
                    <a:pt x="1841233" y="1164463"/>
                  </a:lnTo>
                  <a:lnTo>
                    <a:pt x="1841233" y="1232903"/>
                  </a:lnTo>
                  <a:lnTo>
                    <a:pt x="1856600" y="1309725"/>
                  </a:lnTo>
                  <a:lnTo>
                    <a:pt x="1887232" y="1354543"/>
                  </a:lnTo>
                  <a:lnTo>
                    <a:pt x="1940344" y="1393444"/>
                  </a:lnTo>
                  <a:lnTo>
                    <a:pt x="1995017" y="1408836"/>
                  </a:lnTo>
                  <a:lnTo>
                    <a:pt x="2048027" y="1415859"/>
                  </a:lnTo>
                  <a:lnTo>
                    <a:pt x="2085771" y="1378064"/>
                  </a:lnTo>
                  <a:lnTo>
                    <a:pt x="2116505" y="1332128"/>
                  </a:lnTo>
                  <a:lnTo>
                    <a:pt x="2124849" y="1263675"/>
                  </a:lnTo>
                  <a:lnTo>
                    <a:pt x="2131758" y="1179957"/>
                  </a:lnTo>
                  <a:close/>
                </a:path>
                <a:path w="2505709" h="2781935">
                  <a:moveTo>
                    <a:pt x="2505354" y="1770659"/>
                  </a:moveTo>
                  <a:lnTo>
                    <a:pt x="2488311" y="1735683"/>
                  </a:lnTo>
                  <a:lnTo>
                    <a:pt x="2419947" y="1697850"/>
                  </a:lnTo>
                  <a:lnTo>
                    <a:pt x="2335987" y="1630794"/>
                  </a:lnTo>
                  <a:lnTo>
                    <a:pt x="2259152" y="1570824"/>
                  </a:lnTo>
                  <a:lnTo>
                    <a:pt x="2198903" y="1524889"/>
                  </a:lnTo>
                  <a:lnTo>
                    <a:pt x="2152802" y="1471828"/>
                  </a:lnTo>
                  <a:lnTo>
                    <a:pt x="2119261" y="1468386"/>
                  </a:lnTo>
                  <a:lnTo>
                    <a:pt x="2076081" y="1435366"/>
                  </a:lnTo>
                  <a:lnTo>
                    <a:pt x="1984997" y="1419987"/>
                  </a:lnTo>
                  <a:lnTo>
                    <a:pt x="1972830" y="1425917"/>
                  </a:lnTo>
                  <a:lnTo>
                    <a:pt x="1884337" y="1414513"/>
                  </a:lnTo>
                  <a:lnTo>
                    <a:pt x="1702828" y="1414513"/>
                  </a:lnTo>
                  <a:lnTo>
                    <a:pt x="1618754" y="1421536"/>
                  </a:lnTo>
                  <a:lnTo>
                    <a:pt x="1581111" y="1346174"/>
                  </a:lnTo>
                  <a:lnTo>
                    <a:pt x="1565744" y="1241272"/>
                  </a:lnTo>
                  <a:lnTo>
                    <a:pt x="1543367" y="1150416"/>
                  </a:lnTo>
                  <a:lnTo>
                    <a:pt x="1558734" y="1075270"/>
                  </a:lnTo>
                  <a:lnTo>
                    <a:pt x="1550377" y="1029119"/>
                  </a:lnTo>
                  <a:lnTo>
                    <a:pt x="1565744" y="1006589"/>
                  </a:lnTo>
                  <a:lnTo>
                    <a:pt x="1603387" y="999909"/>
                  </a:lnTo>
                  <a:lnTo>
                    <a:pt x="1611744" y="961999"/>
                  </a:lnTo>
                  <a:lnTo>
                    <a:pt x="1572768" y="916063"/>
                  </a:lnTo>
                  <a:lnTo>
                    <a:pt x="1505724" y="909040"/>
                  </a:lnTo>
                  <a:lnTo>
                    <a:pt x="1437030" y="984516"/>
                  </a:lnTo>
                  <a:lnTo>
                    <a:pt x="1444040" y="1037475"/>
                  </a:lnTo>
                  <a:lnTo>
                    <a:pt x="1497380" y="1075270"/>
                  </a:lnTo>
                  <a:lnTo>
                    <a:pt x="1490357" y="1142047"/>
                  </a:lnTo>
                  <a:lnTo>
                    <a:pt x="1512633" y="1286205"/>
                  </a:lnTo>
                  <a:lnTo>
                    <a:pt x="1543367" y="1436700"/>
                  </a:lnTo>
                  <a:lnTo>
                    <a:pt x="1558734" y="1467586"/>
                  </a:lnTo>
                  <a:lnTo>
                    <a:pt x="1649488" y="1467586"/>
                  </a:lnTo>
                  <a:lnTo>
                    <a:pt x="1769859" y="1482966"/>
                  </a:lnTo>
                  <a:lnTo>
                    <a:pt x="1898357" y="1512176"/>
                  </a:lnTo>
                  <a:lnTo>
                    <a:pt x="1931987" y="1517865"/>
                  </a:lnTo>
                  <a:lnTo>
                    <a:pt x="1931987" y="1570824"/>
                  </a:lnTo>
                  <a:lnTo>
                    <a:pt x="1946021" y="1691093"/>
                  </a:lnTo>
                  <a:lnTo>
                    <a:pt x="1946021" y="1737042"/>
                  </a:lnTo>
                  <a:lnTo>
                    <a:pt x="1923643" y="1774609"/>
                  </a:lnTo>
                  <a:lnTo>
                    <a:pt x="1877314" y="1812467"/>
                  </a:lnTo>
                  <a:lnTo>
                    <a:pt x="1824316" y="1857057"/>
                  </a:lnTo>
                  <a:lnTo>
                    <a:pt x="1818411" y="1888705"/>
                  </a:lnTo>
                  <a:lnTo>
                    <a:pt x="1810283" y="1886521"/>
                  </a:lnTo>
                  <a:lnTo>
                    <a:pt x="1734896" y="1847329"/>
                  </a:lnTo>
                  <a:lnTo>
                    <a:pt x="1705495" y="1787321"/>
                  </a:lnTo>
                  <a:lnTo>
                    <a:pt x="1659394" y="1702168"/>
                  </a:lnTo>
                  <a:lnTo>
                    <a:pt x="1645475" y="1655991"/>
                  </a:lnTo>
                  <a:lnTo>
                    <a:pt x="1614741" y="1649196"/>
                  </a:lnTo>
                  <a:lnTo>
                    <a:pt x="1569758" y="1671358"/>
                  </a:lnTo>
                  <a:lnTo>
                    <a:pt x="1501381" y="1748129"/>
                  </a:lnTo>
                  <a:lnTo>
                    <a:pt x="1434350" y="1818144"/>
                  </a:lnTo>
                  <a:lnTo>
                    <a:pt x="1351953" y="1878152"/>
                  </a:lnTo>
                  <a:lnTo>
                    <a:pt x="1291602" y="1917065"/>
                  </a:lnTo>
                  <a:lnTo>
                    <a:pt x="1260868" y="1893557"/>
                  </a:lnTo>
                  <a:lnTo>
                    <a:pt x="1245501" y="1818144"/>
                  </a:lnTo>
                  <a:lnTo>
                    <a:pt x="1253845" y="1741093"/>
                  </a:lnTo>
                  <a:lnTo>
                    <a:pt x="1283246" y="1686763"/>
                  </a:lnTo>
                  <a:lnTo>
                    <a:pt x="1260868" y="1655991"/>
                  </a:lnTo>
                  <a:lnTo>
                    <a:pt x="1238478" y="1664360"/>
                  </a:lnTo>
                  <a:lnTo>
                    <a:pt x="1170114" y="1702168"/>
                  </a:lnTo>
                  <a:lnTo>
                    <a:pt x="1163091" y="1763534"/>
                  </a:lnTo>
                  <a:lnTo>
                    <a:pt x="1178458" y="1886521"/>
                  </a:lnTo>
                  <a:lnTo>
                    <a:pt x="1207858" y="1954923"/>
                  </a:lnTo>
                  <a:lnTo>
                    <a:pt x="1267879" y="2000872"/>
                  </a:lnTo>
                  <a:lnTo>
                    <a:pt x="1305623" y="1985467"/>
                  </a:lnTo>
                  <a:lnTo>
                    <a:pt x="1314196" y="1954923"/>
                  </a:lnTo>
                  <a:lnTo>
                    <a:pt x="1396606" y="1917065"/>
                  </a:lnTo>
                  <a:lnTo>
                    <a:pt x="1471993" y="1855711"/>
                  </a:lnTo>
                  <a:lnTo>
                    <a:pt x="1547380" y="1787321"/>
                  </a:lnTo>
                  <a:lnTo>
                    <a:pt x="1592364" y="1756498"/>
                  </a:lnTo>
                  <a:lnTo>
                    <a:pt x="1614741" y="1771916"/>
                  </a:lnTo>
                  <a:lnTo>
                    <a:pt x="1652498" y="1855711"/>
                  </a:lnTo>
                  <a:lnTo>
                    <a:pt x="1683118" y="1917065"/>
                  </a:lnTo>
                  <a:lnTo>
                    <a:pt x="1750148" y="1985467"/>
                  </a:lnTo>
                  <a:lnTo>
                    <a:pt x="1801622" y="2011591"/>
                  </a:lnTo>
                  <a:lnTo>
                    <a:pt x="1792236" y="2021954"/>
                  </a:lnTo>
                  <a:lnTo>
                    <a:pt x="1732114" y="2081974"/>
                  </a:lnTo>
                  <a:lnTo>
                    <a:pt x="1632788" y="2186571"/>
                  </a:lnTo>
                  <a:lnTo>
                    <a:pt x="1586687" y="2231453"/>
                  </a:lnTo>
                  <a:lnTo>
                    <a:pt x="1571421" y="2253627"/>
                  </a:lnTo>
                  <a:lnTo>
                    <a:pt x="1624431" y="2337409"/>
                  </a:lnTo>
                  <a:lnTo>
                    <a:pt x="1716849" y="2442299"/>
                  </a:lnTo>
                  <a:lnTo>
                    <a:pt x="1776869" y="2531503"/>
                  </a:lnTo>
                  <a:lnTo>
                    <a:pt x="1838236" y="2606916"/>
                  </a:lnTo>
                  <a:lnTo>
                    <a:pt x="1891347" y="2673959"/>
                  </a:lnTo>
                  <a:lnTo>
                    <a:pt x="1891347" y="2726944"/>
                  </a:lnTo>
                  <a:lnTo>
                    <a:pt x="1853603" y="2726944"/>
                  </a:lnTo>
                  <a:lnTo>
                    <a:pt x="1769859" y="2720187"/>
                  </a:lnTo>
                  <a:lnTo>
                    <a:pt x="1708175" y="2733967"/>
                  </a:lnTo>
                  <a:lnTo>
                    <a:pt x="1732114" y="2771813"/>
                  </a:lnTo>
                  <a:lnTo>
                    <a:pt x="1793862" y="2781554"/>
                  </a:lnTo>
                  <a:lnTo>
                    <a:pt x="1853260" y="2781554"/>
                  </a:lnTo>
                  <a:lnTo>
                    <a:pt x="1922297" y="2764790"/>
                  </a:lnTo>
                  <a:lnTo>
                    <a:pt x="1975307" y="2764790"/>
                  </a:lnTo>
                  <a:lnTo>
                    <a:pt x="1990674" y="2726944"/>
                  </a:lnTo>
                  <a:lnTo>
                    <a:pt x="1944687" y="2682341"/>
                  </a:lnTo>
                  <a:lnTo>
                    <a:pt x="1860613" y="2577731"/>
                  </a:lnTo>
                  <a:lnTo>
                    <a:pt x="1769859" y="2433917"/>
                  </a:lnTo>
                  <a:lnTo>
                    <a:pt x="1677543" y="2322004"/>
                  </a:lnTo>
                  <a:lnTo>
                    <a:pt x="1662176" y="2269032"/>
                  </a:lnTo>
                  <a:lnTo>
                    <a:pt x="1701152" y="2231453"/>
                  </a:lnTo>
                  <a:lnTo>
                    <a:pt x="1807603" y="2149005"/>
                  </a:lnTo>
                  <a:lnTo>
                    <a:pt x="1891347" y="2073579"/>
                  </a:lnTo>
                  <a:lnTo>
                    <a:pt x="1928583" y="2041144"/>
                  </a:lnTo>
                  <a:lnTo>
                    <a:pt x="2007374" y="2023300"/>
                  </a:lnTo>
                  <a:lnTo>
                    <a:pt x="2076081" y="1992490"/>
                  </a:lnTo>
                  <a:lnTo>
                    <a:pt x="2152802" y="1932482"/>
                  </a:lnTo>
                  <a:lnTo>
                    <a:pt x="2176526" y="1834896"/>
                  </a:lnTo>
                  <a:lnTo>
                    <a:pt x="2198903" y="1706232"/>
                  </a:lnTo>
                  <a:lnTo>
                    <a:pt x="2185365" y="1600530"/>
                  </a:lnTo>
                  <a:lnTo>
                    <a:pt x="2289886" y="1644840"/>
                  </a:lnTo>
                  <a:lnTo>
                    <a:pt x="2373617" y="1713255"/>
                  </a:lnTo>
                  <a:lnTo>
                    <a:pt x="2426957" y="1773262"/>
                  </a:lnTo>
                  <a:lnTo>
                    <a:pt x="2426957" y="1804085"/>
                  </a:lnTo>
                  <a:lnTo>
                    <a:pt x="2380640" y="1871116"/>
                  </a:lnTo>
                  <a:lnTo>
                    <a:pt x="2312263" y="1917065"/>
                  </a:lnTo>
                  <a:lnTo>
                    <a:pt x="2252129" y="1954923"/>
                  </a:lnTo>
                  <a:lnTo>
                    <a:pt x="2228189" y="1999513"/>
                  </a:lnTo>
                  <a:lnTo>
                    <a:pt x="2236876" y="2037359"/>
                  </a:lnTo>
                  <a:lnTo>
                    <a:pt x="2236876" y="2074938"/>
                  </a:lnTo>
                  <a:lnTo>
                    <a:pt x="2289886" y="2097379"/>
                  </a:lnTo>
                  <a:lnTo>
                    <a:pt x="2342883" y="2090343"/>
                  </a:lnTo>
                  <a:lnTo>
                    <a:pt x="2380640" y="2066556"/>
                  </a:lnTo>
                  <a:lnTo>
                    <a:pt x="2373617" y="2021954"/>
                  </a:lnTo>
                  <a:lnTo>
                    <a:pt x="2335987" y="1999513"/>
                  </a:lnTo>
                  <a:lnTo>
                    <a:pt x="2335987" y="1968703"/>
                  </a:lnTo>
                  <a:lnTo>
                    <a:pt x="2358250" y="1924100"/>
                  </a:lnTo>
                  <a:lnTo>
                    <a:pt x="2426957" y="1879498"/>
                  </a:lnTo>
                  <a:lnTo>
                    <a:pt x="2488311" y="1818144"/>
                  </a:lnTo>
                  <a:lnTo>
                    <a:pt x="2505354" y="1790357"/>
                  </a:lnTo>
                  <a:lnTo>
                    <a:pt x="2505354" y="1770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623" y="4748152"/>
              <a:ext cx="211237" cy="1297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449"/>
            <a:ext cx="6925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There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are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three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classifications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25169"/>
            <a:ext cx="5398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discovered</a:t>
            </a:r>
            <a:r>
              <a:rPr sz="2800" b="1" spc="-8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via</a:t>
            </a:r>
            <a:r>
              <a:rPr sz="2800" b="1" spc="-9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0066"/>
                </a:solidFill>
                <a:latin typeface="Arial"/>
                <a:cs typeface="Arial"/>
              </a:rPr>
              <a:t>Textual</a:t>
            </a:r>
            <a:r>
              <a:rPr sz="2800" b="1" spc="-9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0066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182329"/>
            <a:ext cx="7008495" cy="51447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595"/>
              </a:spcBef>
              <a:buClr>
                <a:srgbClr val="330066"/>
              </a:buClr>
              <a:buSzPct val="70000"/>
              <a:buAutoNum type="arabicPeriod"/>
              <a:tabLst>
                <a:tab pos="527685" algn="l"/>
              </a:tabLst>
            </a:pPr>
            <a:r>
              <a:rPr sz="2000" dirty="0">
                <a:latin typeface="Arial MT"/>
                <a:cs typeface="Arial MT"/>
              </a:rPr>
              <a:t>Boundary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Objects</a:t>
            </a:r>
            <a:endParaRPr sz="2000">
              <a:latin typeface="Arial MT"/>
              <a:cs typeface="Arial MT"/>
            </a:endParaRPr>
          </a:p>
          <a:p>
            <a:pPr marL="1170940" indent="-29464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Model</a:t>
            </a:r>
            <a:r>
              <a:rPr sz="18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system boundary</a:t>
            </a:r>
            <a:r>
              <a:rPr sz="180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(often</a:t>
            </a:r>
            <a:r>
              <a:rPr sz="18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multiple)</a:t>
            </a:r>
            <a:endParaRPr sz="1800">
              <a:latin typeface="Arial MT"/>
              <a:cs typeface="Arial MT"/>
            </a:endParaRPr>
          </a:p>
          <a:p>
            <a:pPr marL="1170940" marR="176657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User</a:t>
            </a:r>
            <a:r>
              <a:rPr sz="1800" spc="-3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Interface</a:t>
            </a:r>
            <a:r>
              <a:rPr sz="1800" spc="-4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elements</a:t>
            </a:r>
            <a:r>
              <a:rPr sz="1800" spc="-2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(entire</a:t>
            </a:r>
            <a:r>
              <a:rPr sz="1800" spc="-3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9900"/>
                </a:solidFill>
                <a:latin typeface="Arial MT"/>
                <a:cs typeface="Arial MT"/>
              </a:rPr>
              <a:t>screens, </a:t>
            </a:r>
            <a:r>
              <a:rPr sz="1800" u="sng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but</a:t>
            </a:r>
            <a:r>
              <a:rPr sz="1800" u="sng" spc="-2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not</a:t>
            </a:r>
            <a:r>
              <a:rPr sz="1800" u="sng" spc="-2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individual</a:t>
            </a:r>
            <a:r>
              <a:rPr sz="1800" u="sng" spc="1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ui</a:t>
            </a:r>
            <a:r>
              <a:rPr sz="1800" u="sng" spc="-2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1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Arial MT"/>
                <a:cs typeface="Arial MT"/>
              </a:rPr>
              <a:t>elements</a:t>
            </a:r>
            <a:r>
              <a:rPr sz="1800" spc="-10" dirty="0">
                <a:solidFill>
                  <a:srgbClr val="009900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17094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Interfaces</a:t>
            </a:r>
            <a:r>
              <a:rPr sz="1800" spc="-4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external</a:t>
            </a:r>
            <a:r>
              <a:rPr sz="1800" spc="-1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actors</a:t>
            </a:r>
            <a:r>
              <a:rPr sz="1800" spc="-3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(e.g.</a:t>
            </a:r>
            <a:r>
              <a:rPr sz="1800" spc="-3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9900"/>
                </a:solidFill>
                <a:latin typeface="Arial MT"/>
                <a:cs typeface="Arial MT"/>
              </a:rPr>
              <a:t>databases)</a:t>
            </a:r>
            <a:endParaRPr sz="18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475"/>
              </a:spcBef>
              <a:buClr>
                <a:srgbClr val="330066"/>
              </a:buClr>
              <a:buSzPct val="70000"/>
              <a:buAutoNum type="arabicPeriod" startAt="2"/>
              <a:tabLst>
                <a:tab pos="527685" algn="l"/>
              </a:tabLst>
            </a:pPr>
            <a:r>
              <a:rPr sz="2000" dirty="0">
                <a:latin typeface="Arial MT"/>
                <a:cs typeface="Arial MT"/>
              </a:rPr>
              <a:t>Control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Objects</a:t>
            </a:r>
            <a:endParaRPr sz="2000">
              <a:latin typeface="Arial MT"/>
              <a:cs typeface="Arial MT"/>
            </a:endParaRPr>
          </a:p>
          <a:p>
            <a:pPr marL="951230" marR="508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Represents</a:t>
            </a:r>
            <a:r>
              <a:rPr sz="16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an</a:t>
            </a:r>
            <a:r>
              <a:rPr sz="16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entity</a:t>
            </a:r>
            <a:r>
              <a:rPr sz="16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or</a:t>
            </a:r>
            <a:r>
              <a:rPr sz="16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manager</a:t>
            </a:r>
            <a:r>
              <a:rPr sz="16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makes</a:t>
            </a:r>
            <a:r>
              <a:rPr sz="16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decisions</a:t>
            </a:r>
            <a:r>
              <a:rPr sz="1600" spc="-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(e.g.</a:t>
            </a:r>
            <a:r>
              <a:rPr sz="16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figures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out</a:t>
            </a:r>
            <a:r>
              <a:rPr sz="160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what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r>
              <a:rPr sz="160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when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button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is</a:t>
            </a:r>
            <a:r>
              <a:rPr sz="16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pressed)</a:t>
            </a:r>
            <a:endParaRPr sz="1600">
              <a:latin typeface="Arial MT"/>
              <a:cs typeface="Arial MT"/>
            </a:endParaRPr>
          </a:p>
          <a:p>
            <a:pPr marL="1464945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In</a:t>
            </a:r>
            <a:r>
              <a:rPr sz="1600" spc="-3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simple</a:t>
            </a:r>
            <a:r>
              <a:rPr sz="1600" spc="-5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systems,</a:t>
            </a:r>
            <a:r>
              <a:rPr sz="1600" spc="-1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this</a:t>
            </a:r>
            <a:r>
              <a:rPr sz="1600" spc="-3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is</a:t>
            </a:r>
            <a:r>
              <a:rPr sz="1600" spc="-3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usually</a:t>
            </a:r>
            <a:r>
              <a:rPr sz="1600" spc="-5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application</a:t>
            </a:r>
            <a:r>
              <a:rPr sz="1600" spc="-7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itself,</a:t>
            </a:r>
            <a:r>
              <a:rPr sz="1600" spc="-4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9A0075"/>
                </a:solidFill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1464945">
              <a:lnSpc>
                <a:spcPct val="100000"/>
              </a:lnSpc>
            </a:pP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there</a:t>
            </a:r>
            <a:r>
              <a:rPr sz="1600" spc="-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is</a:t>
            </a:r>
            <a:r>
              <a:rPr sz="1600" spc="-30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typically</a:t>
            </a:r>
            <a:r>
              <a:rPr sz="1600" spc="-3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only</a:t>
            </a:r>
            <a:r>
              <a:rPr sz="1600" spc="-1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a</a:t>
            </a:r>
            <a:r>
              <a:rPr sz="1600" spc="-2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single</a:t>
            </a:r>
            <a:r>
              <a:rPr sz="1600" spc="-3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A0075"/>
                </a:solidFill>
                <a:latin typeface="Arial MT"/>
                <a:cs typeface="Arial MT"/>
              </a:rPr>
              <a:t>Control</a:t>
            </a:r>
            <a:r>
              <a:rPr sz="1600" spc="-25" dirty="0">
                <a:solidFill>
                  <a:srgbClr val="9A007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9A0075"/>
                </a:solidFill>
                <a:latin typeface="Arial MT"/>
                <a:cs typeface="Arial MT"/>
              </a:rPr>
              <a:t>Object</a:t>
            </a:r>
            <a:endParaRPr sz="16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AutoNum type="arabicPeriod" startAt="3"/>
              <a:tabLst>
                <a:tab pos="527685" algn="l"/>
              </a:tabLst>
            </a:pPr>
            <a:r>
              <a:rPr sz="2000" dirty="0">
                <a:latin typeface="Arial MT"/>
                <a:cs typeface="Arial MT"/>
              </a:rPr>
              <a:t>Entity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Objects</a:t>
            </a:r>
            <a:endParaRPr sz="2000">
              <a:latin typeface="Arial MT"/>
              <a:cs typeface="Arial MT"/>
            </a:endParaRPr>
          </a:p>
          <a:p>
            <a:pPr marL="1464945" marR="789305" indent="-51371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store</a:t>
            </a:r>
            <a:r>
              <a:rPr sz="18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or</a:t>
            </a:r>
            <a:r>
              <a:rPr sz="180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persistence</a:t>
            </a:r>
            <a:r>
              <a:rPr sz="180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element</a:t>
            </a:r>
            <a:r>
              <a:rPr sz="180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that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captures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Arial MT"/>
                <a:cs typeface="Arial MT"/>
              </a:rPr>
              <a:t>or </a:t>
            </a:r>
            <a:r>
              <a:rPr sz="1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represents</a:t>
            </a:r>
            <a:r>
              <a:rPr sz="18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information</a:t>
            </a:r>
            <a:r>
              <a:rPr sz="18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(often</a:t>
            </a:r>
            <a:r>
              <a:rPr sz="18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multiple</a:t>
            </a:r>
            <a:r>
              <a:rPr sz="180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objects)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 MT"/>
              <a:cs typeface="Arial MT"/>
            </a:endParaRPr>
          </a:p>
          <a:p>
            <a:pPr marL="317500" marR="563245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The</a:t>
            </a:r>
            <a:r>
              <a:rPr sz="1800" i="1" spc="-50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precise/permanent classification</a:t>
            </a:r>
            <a:r>
              <a:rPr sz="1800" i="1" spc="-25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of</a:t>
            </a:r>
            <a:r>
              <a:rPr sz="1800" i="1" spc="-40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objects</a:t>
            </a:r>
            <a:r>
              <a:rPr sz="1800" i="1" spc="-35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is</a:t>
            </a:r>
            <a:r>
              <a:rPr sz="1800" i="1" spc="-40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not</a:t>
            </a:r>
            <a:r>
              <a:rPr sz="1800" i="1" spc="-35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500AC"/>
                </a:solidFill>
                <a:latin typeface="Arial"/>
                <a:cs typeface="Arial"/>
              </a:rPr>
              <a:t>always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possible</a:t>
            </a:r>
            <a:r>
              <a:rPr sz="1800" i="1" spc="-15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upon</a:t>
            </a:r>
            <a:r>
              <a:rPr sz="1800" i="1" spc="-20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first</a:t>
            </a:r>
            <a:r>
              <a:rPr sz="1800" i="1" spc="-25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review</a:t>
            </a:r>
            <a:r>
              <a:rPr sz="1800" i="1" spc="-10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–</a:t>
            </a:r>
            <a:r>
              <a:rPr sz="1800" i="1" spc="-35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iteration</a:t>
            </a:r>
            <a:r>
              <a:rPr sz="1800" i="1" spc="-20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is</a:t>
            </a:r>
            <a:r>
              <a:rPr sz="1800" i="1" spc="-25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500AC"/>
                </a:solidFill>
                <a:latin typeface="Arial"/>
                <a:cs typeface="Arial"/>
              </a:rPr>
              <a:t>often</a:t>
            </a:r>
            <a:r>
              <a:rPr sz="1800" i="1" spc="-35" dirty="0">
                <a:solidFill>
                  <a:srgbClr val="5500A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500AC"/>
                </a:solidFill>
                <a:latin typeface="Arial"/>
                <a:cs typeface="Arial"/>
              </a:rPr>
              <a:t>necessary!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4238" y="3202122"/>
            <a:ext cx="1196900" cy="11832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8221" y="4722945"/>
            <a:ext cx="1314598" cy="13312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400800" y="1142935"/>
            <a:ext cx="1541780" cy="1242695"/>
            <a:chOff x="6400800" y="1142935"/>
            <a:chExt cx="1541780" cy="1242695"/>
          </a:xfrm>
        </p:grpSpPr>
        <p:sp>
          <p:nvSpPr>
            <p:cNvPr id="8" name="object 8"/>
            <p:cNvSpPr/>
            <p:nvPr/>
          </p:nvSpPr>
          <p:spPr>
            <a:xfrm>
              <a:off x="6741274" y="1142936"/>
              <a:ext cx="1200785" cy="1242695"/>
            </a:xfrm>
            <a:custGeom>
              <a:avLst/>
              <a:gdLst/>
              <a:ahLst/>
              <a:cxnLst/>
              <a:rect l="l" t="t" r="r" b="b"/>
              <a:pathLst>
                <a:path w="1200784" h="1242695">
                  <a:moveTo>
                    <a:pt x="1200746" y="619912"/>
                  </a:moveTo>
                  <a:lnTo>
                    <a:pt x="1073531" y="555104"/>
                  </a:lnTo>
                  <a:lnTo>
                    <a:pt x="1066965" y="550684"/>
                  </a:lnTo>
                  <a:lnTo>
                    <a:pt x="1060945" y="547420"/>
                  </a:lnTo>
                  <a:lnTo>
                    <a:pt x="1054341" y="543039"/>
                  </a:lnTo>
                  <a:lnTo>
                    <a:pt x="1048880" y="539724"/>
                  </a:lnTo>
                  <a:lnTo>
                    <a:pt x="1042822" y="534797"/>
                  </a:lnTo>
                  <a:lnTo>
                    <a:pt x="1014336" y="504583"/>
                  </a:lnTo>
                  <a:lnTo>
                    <a:pt x="1010500" y="499110"/>
                  </a:lnTo>
                  <a:lnTo>
                    <a:pt x="1005547" y="493077"/>
                  </a:lnTo>
                  <a:lnTo>
                    <a:pt x="1002271" y="487045"/>
                  </a:lnTo>
                  <a:lnTo>
                    <a:pt x="998435" y="480961"/>
                  </a:lnTo>
                  <a:lnTo>
                    <a:pt x="995705" y="475475"/>
                  </a:lnTo>
                  <a:lnTo>
                    <a:pt x="991857" y="468896"/>
                  </a:lnTo>
                  <a:lnTo>
                    <a:pt x="988580" y="462305"/>
                  </a:lnTo>
                  <a:lnTo>
                    <a:pt x="985253" y="455168"/>
                  </a:lnTo>
                  <a:lnTo>
                    <a:pt x="983081" y="448576"/>
                  </a:lnTo>
                  <a:lnTo>
                    <a:pt x="979792" y="441439"/>
                  </a:lnTo>
                  <a:lnTo>
                    <a:pt x="976515" y="434860"/>
                  </a:lnTo>
                  <a:lnTo>
                    <a:pt x="972121" y="421690"/>
                  </a:lnTo>
                  <a:lnTo>
                    <a:pt x="969391" y="414553"/>
                  </a:lnTo>
                  <a:lnTo>
                    <a:pt x="967727" y="407403"/>
                  </a:lnTo>
                  <a:lnTo>
                    <a:pt x="964996" y="400265"/>
                  </a:lnTo>
                  <a:lnTo>
                    <a:pt x="963333" y="393687"/>
                  </a:lnTo>
                  <a:lnTo>
                    <a:pt x="961707" y="386549"/>
                  </a:lnTo>
                  <a:lnTo>
                    <a:pt x="960043" y="379958"/>
                  </a:lnTo>
                  <a:lnTo>
                    <a:pt x="958380" y="372821"/>
                  </a:lnTo>
                  <a:lnTo>
                    <a:pt x="957326" y="366788"/>
                  </a:lnTo>
                  <a:lnTo>
                    <a:pt x="955649" y="359651"/>
                  </a:lnTo>
                  <a:lnTo>
                    <a:pt x="954544" y="353060"/>
                  </a:lnTo>
                  <a:lnTo>
                    <a:pt x="952931" y="345922"/>
                  </a:lnTo>
                  <a:lnTo>
                    <a:pt x="952373" y="339344"/>
                  </a:lnTo>
                  <a:lnTo>
                    <a:pt x="950709" y="332752"/>
                  </a:lnTo>
                  <a:lnTo>
                    <a:pt x="950201" y="325615"/>
                  </a:lnTo>
                  <a:lnTo>
                    <a:pt x="949083" y="319532"/>
                  </a:lnTo>
                  <a:lnTo>
                    <a:pt x="947420" y="301434"/>
                  </a:lnTo>
                  <a:lnTo>
                    <a:pt x="946365" y="295402"/>
                  </a:lnTo>
                  <a:lnTo>
                    <a:pt x="944689" y="279463"/>
                  </a:lnTo>
                  <a:lnTo>
                    <a:pt x="944689" y="270116"/>
                  </a:lnTo>
                  <a:lnTo>
                    <a:pt x="944143" y="265188"/>
                  </a:lnTo>
                  <a:lnTo>
                    <a:pt x="944143" y="260261"/>
                  </a:lnTo>
                  <a:lnTo>
                    <a:pt x="943584" y="256400"/>
                  </a:lnTo>
                  <a:lnTo>
                    <a:pt x="943584" y="229501"/>
                  </a:lnTo>
                  <a:lnTo>
                    <a:pt x="944143" y="228942"/>
                  </a:lnTo>
                  <a:lnTo>
                    <a:pt x="710018" y="0"/>
                  </a:lnTo>
                  <a:lnTo>
                    <a:pt x="649922" y="1040663"/>
                  </a:lnTo>
                  <a:lnTo>
                    <a:pt x="647534" y="1039355"/>
                  </a:lnTo>
                  <a:lnTo>
                    <a:pt x="639864" y="1035519"/>
                  </a:lnTo>
                  <a:lnTo>
                    <a:pt x="632739" y="1031671"/>
                  </a:lnTo>
                  <a:lnTo>
                    <a:pt x="625576" y="1028928"/>
                  </a:lnTo>
                  <a:lnTo>
                    <a:pt x="618451" y="1025639"/>
                  </a:lnTo>
                  <a:lnTo>
                    <a:pt x="603097" y="1019048"/>
                  </a:lnTo>
                  <a:lnTo>
                    <a:pt x="595426" y="1016304"/>
                  </a:lnTo>
                  <a:lnTo>
                    <a:pt x="580072" y="1009713"/>
                  </a:lnTo>
                  <a:lnTo>
                    <a:pt x="572401" y="1008062"/>
                  </a:lnTo>
                  <a:lnTo>
                    <a:pt x="564718" y="1005319"/>
                  </a:lnTo>
                  <a:lnTo>
                    <a:pt x="557047" y="1003122"/>
                  </a:lnTo>
                  <a:lnTo>
                    <a:pt x="532396" y="996543"/>
                  </a:lnTo>
                  <a:lnTo>
                    <a:pt x="524725" y="994892"/>
                  </a:lnTo>
                  <a:lnTo>
                    <a:pt x="516483" y="993241"/>
                  </a:lnTo>
                  <a:lnTo>
                    <a:pt x="508812" y="991590"/>
                  </a:lnTo>
                  <a:lnTo>
                    <a:pt x="500024" y="990498"/>
                  </a:lnTo>
                  <a:lnTo>
                    <a:pt x="492353" y="989393"/>
                  </a:lnTo>
                  <a:lnTo>
                    <a:pt x="466598" y="986104"/>
                  </a:lnTo>
                  <a:lnTo>
                    <a:pt x="458355" y="986104"/>
                  </a:lnTo>
                  <a:lnTo>
                    <a:pt x="449580" y="984999"/>
                  </a:lnTo>
                  <a:lnTo>
                    <a:pt x="398056" y="984999"/>
                  </a:lnTo>
                  <a:lnTo>
                    <a:pt x="389280" y="986104"/>
                  </a:lnTo>
                  <a:lnTo>
                    <a:pt x="381038" y="986104"/>
                  </a:lnTo>
                  <a:lnTo>
                    <a:pt x="364070" y="988301"/>
                  </a:lnTo>
                  <a:lnTo>
                    <a:pt x="356400" y="989393"/>
                  </a:lnTo>
                  <a:lnTo>
                    <a:pt x="347611" y="990498"/>
                  </a:lnTo>
                  <a:lnTo>
                    <a:pt x="339928" y="991590"/>
                  </a:lnTo>
                  <a:lnTo>
                    <a:pt x="331152" y="993241"/>
                  </a:lnTo>
                  <a:lnTo>
                    <a:pt x="314731" y="996543"/>
                  </a:lnTo>
                  <a:lnTo>
                    <a:pt x="306501" y="998728"/>
                  </a:lnTo>
                  <a:lnTo>
                    <a:pt x="291147" y="1003122"/>
                  </a:lnTo>
                  <a:lnTo>
                    <a:pt x="282917" y="1005319"/>
                  </a:lnTo>
                  <a:lnTo>
                    <a:pt x="275234" y="1008062"/>
                  </a:lnTo>
                  <a:lnTo>
                    <a:pt x="267563" y="1009713"/>
                  </a:lnTo>
                  <a:lnTo>
                    <a:pt x="252209" y="1016304"/>
                  </a:lnTo>
                  <a:lnTo>
                    <a:pt x="244538" y="1019048"/>
                  </a:lnTo>
                  <a:lnTo>
                    <a:pt x="236855" y="1022337"/>
                  </a:lnTo>
                  <a:lnTo>
                    <a:pt x="229743" y="1025639"/>
                  </a:lnTo>
                  <a:lnTo>
                    <a:pt x="222059" y="1028928"/>
                  </a:lnTo>
                  <a:lnTo>
                    <a:pt x="214388" y="1031671"/>
                  </a:lnTo>
                  <a:lnTo>
                    <a:pt x="207264" y="1035519"/>
                  </a:lnTo>
                  <a:lnTo>
                    <a:pt x="200698" y="1039355"/>
                  </a:lnTo>
                  <a:lnTo>
                    <a:pt x="193027" y="1043203"/>
                  </a:lnTo>
                  <a:lnTo>
                    <a:pt x="186410" y="1047051"/>
                  </a:lnTo>
                  <a:lnTo>
                    <a:pt x="179285" y="1051991"/>
                  </a:lnTo>
                  <a:lnTo>
                    <a:pt x="173278" y="1056386"/>
                  </a:lnTo>
                  <a:lnTo>
                    <a:pt x="166154" y="1060221"/>
                  </a:lnTo>
                  <a:lnTo>
                    <a:pt x="159537" y="1064615"/>
                  </a:lnTo>
                  <a:lnTo>
                    <a:pt x="152425" y="1069009"/>
                  </a:lnTo>
                  <a:lnTo>
                    <a:pt x="145859" y="1073950"/>
                  </a:lnTo>
                  <a:lnTo>
                    <a:pt x="132676" y="1082738"/>
                  </a:lnTo>
                  <a:lnTo>
                    <a:pt x="126657" y="1088224"/>
                  </a:lnTo>
                  <a:lnTo>
                    <a:pt x="120624" y="1093165"/>
                  </a:lnTo>
                  <a:lnTo>
                    <a:pt x="114046" y="1097559"/>
                  </a:lnTo>
                  <a:lnTo>
                    <a:pt x="108013" y="1103604"/>
                  </a:lnTo>
                  <a:lnTo>
                    <a:pt x="101981" y="1108544"/>
                  </a:lnTo>
                  <a:lnTo>
                    <a:pt x="96507" y="1114577"/>
                  </a:lnTo>
                  <a:lnTo>
                    <a:pt x="90474" y="1119517"/>
                  </a:lnTo>
                  <a:lnTo>
                    <a:pt x="84988" y="1125016"/>
                  </a:lnTo>
                  <a:lnTo>
                    <a:pt x="78955" y="1131608"/>
                  </a:lnTo>
                  <a:lnTo>
                    <a:pt x="74015" y="1137640"/>
                  </a:lnTo>
                  <a:lnTo>
                    <a:pt x="67995" y="1143127"/>
                  </a:lnTo>
                  <a:lnTo>
                    <a:pt x="63055" y="1148626"/>
                  </a:lnTo>
                  <a:lnTo>
                    <a:pt x="57023" y="1154658"/>
                  </a:lnTo>
                  <a:lnTo>
                    <a:pt x="52641" y="1161249"/>
                  </a:lnTo>
                  <a:lnTo>
                    <a:pt x="42214" y="1173873"/>
                  </a:lnTo>
                  <a:lnTo>
                    <a:pt x="37287" y="1180465"/>
                  </a:lnTo>
                  <a:lnTo>
                    <a:pt x="32905" y="1187056"/>
                  </a:lnTo>
                  <a:lnTo>
                    <a:pt x="28511" y="1193101"/>
                  </a:lnTo>
                  <a:lnTo>
                    <a:pt x="23583" y="1200238"/>
                  </a:lnTo>
                  <a:lnTo>
                    <a:pt x="19189" y="1206817"/>
                  </a:lnTo>
                  <a:lnTo>
                    <a:pt x="14808" y="1213954"/>
                  </a:lnTo>
                  <a:lnTo>
                    <a:pt x="10426" y="1220546"/>
                  </a:lnTo>
                  <a:lnTo>
                    <a:pt x="7124" y="1227683"/>
                  </a:lnTo>
                  <a:lnTo>
                    <a:pt x="2743" y="1234821"/>
                  </a:lnTo>
                  <a:lnTo>
                    <a:pt x="0" y="1242504"/>
                  </a:lnTo>
                  <a:lnTo>
                    <a:pt x="849299" y="1242504"/>
                  </a:lnTo>
                  <a:lnTo>
                    <a:pt x="845464" y="1234821"/>
                  </a:lnTo>
                  <a:lnTo>
                    <a:pt x="841616" y="1227683"/>
                  </a:lnTo>
                  <a:lnTo>
                    <a:pt x="837222" y="1220546"/>
                  </a:lnTo>
                  <a:lnTo>
                    <a:pt x="833386" y="1213954"/>
                  </a:lnTo>
                  <a:lnTo>
                    <a:pt x="828446" y="1206817"/>
                  </a:lnTo>
                  <a:lnTo>
                    <a:pt x="824090" y="1200238"/>
                  </a:lnTo>
                  <a:lnTo>
                    <a:pt x="819696" y="1193101"/>
                  </a:lnTo>
                  <a:lnTo>
                    <a:pt x="815314" y="1187056"/>
                  </a:lnTo>
                  <a:lnTo>
                    <a:pt x="805408" y="1173873"/>
                  </a:lnTo>
                  <a:lnTo>
                    <a:pt x="799960" y="1167841"/>
                  </a:lnTo>
                  <a:lnTo>
                    <a:pt x="795566" y="1161249"/>
                  </a:lnTo>
                  <a:lnTo>
                    <a:pt x="790054" y="1154658"/>
                  </a:lnTo>
                  <a:lnTo>
                    <a:pt x="785152" y="1148626"/>
                  </a:lnTo>
                  <a:lnTo>
                    <a:pt x="779653" y="1143127"/>
                  </a:lnTo>
                  <a:lnTo>
                    <a:pt x="774712" y="1137640"/>
                  </a:lnTo>
                  <a:lnTo>
                    <a:pt x="768692" y="1131608"/>
                  </a:lnTo>
                  <a:lnTo>
                    <a:pt x="763193" y="1125016"/>
                  </a:lnTo>
                  <a:lnTo>
                    <a:pt x="751674" y="1114577"/>
                  </a:lnTo>
                  <a:lnTo>
                    <a:pt x="745667" y="1108544"/>
                  </a:lnTo>
                  <a:lnTo>
                    <a:pt x="739660" y="1103604"/>
                  </a:lnTo>
                  <a:lnTo>
                    <a:pt x="733602" y="1097559"/>
                  </a:lnTo>
                  <a:lnTo>
                    <a:pt x="728141" y="1093165"/>
                  </a:lnTo>
                  <a:lnTo>
                    <a:pt x="721525" y="1088224"/>
                  </a:lnTo>
                  <a:lnTo>
                    <a:pt x="714413" y="1082738"/>
                  </a:lnTo>
                  <a:lnTo>
                    <a:pt x="713587" y="1082192"/>
                  </a:lnTo>
                  <a:lnTo>
                    <a:pt x="1200746" y="1082192"/>
                  </a:lnTo>
                  <a:lnTo>
                    <a:pt x="1200746" y="981163"/>
                  </a:lnTo>
                  <a:lnTo>
                    <a:pt x="929347" y="981163"/>
                  </a:lnTo>
                  <a:lnTo>
                    <a:pt x="929347" y="937234"/>
                  </a:lnTo>
                  <a:lnTo>
                    <a:pt x="1200746" y="937234"/>
                  </a:lnTo>
                  <a:lnTo>
                    <a:pt x="1200746" y="892771"/>
                  </a:lnTo>
                  <a:lnTo>
                    <a:pt x="928789" y="892771"/>
                  </a:lnTo>
                  <a:lnTo>
                    <a:pt x="928789" y="848296"/>
                  </a:lnTo>
                  <a:lnTo>
                    <a:pt x="1200746" y="848296"/>
                  </a:lnTo>
                  <a:lnTo>
                    <a:pt x="1200746" y="804367"/>
                  </a:lnTo>
                  <a:lnTo>
                    <a:pt x="928789" y="804367"/>
                  </a:lnTo>
                  <a:lnTo>
                    <a:pt x="928789" y="759917"/>
                  </a:lnTo>
                  <a:lnTo>
                    <a:pt x="1200746" y="759917"/>
                  </a:lnTo>
                  <a:lnTo>
                    <a:pt x="1200746" y="715429"/>
                  </a:lnTo>
                  <a:lnTo>
                    <a:pt x="928230" y="715429"/>
                  </a:lnTo>
                  <a:lnTo>
                    <a:pt x="928230" y="671487"/>
                  </a:lnTo>
                  <a:lnTo>
                    <a:pt x="1200746" y="671487"/>
                  </a:lnTo>
                  <a:lnTo>
                    <a:pt x="1200746" y="619912"/>
                  </a:lnTo>
                  <a:close/>
                </a:path>
              </a:pathLst>
            </a:custGeom>
            <a:solidFill>
              <a:srgbClr val="037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0800" y="1142958"/>
              <a:ext cx="1055370" cy="1082675"/>
            </a:xfrm>
            <a:custGeom>
              <a:avLst/>
              <a:gdLst/>
              <a:ahLst/>
              <a:cxnLst/>
              <a:rect l="l" t="t" r="r" b="b"/>
              <a:pathLst>
                <a:path w="1055370" h="1082675">
                  <a:moveTo>
                    <a:pt x="1054887" y="0"/>
                  </a:moveTo>
                  <a:lnTo>
                    <a:pt x="0" y="0"/>
                  </a:lnTo>
                  <a:lnTo>
                    <a:pt x="0" y="1082157"/>
                  </a:lnTo>
                  <a:lnTo>
                    <a:pt x="1054887" y="1082157"/>
                  </a:lnTo>
                  <a:lnTo>
                    <a:pt x="1054887" y="0"/>
                  </a:lnTo>
                  <a:close/>
                </a:path>
              </a:pathLst>
            </a:custGeom>
            <a:solidFill>
              <a:srgbClr val="9ED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14293" y="1230256"/>
              <a:ext cx="827405" cy="778510"/>
            </a:xfrm>
            <a:custGeom>
              <a:avLst/>
              <a:gdLst/>
              <a:ahLst/>
              <a:cxnLst/>
              <a:rect l="l" t="t" r="r" b="b"/>
              <a:pathLst>
                <a:path w="827404" h="778510">
                  <a:moveTo>
                    <a:pt x="826805" y="0"/>
                  </a:moveTo>
                  <a:lnTo>
                    <a:pt x="0" y="0"/>
                  </a:lnTo>
                  <a:lnTo>
                    <a:pt x="0" y="777986"/>
                  </a:lnTo>
                  <a:lnTo>
                    <a:pt x="826805" y="0"/>
                  </a:lnTo>
                  <a:close/>
                </a:path>
              </a:pathLst>
            </a:custGeom>
            <a:solidFill>
              <a:srgbClr val="037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1028" y="1271963"/>
              <a:ext cx="744220" cy="701040"/>
            </a:xfrm>
            <a:custGeom>
              <a:avLst/>
              <a:gdLst/>
              <a:ahLst/>
              <a:cxnLst/>
              <a:rect l="l" t="t" r="r" b="b"/>
              <a:pathLst>
                <a:path w="744220" h="701039">
                  <a:moveTo>
                    <a:pt x="743998" y="0"/>
                  </a:moveTo>
                  <a:lnTo>
                    <a:pt x="0" y="0"/>
                  </a:lnTo>
                  <a:lnTo>
                    <a:pt x="0" y="700590"/>
                  </a:lnTo>
                  <a:lnTo>
                    <a:pt x="743998" y="700590"/>
                  </a:lnTo>
                  <a:lnTo>
                    <a:pt x="743998" y="0"/>
                  </a:lnTo>
                  <a:close/>
                </a:path>
              </a:pathLst>
            </a:custGeom>
            <a:solidFill>
              <a:srgbClr val="ECE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4049" y="2045027"/>
              <a:ext cx="287655" cy="46355"/>
            </a:xfrm>
            <a:custGeom>
              <a:avLst/>
              <a:gdLst/>
              <a:ahLst/>
              <a:cxnLst/>
              <a:rect l="l" t="t" r="r" b="b"/>
              <a:pathLst>
                <a:path w="287654" h="46355">
                  <a:moveTo>
                    <a:pt x="287301" y="0"/>
                  </a:moveTo>
                  <a:lnTo>
                    <a:pt x="0" y="0"/>
                  </a:lnTo>
                  <a:lnTo>
                    <a:pt x="0" y="46119"/>
                  </a:lnTo>
                  <a:lnTo>
                    <a:pt x="287301" y="46119"/>
                  </a:lnTo>
                  <a:lnTo>
                    <a:pt x="287301" y="0"/>
                  </a:lnTo>
                  <a:close/>
                </a:path>
              </a:pathLst>
            </a:custGeom>
            <a:solidFill>
              <a:srgbClr val="809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1756" y="132303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4852" y="0"/>
                  </a:moveTo>
                  <a:lnTo>
                    <a:pt x="0" y="0"/>
                  </a:lnTo>
                  <a:lnTo>
                    <a:pt x="0" y="94984"/>
                  </a:lnTo>
                  <a:lnTo>
                    <a:pt x="94852" y="94984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A84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6792" y="1478383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4">
                  <a:moveTo>
                    <a:pt x="95403" y="0"/>
                  </a:moveTo>
                  <a:lnTo>
                    <a:pt x="0" y="0"/>
                  </a:lnTo>
                  <a:lnTo>
                    <a:pt x="0" y="95536"/>
                  </a:lnTo>
                  <a:lnTo>
                    <a:pt x="95403" y="95536"/>
                  </a:lnTo>
                  <a:lnTo>
                    <a:pt x="95403" y="0"/>
                  </a:lnTo>
                  <a:close/>
                </a:path>
              </a:pathLst>
            </a:custGeom>
            <a:solidFill>
              <a:srgbClr val="A2B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6970" y="1539360"/>
              <a:ext cx="371717" cy="282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723"/>
            <a:ext cx="70650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For</a:t>
            </a:r>
            <a:r>
              <a:rPr spc="-30" dirty="0"/>
              <a:t> </a:t>
            </a:r>
            <a:r>
              <a:rPr dirty="0"/>
              <a:t>each</a:t>
            </a:r>
            <a:r>
              <a:rPr spc="-25" dirty="0"/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Case,</a:t>
            </a:r>
            <a:r>
              <a:rPr spc="-40" dirty="0"/>
              <a:t> </a:t>
            </a:r>
            <a:r>
              <a:rPr dirty="0"/>
              <a:t>draw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UML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high- </a:t>
            </a:r>
            <a:r>
              <a:rPr b="1" dirty="0">
                <a:latin typeface="Arial"/>
                <a:cs typeface="Arial"/>
              </a:rPr>
              <a:t>level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Sequence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Diagram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dirty="0"/>
              <a:t>showing</a:t>
            </a:r>
            <a:r>
              <a:rPr spc="-60" dirty="0"/>
              <a:t> </a:t>
            </a:r>
            <a:r>
              <a:rPr spc="-25" dirty="0"/>
              <a:t>the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1397"/>
            <a:ext cx="7026275" cy="3022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0066"/>
                </a:solidFill>
                <a:latin typeface="Arial MT"/>
                <a:cs typeface="Arial MT"/>
              </a:rPr>
              <a:t>interaction</a:t>
            </a:r>
            <a:r>
              <a:rPr sz="3200" spc="-105" dirty="0">
                <a:solidFill>
                  <a:srgbClr val="33006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30066"/>
                </a:solidFill>
                <a:latin typeface="Arial MT"/>
                <a:cs typeface="Arial MT"/>
              </a:rPr>
              <a:t>between</a:t>
            </a:r>
            <a:r>
              <a:rPr sz="3200" spc="-95" dirty="0">
                <a:solidFill>
                  <a:srgbClr val="330066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30066"/>
                </a:solidFill>
                <a:latin typeface="Arial MT"/>
                <a:cs typeface="Arial MT"/>
              </a:rPr>
              <a:t>objects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3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purpose</a:t>
            </a:r>
            <a:r>
              <a:rPr sz="3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this</a:t>
            </a:r>
            <a:r>
              <a:rPr sz="3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diagram</a:t>
            </a:r>
            <a:r>
              <a:rPr sz="3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3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begin</a:t>
            </a:r>
            <a:r>
              <a:rPr sz="3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identify</a:t>
            </a:r>
            <a:r>
              <a:rPr sz="30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3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fundamental</a:t>
            </a:r>
            <a:r>
              <a:rPr sz="3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Arial MT"/>
                <a:cs typeface="Arial MT"/>
              </a:rPr>
              <a:t>classes</a:t>
            </a:r>
            <a:endParaRPr sz="3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their </a:t>
            </a:r>
            <a:r>
              <a:rPr sz="3000" spc="-10" dirty="0">
                <a:latin typeface="Arial MT"/>
                <a:cs typeface="Arial MT"/>
              </a:rPr>
              <a:t>behaviors</a:t>
            </a:r>
            <a:endParaRPr sz="3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attributes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972" y="4250435"/>
            <a:ext cx="685800" cy="1388745"/>
            <a:chOff x="537972" y="4250435"/>
            <a:chExt cx="685800" cy="13887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215" y="4379714"/>
              <a:ext cx="519869" cy="11673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7972" y="4250435"/>
              <a:ext cx="685800" cy="1388745"/>
            </a:xfrm>
            <a:custGeom>
              <a:avLst/>
              <a:gdLst/>
              <a:ahLst/>
              <a:cxnLst/>
              <a:rect l="l" t="t" r="r" b="b"/>
              <a:pathLst>
                <a:path w="685800" h="1388745">
                  <a:moveTo>
                    <a:pt x="342900" y="0"/>
                  </a:moveTo>
                  <a:lnTo>
                    <a:pt x="281262" y="11183"/>
                  </a:lnTo>
                  <a:lnTo>
                    <a:pt x="223249" y="43426"/>
                  </a:lnTo>
                  <a:lnTo>
                    <a:pt x="169830" y="94770"/>
                  </a:lnTo>
                  <a:lnTo>
                    <a:pt x="145145" y="126992"/>
                  </a:lnTo>
                  <a:lnTo>
                    <a:pt x="121972" y="163254"/>
                  </a:lnTo>
                  <a:lnTo>
                    <a:pt x="100431" y="203311"/>
                  </a:lnTo>
                  <a:lnTo>
                    <a:pt x="80644" y="246918"/>
                  </a:lnTo>
                  <a:lnTo>
                    <a:pt x="62731" y="293830"/>
                  </a:lnTo>
                  <a:lnTo>
                    <a:pt x="46815" y="343803"/>
                  </a:lnTo>
                  <a:lnTo>
                    <a:pt x="33014" y="396590"/>
                  </a:lnTo>
                  <a:lnTo>
                    <a:pt x="21452" y="451948"/>
                  </a:lnTo>
                  <a:lnTo>
                    <a:pt x="12248" y="509631"/>
                  </a:lnTo>
                  <a:lnTo>
                    <a:pt x="5524" y="569394"/>
                  </a:lnTo>
                  <a:lnTo>
                    <a:pt x="1401" y="630993"/>
                  </a:lnTo>
                  <a:lnTo>
                    <a:pt x="0" y="694182"/>
                  </a:lnTo>
                  <a:lnTo>
                    <a:pt x="1401" y="757370"/>
                  </a:lnTo>
                  <a:lnTo>
                    <a:pt x="5524" y="818969"/>
                  </a:lnTo>
                  <a:lnTo>
                    <a:pt x="12248" y="878732"/>
                  </a:lnTo>
                  <a:lnTo>
                    <a:pt x="21452" y="936415"/>
                  </a:lnTo>
                  <a:lnTo>
                    <a:pt x="33014" y="991773"/>
                  </a:lnTo>
                  <a:lnTo>
                    <a:pt x="46815" y="1044560"/>
                  </a:lnTo>
                  <a:lnTo>
                    <a:pt x="62731" y="1094533"/>
                  </a:lnTo>
                  <a:lnTo>
                    <a:pt x="80644" y="1141445"/>
                  </a:lnTo>
                  <a:lnTo>
                    <a:pt x="100431" y="1185052"/>
                  </a:lnTo>
                  <a:lnTo>
                    <a:pt x="121972" y="1225109"/>
                  </a:lnTo>
                  <a:lnTo>
                    <a:pt x="145145" y="1261371"/>
                  </a:lnTo>
                  <a:lnTo>
                    <a:pt x="169830" y="1293593"/>
                  </a:lnTo>
                  <a:lnTo>
                    <a:pt x="195905" y="1321530"/>
                  </a:lnTo>
                  <a:lnTo>
                    <a:pt x="251742" y="1363569"/>
                  </a:lnTo>
                  <a:lnTo>
                    <a:pt x="311688" y="1385527"/>
                  </a:lnTo>
                  <a:lnTo>
                    <a:pt x="342900" y="1388364"/>
                  </a:lnTo>
                  <a:lnTo>
                    <a:pt x="374111" y="1385527"/>
                  </a:lnTo>
                  <a:lnTo>
                    <a:pt x="434057" y="1363569"/>
                  </a:lnTo>
                  <a:lnTo>
                    <a:pt x="489894" y="1321530"/>
                  </a:lnTo>
                  <a:lnTo>
                    <a:pt x="515969" y="1293593"/>
                  </a:lnTo>
                  <a:lnTo>
                    <a:pt x="540654" y="1261371"/>
                  </a:lnTo>
                  <a:lnTo>
                    <a:pt x="563827" y="1225109"/>
                  </a:lnTo>
                  <a:lnTo>
                    <a:pt x="585368" y="1185052"/>
                  </a:lnTo>
                  <a:lnTo>
                    <a:pt x="605155" y="1141445"/>
                  </a:lnTo>
                  <a:lnTo>
                    <a:pt x="623068" y="1094533"/>
                  </a:lnTo>
                  <a:lnTo>
                    <a:pt x="638984" y="1044560"/>
                  </a:lnTo>
                  <a:lnTo>
                    <a:pt x="652785" y="991773"/>
                  </a:lnTo>
                  <a:lnTo>
                    <a:pt x="664347" y="936415"/>
                  </a:lnTo>
                  <a:lnTo>
                    <a:pt x="673551" y="878732"/>
                  </a:lnTo>
                  <a:lnTo>
                    <a:pt x="680275" y="818969"/>
                  </a:lnTo>
                  <a:lnTo>
                    <a:pt x="684398" y="757370"/>
                  </a:lnTo>
                  <a:lnTo>
                    <a:pt x="685800" y="694182"/>
                  </a:lnTo>
                  <a:lnTo>
                    <a:pt x="684398" y="630993"/>
                  </a:lnTo>
                  <a:lnTo>
                    <a:pt x="680275" y="569394"/>
                  </a:lnTo>
                  <a:lnTo>
                    <a:pt x="673551" y="509631"/>
                  </a:lnTo>
                  <a:lnTo>
                    <a:pt x="664347" y="451948"/>
                  </a:lnTo>
                  <a:lnTo>
                    <a:pt x="652785" y="396590"/>
                  </a:lnTo>
                  <a:lnTo>
                    <a:pt x="638984" y="343803"/>
                  </a:lnTo>
                  <a:lnTo>
                    <a:pt x="623068" y="293830"/>
                  </a:lnTo>
                  <a:lnTo>
                    <a:pt x="605155" y="246918"/>
                  </a:lnTo>
                  <a:lnTo>
                    <a:pt x="585368" y="203311"/>
                  </a:lnTo>
                  <a:lnTo>
                    <a:pt x="563827" y="163254"/>
                  </a:lnTo>
                  <a:lnTo>
                    <a:pt x="540654" y="126992"/>
                  </a:lnTo>
                  <a:lnTo>
                    <a:pt x="515969" y="94770"/>
                  </a:lnTo>
                  <a:lnTo>
                    <a:pt x="489894" y="66833"/>
                  </a:lnTo>
                  <a:lnTo>
                    <a:pt x="434057" y="24794"/>
                  </a:lnTo>
                  <a:lnTo>
                    <a:pt x="374111" y="283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6FC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61763" y="4423132"/>
            <a:ext cx="1056640" cy="995044"/>
            <a:chOff x="6161763" y="4423132"/>
            <a:chExt cx="1056640" cy="99504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1763" y="4423132"/>
              <a:ext cx="1056595" cy="9945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00799" y="452780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00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00273" y="4527803"/>
            <a:ext cx="953769" cy="955040"/>
            <a:chOff x="3800273" y="4527803"/>
            <a:chExt cx="953769" cy="9550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0273" y="4560276"/>
              <a:ext cx="953664" cy="9222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71544" y="4527803"/>
              <a:ext cx="609600" cy="655320"/>
            </a:xfrm>
            <a:custGeom>
              <a:avLst/>
              <a:gdLst/>
              <a:ahLst/>
              <a:cxnLst/>
              <a:rect l="l" t="t" r="r" b="b"/>
              <a:pathLst>
                <a:path w="609600" h="655320">
                  <a:moveTo>
                    <a:pt x="304800" y="0"/>
                  </a:moveTo>
                  <a:lnTo>
                    <a:pt x="259772" y="3552"/>
                  </a:lnTo>
                  <a:lnTo>
                    <a:pt x="216792" y="13871"/>
                  </a:lnTo>
                  <a:lnTo>
                    <a:pt x="176330" y="30451"/>
                  </a:lnTo>
                  <a:lnTo>
                    <a:pt x="138860" y="52784"/>
                  </a:lnTo>
                  <a:lnTo>
                    <a:pt x="104853" y="80364"/>
                  </a:lnTo>
                  <a:lnTo>
                    <a:pt x="74783" y="112685"/>
                  </a:lnTo>
                  <a:lnTo>
                    <a:pt x="49120" y="149239"/>
                  </a:lnTo>
                  <a:lnTo>
                    <a:pt x="28338" y="189521"/>
                  </a:lnTo>
                  <a:lnTo>
                    <a:pt x="12909" y="233022"/>
                  </a:lnTo>
                  <a:lnTo>
                    <a:pt x="3306" y="279237"/>
                  </a:lnTo>
                  <a:lnTo>
                    <a:pt x="0" y="327660"/>
                  </a:lnTo>
                  <a:lnTo>
                    <a:pt x="3306" y="376082"/>
                  </a:lnTo>
                  <a:lnTo>
                    <a:pt x="12909" y="422297"/>
                  </a:lnTo>
                  <a:lnTo>
                    <a:pt x="28338" y="465798"/>
                  </a:lnTo>
                  <a:lnTo>
                    <a:pt x="49120" y="506080"/>
                  </a:lnTo>
                  <a:lnTo>
                    <a:pt x="74783" y="542634"/>
                  </a:lnTo>
                  <a:lnTo>
                    <a:pt x="104853" y="574955"/>
                  </a:lnTo>
                  <a:lnTo>
                    <a:pt x="138860" y="602535"/>
                  </a:lnTo>
                  <a:lnTo>
                    <a:pt x="176330" y="624868"/>
                  </a:lnTo>
                  <a:lnTo>
                    <a:pt x="216792" y="641448"/>
                  </a:lnTo>
                  <a:lnTo>
                    <a:pt x="259772" y="651767"/>
                  </a:lnTo>
                  <a:lnTo>
                    <a:pt x="304800" y="655320"/>
                  </a:lnTo>
                  <a:lnTo>
                    <a:pt x="349827" y="651767"/>
                  </a:lnTo>
                  <a:lnTo>
                    <a:pt x="392807" y="641448"/>
                  </a:lnTo>
                  <a:lnTo>
                    <a:pt x="433269" y="624868"/>
                  </a:lnTo>
                  <a:lnTo>
                    <a:pt x="470739" y="602535"/>
                  </a:lnTo>
                  <a:lnTo>
                    <a:pt x="504746" y="574955"/>
                  </a:lnTo>
                  <a:lnTo>
                    <a:pt x="534816" y="542634"/>
                  </a:lnTo>
                  <a:lnTo>
                    <a:pt x="560479" y="506080"/>
                  </a:lnTo>
                  <a:lnTo>
                    <a:pt x="581261" y="465798"/>
                  </a:lnTo>
                  <a:lnTo>
                    <a:pt x="596690" y="422297"/>
                  </a:lnTo>
                  <a:lnTo>
                    <a:pt x="606293" y="376082"/>
                  </a:lnTo>
                  <a:lnTo>
                    <a:pt x="609600" y="327660"/>
                  </a:lnTo>
                  <a:lnTo>
                    <a:pt x="606293" y="279237"/>
                  </a:lnTo>
                  <a:lnTo>
                    <a:pt x="596690" y="233022"/>
                  </a:lnTo>
                  <a:lnTo>
                    <a:pt x="581261" y="189521"/>
                  </a:lnTo>
                  <a:lnTo>
                    <a:pt x="560479" y="149239"/>
                  </a:lnTo>
                  <a:lnTo>
                    <a:pt x="534816" y="112685"/>
                  </a:lnTo>
                  <a:lnTo>
                    <a:pt x="504746" y="80364"/>
                  </a:lnTo>
                  <a:lnTo>
                    <a:pt x="470739" y="52784"/>
                  </a:lnTo>
                  <a:lnTo>
                    <a:pt x="433269" y="30451"/>
                  </a:lnTo>
                  <a:lnTo>
                    <a:pt x="392807" y="13871"/>
                  </a:lnTo>
                  <a:lnTo>
                    <a:pt x="349827" y="355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500AC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99591" y="4469891"/>
            <a:ext cx="1136015" cy="875030"/>
            <a:chOff x="1899591" y="4469891"/>
            <a:chExt cx="1136015" cy="87503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9591" y="4506643"/>
              <a:ext cx="1135529" cy="8381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62555" y="446989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799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599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799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AF5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1600200"/>
            <a:ext cx="5735320" cy="3888104"/>
            <a:chOff x="304800" y="1600200"/>
            <a:chExt cx="5735320" cy="38881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923" y="1716023"/>
              <a:ext cx="5487110" cy="37719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800" y="16002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292227" y="3306"/>
                  </a:lnTo>
                  <a:lnTo>
                    <a:pt x="243864" y="12909"/>
                  </a:lnTo>
                  <a:lnTo>
                    <a:pt x="198340" y="28338"/>
                  </a:lnTo>
                  <a:lnTo>
                    <a:pt x="156185" y="49120"/>
                  </a:lnTo>
                  <a:lnTo>
                    <a:pt x="117930" y="74783"/>
                  </a:lnTo>
                  <a:lnTo>
                    <a:pt x="84106" y="104853"/>
                  </a:lnTo>
                  <a:lnTo>
                    <a:pt x="55242" y="138860"/>
                  </a:lnTo>
                  <a:lnTo>
                    <a:pt x="31869" y="176330"/>
                  </a:lnTo>
                  <a:lnTo>
                    <a:pt x="14517" y="216792"/>
                  </a:lnTo>
                  <a:lnTo>
                    <a:pt x="3717" y="259772"/>
                  </a:lnTo>
                  <a:lnTo>
                    <a:pt x="0" y="304800"/>
                  </a:lnTo>
                  <a:lnTo>
                    <a:pt x="3717" y="349827"/>
                  </a:lnTo>
                  <a:lnTo>
                    <a:pt x="14517" y="392807"/>
                  </a:lnTo>
                  <a:lnTo>
                    <a:pt x="31869" y="433269"/>
                  </a:lnTo>
                  <a:lnTo>
                    <a:pt x="55242" y="470739"/>
                  </a:lnTo>
                  <a:lnTo>
                    <a:pt x="84106" y="504746"/>
                  </a:lnTo>
                  <a:lnTo>
                    <a:pt x="117930" y="534816"/>
                  </a:lnTo>
                  <a:lnTo>
                    <a:pt x="156185" y="560479"/>
                  </a:lnTo>
                  <a:lnTo>
                    <a:pt x="198340" y="581261"/>
                  </a:lnTo>
                  <a:lnTo>
                    <a:pt x="243864" y="596690"/>
                  </a:lnTo>
                  <a:lnTo>
                    <a:pt x="292227" y="606293"/>
                  </a:lnTo>
                  <a:lnTo>
                    <a:pt x="342900" y="609600"/>
                  </a:lnTo>
                  <a:lnTo>
                    <a:pt x="393572" y="606293"/>
                  </a:lnTo>
                  <a:lnTo>
                    <a:pt x="441935" y="596690"/>
                  </a:lnTo>
                  <a:lnTo>
                    <a:pt x="487459" y="581261"/>
                  </a:lnTo>
                  <a:lnTo>
                    <a:pt x="529614" y="560479"/>
                  </a:lnTo>
                  <a:lnTo>
                    <a:pt x="567869" y="534816"/>
                  </a:lnTo>
                  <a:lnTo>
                    <a:pt x="601693" y="504746"/>
                  </a:lnTo>
                  <a:lnTo>
                    <a:pt x="630557" y="470739"/>
                  </a:lnTo>
                  <a:lnTo>
                    <a:pt x="653930" y="433269"/>
                  </a:lnTo>
                  <a:lnTo>
                    <a:pt x="671282" y="392807"/>
                  </a:lnTo>
                  <a:lnTo>
                    <a:pt x="682082" y="349827"/>
                  </a:lnTo>
                  <a:lnTo>
                    <a:pt x="685800" y="304800"/>
                  </a:lnTo>
                  <a:lnTo>
                    <a:pt x="682082" y="259772"/>
                  </a:lnTo>
                  <a:lnTo>
                    <a:pt x="671282" y="216792"/>
                  </a:lnTo>
                  <a:lnTo>
                    <a:pt x="653930" y="176330"/>
                  </a:lnTo>
                  <a:lnTo>
                    <a:pt x="630557" y="138860"/>
                  </a:lnTo>
                  <a:lnTo>
                    <a:pt x="601693" y="104853"/>
                  </a:lnTo>
                  <a:lnTo>
                    <a:pt x="567869" y="74783"/>
                  </a:lnTo>
                  <a:lnTo>
                    <a:pt x="529614" y="49120"/>
                  </a:lnTo>
                  <a:lnTo>
                    <a:pt x="487459" y="28338"/>
                  </a:lnTo>
                  <a:lnTo>
                    <a:pt x="441935" y="12909"/>
                  </a:lnTo>
                  <a:lnTo>
                    <a:pt x="393572" y="330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6FC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600" y="16764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4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4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500AC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800" y="1600199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609600" y="381000"/>
                  </a:moveTo>
                  <a:lnTo>
                    <a:pt x="605599" y="331584"/>
                  </a:lnTo>
                  <a:lnTo>
                    <a:pt x="594055" y="284683"/>
                  </a:lnTo>
                  <a:lnTo>
                    <a:pt x="575564" y="240957"/>
                  </a:lnTo>
                  <a:lnTo>
                    <a:pt x="550773" y="201015"/>
                  </a:lnTo>
                  <a:lnTo>
                    <a:pt x="520293" y="165506"/>
                  </a:lnTo>
                  <a:lnTo>
                    <a:pt x="484784" y="135026"/>
                  </a:lnTo>
                  <a:lnTo>
                    <a:pt x="444842" y="110236"/>
                  </a:lnTo>
                  <a:lnTo>
                    <a:pt x="401116" y="91744"/>
                  </a:lnTo>
                  <a:lnTo>
                    <a:pt x="354215" y="80200"/>
                  </a:lnTo>
                  <a:lnTo>
                    <a:pt x="304800" y="76200"/>
                  </a:lnTo>
                  <a:lnTo>
                    <a:pt x="255358" y="80200"/>
                  </a:lnTo>
                  <a:lnTo>
                    <a:pt x="208457" y="91757"/>
                  </a:lnTo>
                  <a:lnTo>
                    <a:pt x="164719" y="110236"/>
                  </a:lnTo>
                  <a:lnTo>
                    <a:pt x="124777" y="135039"/>
                  </a:lnTo>
                  <a:lnTo>
                    <a:pt x="89268" y="165506"/>
                  </a:lnTo>
                  <a:lnTo>
                    <a:pt x="58801" y="201028"/>
                  </a:lnTo>
                  <a:lnTo>
                    <a:pt x="34010" y="240957"/>
                  </a:lnTo>
                  <a:lnTo>
                    <a:pt x="15532" y="284683"/>
                  </a:lnTo>
                  <a:lnTo>
                    <a:pt x="3987" y="331584"/>
                  </a:lnTo>
                  <a:lnTo>
                    <a:pt x="0" y="381000"/>
                  </a:lnTo>
                  <a:lnTo>
                    <a:pt x="3987" y="430428"/>
                  </a:lnTo>
                  <a:lnTo>
                    <a:pt x="15532" y="477329"/>
                  </a:lnTo>
                  <a:lnTo>
                    <a:pt x="34010" y="521055"/>
                  </a:lnTo>
                  <a:lnTo>
                    <a:pt x="58801" y="560984"/>
                  </a:lnTo>
                  <a:lnTo>
                    <a:pt x="89268" y="596506"/>
                  </a:lnTo>
                  <a:lnTo>
                    <a:pt x="124777" y="626973"/>
                  </a:lnTo>
                  <a:lnTo>
                    <a:pt x="164719" y="651776"/>
                  </a:lnTo>
                  <a:lnTo>
                    <a:pt x="208457" y="670255"/>
                  </a:lnTo>
                  <a:lnTo>
                    <a:pt x="255358" y="681812"/>
                  </a:lnTo>
                  <a:lnTo>
                    <a:pt x="304800" y="685800"/>
                  </a:lnTo>
                  <a:lnTo>
                    <a:pt x="354215" y="681812"/>
                  </a:lnTo>
                  <a:lnTo>
                    <a:pt x="401116" y="670255"/>
                  </a:lnTo>
                  <a:lnTo>
                    <a:pt x="444842" y="651776"/>
                  </a:lnTo>
                  <a:lnTo>
                    <a:pt x="484784" y="626973"/>
                  </a:lnTo>
                  <a:lnTo>
                    <a:pt x="520293" y="596506"/>
                  </a:lnTo>
                  <a:lnTo>
                    <a:pt x="550773" y="560984"/>
                  </a:lnTo>
                  <a:lnTo>
                    <a:pt x="575564" y="521055"/>
                  </a:lnTo>
                  <a:lnTo>
                    <a:pt x="594055" y="477316"/>
                  </a:lnTo>
                  <a:lnTo>
                    <a:pt x="605599" y="430428"/>
                  </a:lnTo>
                  <a:lnTo>
                    <a:pt x="609600" y="381000"/>
                  </a:lnTo>
                  <a:close/>
                </a:path>
                <a:path w="1600200" h="685800">
                  <a:moveTo>
                    <a:pt x="1600200" y="304800"/>
                  </a:moveTo>
                  <a:lnTo>
                    <a:pt x="1596199" y="255384"/>
                  </a:lnTo>
                  <a:lnTo>
                    <a:pt x="1584642" y="208483"/>
                  </a:lnTo>
                  <a:lnTo>
                    <a:pt x="1566164" y="164757"/>
                  </a:lnTo>
                  <a:lnTo>
                    <a:pt x="1541373" y="124815"/>
                  </a:lnTo>
                  <a:lnTo>
                    <a:pt x="1510893" y="89306"/>
                  </a:lnTo>
                  <a:lnTo>
                    <a:pt x="1475384" y="58826"/>
                  </a:lnTo>
                  <a:lnTo>
                    <a:pt x="1435442" y="34036"/>
                  </a:lnTo>
                  <a:lnTo>
                    <a:pt x="1391716" y="15544"/>
                  </a:lnTo>
                  <a:lnTo>
                    <a:pt x="1344815" y="4000"/>
                  </a:lnTo>
                  <a:lnTo>
                    <a:pt x="1295400" y="0"/>
                  </a:lnTo>
                  <a:lnTo>
                    <a:pt x="1245971" y="4000"/>
                  </a:lnTo>
                  <a:lnTo>
                    <a:pt x="1199070" y="15557"/>
                  </a:lnTo>
                  <a:lnTo>
                    <a:pt x="1155344" y="34036"/>
                  </a:lnTo>
                  <a:lnTo>
                    <a:pt x="1115402" y="58839"/>
                  </a:lnTo>
                  <a:lnTo>
                    <a:pt x="1079893" y="89306"/>
                  </a:lnTo>
                  <a:lnTo>
                    <a:pt x="1049413" y="124828"/>
                  </a:lnTo>
                  <a:lnTo>
                    <a:pt x="1024623" y="164757"/>
                  </a:lnTo>
                  <a:lnTo>
                    <a:pt x="1006144" y="208483"/>
                  </a:lnTo>
                  <a:lnTo>
                    <a:pt x="994587" y="255384"/>
                  </a:lnTo>
                  <a:lnTo>
                    <a:pt x="990600" y="304800"/>
                  </a:lnTo>
                  <a:lnTo>
                    <a:pt x="994587" y="354228"/>
                  </a:lnTo>
                  <a:lnTo>
                    <a:pt x="1006144" y="401129"/>
                  </a:lnTo>
                  <a:lnTo>
                    <a:pt x="1024623" y="444855"/>
                  </a:lnTo>
                  <a:lnTo>
                    <a:pt x="1049426" y="484784"/>
                  </a:lnTo>
                  <a:lnTo>
                    <a:pt x="1079893" y="520306"/>
                  </a:lnTo>
                  <a:lnTo>
                    <a:pt x="1115415" y="550773"/>
                  </a:lnTo>
                  <a:lnTo>
                    <a:pt x="1155344" y="575576"/>
                  </a:lnTo>
                  <a:lnTo>
                    <a:pt x="1199083" y="594055"/>
                  </a:lnTo>
                  <a:lnTo>
                    <a:pt x="1245971" y="605612"/>
                  </a:lnTo>
                  <a:lnTo>
                    <a:pt x="1295400" y="609600"/>
                  </a:lnTo>
                  <a:lnTo>
                    <a:pt x="1344815" y="605612"/>
                  </a:lnTo>
                  <a:lnTo>
                    <a:pt x="1391716" y="594055"/>
                  </a:lnTo>
                  <a:lnTo>
                    <a:pt x="1435442" y="575576"/>
                  </a:lnTo>
                  <a:lnTo>
                    <a:pt x="1475384" y="550773"/>
                  </a:lnTo>
                  <a:lnTo>
                    <a:pt x="1510893" y="520306"/>
                  </a:lnTo>
                  <a:lnTo>
                    <a:pt x="1541373" y="484784"/>
                  </a:lnTo>
                  <a:lnTo>
                    <a:pt x="1566164" y="444855"/>
                  </a:lnTo>
                  <a:lnTo>
                    <a:pt x="1584655" y="401116"/>
                  </a:lnTo>
                  <a:lnTo>
                    <a:pt x="1596199" y="354228"/>
                  </a:lnTo>
                  <a:lnTo>
                    <a:pt x="1600200" y="304800"/>
                  </a:lnTo>
                  <a:close/>
                </a:path>
              </a:pathLst>
            </a:custGeom>
            <a:solidFill>
              <a:srgbClr val="00AF5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0" y="169163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5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5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500AC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0" y="1600199"/>
              <a:ext cx="1391920" cy="662940"/>
            </a:xfrm>
            <a:custGeom>
              <a:avLst/>
              <a:gdLst/>
              <a:ahLst/>
              <a:cxnLst/>
              <a:rect l="l" t="t" r="r" b="b"/>
              <a:pathLst>
                <a:path w="1391920" h="662939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  <a:path w="1391920" h="662939">
                  <a:moveTo>
                    <a:pt x="1391412" y="358140"/>
                  </a:moveTo>
                  <a:lnTo>
                    <a:pt x="1387411" y="308724"/>
                  </a:lnTo>
                  <a:lnTo>
                    <a:pt x="1375854" y="261823"/>
                  </a:lnTo>
                  <a:lnTo>
                    <a:pt x="1357376" y="218097"/>
                  </a:lnTo>
                  <a:lnTo>
                    <a:pt x="1332572" y="178155"/>
                  </a:lnTo>
                  <a:lnTo>
                    <a:pt x="1302105" y="142646"/>
                  </a:lnTo>
                  <a:lnTo>
                    <a:pt x="1266596" y="112166"/>
                  </a:lnTo>
                  <a:lnTo>
                    <a:pt x="1226654" y="87376"/>
                  </a:lnTo>
                  <a:lnTo>
                    <a:pt x="1182928" y="68884"/>
                  </a:lnTo>
                  <a:lnTo>
                    <a:pt x="1136027" y="57340"/>
                  </a:lnTo>
                  <a:lnTo>
                    <a:pt x="1086612" y="53340"/>
                  </a:lnTo>
                  <a:lnTo>
                    <a:pt x="1037183" y="57340"/>
                  </a:lnTo>
                  <a:lnTo>
                    <a:pt x="990282" y="68897"/>
                  </a:lnTo>
                  <a:lnTo>
                    <a:pt x="946556" y="87376"/>
                  </a:lnTo>
                  <a:lnTo>
                    <a:pt x="906627" y="112179"/>
                  </a:lnTo>
                  <a:lnTo>
                    <a:pt x="871105" y="142646"/>
                  </a:lnTo>
                  <a:lnTo>
                    <a:pt x="840638" y="178155"/>
                  </a:lnTo>
                  <a:lnTo>
                    <a:pt x="815835" y="218097"/>
                  </a:lnTo>
                  <a:lnTo>
                    <a:pt x="797356" y="261823"/>
                  </a:lnTo>
                  <a:lnTo>
                    <a:pt x="785799" y="308724"/>
                  </a:lnTo>
                  <a:lnTo>
                    <a:pt x="781812" y="358140"/>
                  </a:lnTo>
                  <a:lnTo>
                    <a:pt x="785799" y="407568"/>
                  </a:lnTo>
                  <a:lnTo>
                    <a:pt x="797356" y="454469"/>
                  </a:lnTo>
                  <a:lnTo>
                    <a:pt x="815835" y="498195"/>
                  </a:lnTo>
                  <a:lnTo>
                    <a:pt x="840638" y="538124"/>
                  </a:lnTo>
                  <a:lnTo>
                    <a:pt x="871105" y="573646"/>
                  </a:lnTo>
                  <a:lnTo>
                    <a:pt x="906627" y="604113"/>
                  </a:lnTo>
                  <a:lnTo>
                    <a:pt x="946556" y="628916"/>
                  </a:lnTo>
                  <a:lnTo>
                    <a:pt x="990295" y="647395"/>
                  </a:lnTo>
                  <a:lnTo>
                    <a:pt x="1037183" y="658952"/>
                  </a:lnTo>
                  <a:lnTo>
                    <a:pt x="1086612" y="662940"/>
                  </a:lnTo>
                  <a:lnTo>
                    <a:pt x="1136027" y="658952"/>
                  </a:lnTo>
                  <a:lnTo>
                    <a:pt x="1182928" y="647395"/>
                  </a:lnTo>
                  <a:lnTo>
                    <a:pt x="1226654" y="628916"/>
                  </a:lnTo>
                  <a:lnTo>
                    <a:pt x="1266596" y="604113"/>
                  </a:lnTo>
                  <a:lnTo>
                    <a:pt x="1302105" y="573646"/>
                  </a:lnTo>
                  <a:lnTo>
                    <a:pt x="1332585" y="538124"/>
                  </a:lnTo>
                  <a:lnTo>
                    <a:pt x="1357376" y="498195"/>
                  </a:lnTo>
                  <a:lnTo>
                    <a:pt x="1375867" y="454456"/>
                  </a:lnTo>
                  <a:lnTo>
                    <a:pt x="1387411" y="407568"/>
                  </a:lnTo>
                  <a:lnTo>
                    <a:pt x="1391412" y="358140"/>
                  </a:lnTo>
                  <a:close/>
                </a:path>
              </a:pathLst>
            </a:custGeom>
            <a:solidFill>
              <a:srgbClr val="C000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-116382"/>
            <a:ext cx="654494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Boundary,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Entity,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Control </a:t>
            </a:r>
            <a:r>
              <a:rPr b="1" dirty="0">
                <a:latin typeface="Arial"/>
                <a:cs typeface="Arial"/>
              </a:rPr>
              <a:t>elements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must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obey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following relationships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10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12255" y="1552397"/>
            <a:ext cx="2878455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65" marR="513080" indent="-342265" algn="ctr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42265" algn="l"/>
              </a:tabLst>
            </a:pP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Actors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talk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 marR="553720"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boundary</a:t>
            </a:r>
            <a:r>
              <a:rPr sz="1600" spc="-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Arial MT"/>
                <a:cs typeface="Arial MT"/>
              </a:rPr>
              <a:t>objects</a:t>
            </a:r>
            <a:r>
              <a:rPr sz="1600" spc="-1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355600" marR="516255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Boundary</a:t>
            </a:r>
            <a:r>
              <a:rPr sz="1600" spc="-4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objects</a:t>
            </a:r>
            <a:r>
              <a:rPr sz="16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can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usually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only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talk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8509FF"/>
                </a:solidFill>
                <a:latin typeface="Arial MT"/>
                <a:cs typeface="Arial MT"/>
              </a:rPr>
              <a:t>controllers</a:t>
            </a:r>
            <a:r>
              <a:rPr sz="1600" spc="-40" dirty="0">
                <a:solidFill>
                  <a:srgbClr val="8509FF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actors</a:t>
            </a:r>
            <a:r>
              <a:rPr sz="1600" spc="-1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AutoNum type="arabicPeriod" startAt="2"/>
            </a:pPr>
            <a:endParaRPr sz="1600">
              <a:latin typeface="Arial MT"/>
              <a:cs typeface="Arial MT"/>
            </a:endParaRPr>
          </a:p>
          <a:p>
            <a:pPr marL="355600" marR="153670" indent="-342900" algn="just">
              <a:lnSpc>
                <a:spcPct val="100000"/>
              </a:lnSpc>
              <a:buAutoNum type="arabicPeriod" startAt="2"/>
              <a:tabLst>
                <a:tab pos="355600" algn="l"/>
                <a:tab pos="356870" algn="l"/>
              </a:tabLst>
            </a:pPr>
            <a:r>
              <a:rPr sz="1600" dirty="0">
                <a:solidFill>
                  <a:srgbClr val="C00000"/>
                </a:solidFill>
                <a:latin typeface="Arial MT"/>
                <a:cs typeface="Arial MT"/>
              </a:rPr>
              <a:t>	Entity</a:t>
            </a:r>
            <a:r>
              <a:rPr sz="16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C00000"/>
                </a:solidFill>
                <a:latin typeface="Arial MT"/>
                <a:cs typeface="Arial MT"/>
              </a:rPr>
              <a:t>objects</a:t>
            </a:r>
            <a:r>
              <a:rPr sz="16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usually </a:t>
            </a:r>
            <a:r>
              <a:rPr sz="1600" dirty="0">
                <a:latin typeface="Arial MT"/>
                <a:cs typeface="Arial MT"/>
              </a:rPr>
              <a:t>only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talk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509FF"/>
                </a:solidFill>
                <a:latin typeface="Arial MT"/>
                <a:cs typeface="Arial MT"/>
              </a:rPr>
              <a:t>controllers</a:t>
            </a:r>
            <a:r>
              <a:rPr sz="1600" spc="-35" dirty="0">
                <a:solidFill>
                  <a:srgbClr val="8509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and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boundary</a:t>
            </a:r>
            <a:r>
              <a:rPr sz="1600" spc="-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Arial MT"/>
                <a:cs typeface="Arial MT"/>
              </a:rPr>
              <a:t>objects</a:t>
            </a:r>
            <a:r>
              <a:rPr sz="1600" spc="-1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AutoNum type="arabicPeriod" startAt="2"/>
            </a:pP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600" dirty="0">
                <a:solidFill>
                  <a:srgbClr val="8509FF"/>
                </a:solidFill>
                <a:latin typeface="Arial MT"/>
                <a:cs typeface="Arial MT"/>
              </a:rPr>
              <a:t>Controllers</a:t>
            </a:r>
            <a:r>
              <a:rPr sz="1600" spc="-50" dirty="0">
                <a:solidFill>
                  <a:srgbClr val="8509FF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talk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boundary</a:t>
            </a:r>
            <a:r>
              <a:rPr sz="16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AF50"/>
                </a:solidFill>
                <a:latin typeface="Arial MT"/>
                <a:cs typeface="Arial MT"/>
              </a:rPr>
              <a:t>objects</a:t>
            </a:r>
            <a:r>
              <a:rPr sz="16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Arial MT"/>
                <a:cs typeface="Arial MT"/>
              </a:rPr>
              <a:t>entity </a:t>
            </a:r>
            <a:r>
              <a:rPr sz="1600" dirty="0">
                <a:solidFill>
                  <a:srgbClr val="C00000"/>
                </a:solidFill>
                <a:latin typeface="Arial MT"/>
                <a:cs typeface="Arial MT"/>
              </a:rPr>
              <a:t>objects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other </a:t>
            </a:r>
            <a:r>
              <a:rPr sz="1600" dirty="0">
                <a:solidFill>
                  <a:srgbClr val="8509FF"/>
                </a:solidFill>
                <a:latin typeface="Arial MT"/>
                <a:cs typeface="Arial MT"/>
              </a:rPr>
              <a:t>controllers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actors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1" y="1926335"/>
            <a:ext cx="5438775" cy="2961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71982"/>
            <a:ext cx="6995159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The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following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relationships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are </a:t>
            </a:r>
            <a:r>
              <a:rPr b="1" dirty="0">
                <a:latin typeface="Arial"/>
                <a:cs typeface="Arial"/>
              </a:rPr>
              <a:t>generally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restricted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not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permitted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11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4905" y="1550873"/>
            <a:ext cx="289687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spc="-25" dirty="0">
                <a:solidFill>
                  <a:srgbClr val="006FC0"/>
                </a:solidFill>
                <a:latin typeface="Arial MT"/>
                <a:cs typeface="Arial MT"/>
              </a:rPr>
              <a:t>1.</a:t>
            </a:r>
            <a:r>
              <a:rPr sz="1400" dirty="0">
                <a:solidFill>
                  <a:srgbClr val="006FC0"/>
                </a:solidFill>
                <a:latin typeface="Arial MT"/>
                <a:cs typeface="Arial MT"/>
              </a:rPr>
              <a:t>	Actors</a:t>
            </a:r>
            <a:r>
              <a:rPr sz="14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talk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Arial MT"/>
                <a:cs typeface="Arial MT"/>
              </a:rPr>
              <a:t>boundary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AF50"/>
                </a:solidFill>
                <a:latin typeface="Arial MT"/>
                <a:cs typeface="Arial MT"/>
              </a:rPr>
              <a:t>objects</a:t>
            </a:r>
            <a:r>
              <a:rPr sz="1400" spc="-1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4905" y="2191638"/>
            <a:ext cx="28676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spc="-25" dirty="0">
                <a:solidFill>
                  <a:srgbClr val="C00000"/>
                </a:solidFill>
                <a:latin typeface="Arial MT"/>
                <a:cs typeface="Arial MT"/>
              </a:rPr>
              <a:t>2.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	Entity</a:t>
            </a:r>
            <a:r>
              <a:rPr sz="1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objects</a:t>
            </a:r>
            <a:r>
              <a:rPr sz="1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communicate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another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it </a:t>
            </a:r>
            <a:r>
              <a:rPr sz="1400" dirty="0">
                <a:latin typeface="Arial MT"/>
                <a:cs typeface="Arial MT"/>
              </a:rPr>
              <a:t>“owns”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(e.g.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Collection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owns </a:t>
            </a:r>
            <a:r>
              <a:rPr sz="1400" dirty="0">
                <a:latin typeface="Arial MT"/>
                <a:cs typeface="Arial MT"/>
              </a:rPr>
              <a:t>Items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Collection)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4905" y="3258692"/>
            <a:ext cx="30886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spc="-25" dirty="0">
                <a:solidFill>
                  <a:srgbClr val="00AF50"/>
                </a:solidFill>
                <a:latin typeface="Arial MT"/>
                <a:cs typeface="Arial MT"/>
              </a:rPr>
              <a:t>3.</a:t>
            </a:r>
            <a:r>
              <a:rPr sz="1400" dirty="0">
                <a:solidFill>
                  <a:srgbClr val="00AF50"/>
                </a:solidFill>
                <a:latin typeface="Arial MT"/>
                <a:cs typeface="Arial MT"/>
              </a:rPr>
              <a:t>	Boundary</a:t>
            </a:r>
            <a:r>
              <a:rPr sz="14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AF50"/>
                </a:solidFill>
                <a:latin typeface="Arial MT"/>
                <a:cs typeface="Arial MT"/>
              </a:rPr>
              <a:t>objects</a:t>
            </a:r>
            <a:r>
              <a:rPr sz="14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talk</a:t>
            </a:r>
            <a:r>
              <a:rPr sz="1400" spc="-25" dirty="0">
                <a:latin typeface="Arial MT"/>
                <a:cs typeface="Arial MT"/>
              </a:rPr>
              <a:t> to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certain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Entity</a:t>
            </a:r>
            <a:r>
              <a:rPr sz="1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objects</a:t>
            </a:r>
            <a:r>
              <a:rPr sz="1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(UI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gets </a:t>
            </a:r>
            <a:r>
              <a:rPr sz="1400" dirty="0">
                <a:latin typeface="Arial MT"/>
                <a:cs typeface="Arial MT"/>
              </a:rPr>
              <a:t>Items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Collection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display),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Boundary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objects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it </a:t>
            </a:r>
            <a:r>
              <a:rPr sz="1400" dirty="0">
                <a:latin typeface="Arial MT"/>
                <a:cs typeface="Arial MT"/>
              </a:rPr>
              <a:t>“owns”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(e.g.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popup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dialog).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4905" y="4539234"/>
            <a:ext cx="30118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25" dirty="0">
                <a:solidFill>
                  <a:srgbClr val="8509FF"/>
                </a:solidFill>
                <a:latin typeface="Arial MT"/>
                <a:cs typeface="Arial MT"/>
              </a:rPr>
              <a:t>4.</a:t>
            </a:r>
            <a:r>
              <a:rPr sz="1400" dirty="0">
                <a:solidFill>
                  <a:srgbClr val="8509FF"/>
                </a:solidFill>
                <a:latin typeface="Arial MT"/>
                <a:cs typeface="Arial MT"/>
              </a:rPr>
              <a:t>	Controllers</a:t>
            </a:r>
            <a:r>
              <a:rPr sz="1400" spc="-40" dirty="0">
                <a:solidFill>
                  <a:srgbClr val="8509FF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talk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Arial MT"/>
                <a:cs typeface="Arial MT"/>
              </a:rPr>
              <a:t>boundary </a:t>
            </a:r>
            <a:r>
              <a:rPr sz="1400" dirty="0">
                <a:solidFill>
                  <a:srgbClr val="00AF50"/>
                </a:solidFill>
                <a:latin typeface="Arial MT"/>
                <a:cs typeface="Arial MT"/>
              </a:rPr>
              <a:t>objects</a:t>
            </a:r>
            <a:r>
              <a:rPr sz="14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entity</a:t>
            </a:r>
            <a:r>
              <a:rPr sz="1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objects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509FF"/>
                </a:solidFill>
                <a:latin typeface="Arial MT"/>
                <a:cs typeface="Arial MT"/>
              </a:rPr>
              <a:t>controllers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 MT"/>
                <a:cs typeface="Arial MT"/>
              </a:rPr>
              <a:t>actors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00" y="1914144"/>
            <a:ext cx="5863590" cy="2507615"/>
            <a:chOff x="152400" y="1914144"/>
            <a:chExt cx="5863590" cy="2507615"/>
          </a:xfrm>
        </p:grpSpPr>
        <p:sp>
          <p:nvSpPr>
            <p:cNvPr id="9" name="object 9"/>
            <p:cNvSpPr/>
            <p:nvPr/>
          </p:nvSpPr>
          <p:spPr>
            <a:xfrm>
              <a:off x="152400" y="1914144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50" y="4644"/>
                  </a:lnTo>
                  <a:lnTo>
                    <a:pt x="162888" y="17966"/>
                  </a:lnTo>
                  <a:lnTo>
                    <a:pt x="117585" y="39045"/>
                  </a:lnTo>
                  <a:lnTo>
                    <a:pt x="78114" y="66960"/>
                  </a:lnTo>
                  <a:lnTo>
                    <a:pt x="45548" y="100793"/>
                  </a:lnTo>
                  <a:lnTo>
                    <a:pt x="20958" y="139624"/>
                  </a:lnTo>
                  <a:lnTo>
                    <a:pt x="5418" y="182533"/>
                  </a:lnTo>
                  <a:lnTo>
                    <a:pt x="0" y="228600"/>
                  </a:lnTo>
                  <a:lnTo>
                    <a:pt x="5418" y="274666"/>
                  </a:lnTo>
                  <a:lnTo>
                    <a:pt x="20958" y="317575"/>
                  </a:lnTo>
                  <a:lnTo>
                    <a:pt x="45548" y="356406"/>
                  </a:lnTo>
                  <a:lnTo>
                    <a:pt x="78114" y="390239"/>
                  </a:lnTo>
                  <a:lnTo>
                    <a:pt x="117585" y="418154"/>
                  </a:lnTo>
                  <a:lnTo>
                    <a:pt x="162888" y="439233"/>
                  </a:lnTo>
                  <a:lnTo>
                    <a:pt x="212950" y="452555"/>
                  </a:lnTo>
                  <a:lnTo>
                    <a:pt x="266700" y="457200"/>
                  </a:lnTo>
                  <a:lnTo>
                    <a:pt x="320449" y="452555"/>
                  </a:lnTo>
                  <a:lnTo>
                    <a:pt x="370511" y="439233"/>
                  </a:lnTo>
                  <a:lnTo>
                    <a:pt x="415814" y="418154"/>
                  </a:lnTo>
                  <a:lnTo>
                    <a:pt x="455285" y="390239"/>
                  </a:lnTo>
                  <a:lnTo>
                    <a:pt x="487851" y="356406"/>
                  </a:lnTo>
                  <a:lnTo>
                    <a:pt x="512441" y="317575"/>
                  </a:lnTo>
                  <a:lnTo>
                    <a:pt x="527981" y="274666"/>
                  </a:lnTo>
                  <a:lnTo>
                    <a:pt x="533400" y="228600"/>
                  </a:lnTo>
                  <a:lnTo>
                    <a:pt x="527981" y="182533"/>
                  </a:lnTo>
                  <a:lnTo>
                    <a:pt x="512441" y="139624"/>
                  </a:lnTo>
                  <a:lnTo>
                    <a:pt x="487851" y="100793"/>
                  </a:lnTo>
                  <a:lnTo>
                    <a:pt x="455285" y="66960"/>
                  </a:lnTo>
                  <a:lnTo>
                    <a:pt x="415814" y="39045"/>
                  </a:lnTo>
                  <a:lnTo>
                    <a:pt x="370511" y="17966"/>
                  </a:lnTo>
                  <a:lnTo>
                    <a:pt x="320449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6FC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0048" y="1996440"/>
              <a:ext cx="475615" cy="401320"/>
            </a:xfrm>
            <a:custGeom>
              <a:avLst/>
              <a:gdLst/>
              <a:ahLst/>
              <a:cxnLst/>
              <a:rect l="l" t="t" r="r" b="b"/>
              <a:pathLst>
                <a:path w="475614" h="401319">
                  <a:moveTo>
                    <a:pt x="237744" y="0"/>
                  </a:moveTo>
                  <a:lnTo>
                    <a:pt x="189825" y="4068"/>
                  </a:lnTo>
                  <a:lnTo>
                    <a:pt x="145196" y="15740"/>
                  </a:lnTo>
                  <a:lnTo>
                    <a:pt x="104812" y="34209"/>
                  </a:lnTo>
                  <a:lnTo>
                    <a:pt x="69627" y="58674"/>
                  </a:lnTo>
                  <a:lnTo>
                    <a:pt x="40598" y="88329"/>
                  </a:lnTo>
                  <a:lnTo>
                    <a:pt x="18680" y="122372"/>
                  </a:lnTo>
                  <a:lnTo>
                    <a:pt x="4829" y="159999"/>
                  </a:lnTo>
                  <a:lnTo>
                    <a:pt x="0" y="200406"/>
                  </a:lnTo>
                  <a:lnTo>
                    <a:pt x="4829" y="240812"/>
                  </a:lnTo>
                  <a:lnTo>
                    <a:pt x="18680" y="278439"/>
                  </a:lnTo>
                  <a:lnTo>
                    <a:pt x="40598" y="312482"/>
                  </a:lnTo>
                  <a:lnTo>
                    <a:pt x="69627" y="342138"/>
                  </a:lnTo>
                  <a:lnTo>
                    <a:pt x="104812" y="366602"/>
                  </a:lnTo>
                  <a:lnTo>
                    <a:pt x="145196" y="385071"/>
                  </a:lnTo>
                  <a:lnTo>
                    <a:pt x="189825" y="396743"/>
                  </a:lnTo>
                  <a:lnTo>
                    <a:pt x="237744" y="400812"/>
                  </a:lnTo>
                  <a:lnTo>
                    <a:pt x="285662" y="396743"/>
                  </a:lnTo>
                  <a:lnTo>
                    <a:pt x="330291" y="385071"/>
                  </a:lnTo>
                  <a:lnTo>
                    <a:pt x="370675" y="366602"/>
                  </a:lnTo>
                  <a:lnTo>
                    <a:pt x="405860" y="342138"/>
                  </a:lnTo>
                  <a:lnTo>
                    <a:pt x="434889" y="312482"/>
                  </a:lnTo>
                  <a:lnTo>
                    <a:pt x="456807" y="278439"/>
                  </a:lnTo>
                  <a:lnTo>
                    <a:pt x="470658" y="240812"/>
                  </a:lnTo>
                  <a:lnTo>
                    <a:pt x="475488" y="200406"/>
                  </a:lnTo>
                  <a:lnTo>
                    <a:pt x="470658" y="159999"/>
                  </a:lnTo>
                  <a:lnTo>
                    <a:pt x="456807" y="122372"/>
                  </a:lnTo>
                  <a:lnTo>
                    <a:pt x="434889" y="88329"/>
                  </a:lnTo>
                  <a:lnTo>
                    <a:pt x="405860" y="58674"/>
                  </a:lnTo>
                  <a:lnTo>
                    <a:pt x="370675" y="34209"/>
                  </a:lnTo>
                  <a:lnTo>
                    <a:pt x="330291" y="15740"/>
                  </a:lnTo>
                  <a:lnTo>
                    <a:pt x="285662" y="4068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5500AC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580" y="1914143"/>
              <a:ext cx="1468120" cy="524510"/>
            </a:xfrm>
            <a:custGeom>
              <a:avLst/>
              <a:gdLst/>
              <a:ahLst/>
              <a:cxnLst/>
              <a:rect l="l" t="t" r="r" b="b"/>
              <a:pathLst>
                <a:path w="1468120" h="524510">
                  <a:moveTo>
                    <a:pt x="472440" y="228600"/>
                  </a:moveTo>
                  <a:lnTo>
                    <a:pt x="467639" y="182537"/>
                  </a:lnTo>
                  <a:lnTo>
                    <a:pt x="453872" y="139636"/>
                  </a:lnTo>
                  <a:lnTo>
                    <a:pt x="432092" y="100799"/>
                  </a:lnTo>
                  <a:lnTo>
                    <a:pt x="403250" y="66967"/>
                  </a:lnTo>
                  <a:lnTo>
                    <a:pt x="368287" y="39052"/>
                  </a:lnTo>
                  <a:lnTo>
                    <a:pt x="328155" y="17970"/>
                  </a:lnTo>
                  <a:lnTo>
                    <a:pt x="283819" y="4648"/>
                  </a:lnTo>
                  <a:lnTo>
                    <a:pt x="236220" y="0"/>
                  </a:lnTo>
                  <a:lnTo>
                    <a:pt x="188607" y="4648"/>
                  </a:lnTo>
                  <a:lnTo>
                    <a:pt x="144259" y="17970"/>
                  </a:lnTo>
                  <a:lnTo>
                    <a:pt x="104140" y="39052"/>
                  </a:lnTo>
                  <a:lnTo>
                    <a:pt x="69176" y="66967"/>
                  </a:lnTo>
                  <a:lnTo>
                    <a:pt x="40335" y="100799"/>
                  </a:lnTo>
                  <a:lnTo>
                    <a:pt x="18554" y="139636"/>
                  </a:lnTo>
                  <a:lnTo>
                    <a:pt x="4787" y="182537"/>
                  </a:lnTo>
                  <a:lnTo>
                    <a:pt x="0" y="228600"/>
                  </a:lnTo>
                  <a:lnTo>
                    <a:pt x="4787" y="274675"/>
                  </a:lnTo>
                  <a:lnTo>
                    <a:pt x="18554" y="317576"/>
                  </a:lnTo>
                  <a:lnTo>
                    <a:pt x="40335" y="356412"/>
                  </a:lnTo>
                  <a:lnTo>
                    <a:pt x="69176" y="390245"/>
                  </a:lnTo>
                  <a:lnTo>
                    <a:pt x="104140" y="418160"/>
                  </a:lnTo>
                  <a:lnTo>
                    <a:pt x="144259" y="439242"/>
                  </a:lnTo>
                  <a:lnTo>
                    <a:pt x="188607" y="452564"/>
                  </a:lnTo>
                  <a:lnTo>
                    <a:pt x="236220" y="457200"/>
                  </a:lnTo>
                  <a:lnTo>
                    <a:pt x="283819" y="452564"/>
                  </a:lnTo>
                  <a:lnTo>
                    <a:pt x="328155" y="439242"/>
                  </a:lnTo>
                  <a:lnTo>
                    <a:pt x="368287" y="418160"/>
                  </a:lnTo>
                  <a:lnTo>
                    <a:pt x="403250" y="390245"/>
                  </a:lnTo>
                  <a:lnTo>
                    <a:pt x="432092" y="356412"/>
                  </a:lnTo>
                  <a:lnTo>
                    <a:pt x="453872" y="317576"/>
                  </a:lnTo>
                  <a:lnTo>
                    <a:pt x="467639" y="274675"/>
                  </a:lnTo>
                  <a:lnTo>
                    <a:pt x="472440" y="228600"/>
                  </a:lnTo>
                  <a:close/>
                </a:path>
                <a:path w="1468120" h="524510">
                  <a:moveTo>
                    <a:pt x="1467612" y="295656"/>
                  </a:moveTo>
                  <a:lnTo>
                    <a:pt x="1462798" y="249593"/>
                  </a:lnTo>
                  <a:lnTo>
                    <a:pt x="1448993" y="206692"/>
                  </a:lnTo>
                  <a:lnTo>
                    <a:pt x="1427149" y="167855"/>
                  </a:lnTo>
                  <a:lnTo>
                    <a:pt x="1398219" y="134023"/>
                  </a:lnTo>
                  <a:lnTo>
                    <a:pt x="1363141" y="106108"/>
                  </a:lnTo>
                  <a:lnTo>
                    <a:pt x="1322895" y="85026"/>
                  </a:lnTo>
                  <a:lnTo>
                    <a:pt x="1278394" y="71704"/>
                  </a:lnTo>
                  <a:lnTo>
                    <a:pt x="1230630" y="67056"/>
                  </a:lnTo>
                  <a:lnTo>
                    <a:pt x="1182852" y="71704"/>
                  </a:lnTo>
                  <a:lnTo>
                    <a:pt x="1138351" y="85026"/>
                  </a:lnTo>
                  <a:lnTo>
                    <a:pt x="1098105" y="106108"/>
                  </a:lnTo>
                  <a:lnTo>
                    <a:pt x="1063028" y="134023"/>
                  </a:lnTo>
                  <a:lnTo>
                    <a:pt x="1034097" y="167855"/>
                  </a:lnTo>
                  <a:lnTo>
                    <a:pt x="1012253" y="206692"/>
                  </a:lnTo>
                  <a:lnTo>
                    <a:pt x="998448" y="249593"/>
                  </a:lnTo>
                  <a:lnTo>
                    <a:pt x="993648" y="295656"/>
                  </a:lnTo>
                  <a:lnTo>
                    <a:pt x="998448" y="341731"/>
                  </a:lnTo>
                  <a:lnTo>
                    <a:pt x="1012253" y="384632"/>
                  </a:lnTo>
                  <a:lnTo>
                    <a:pt x="1034097" y="423468"/>
                  </a:lnTo>
                  <a:lnTo>
                    <a:pt x="1063028" y="457301"/>
                  </a:lnTo>
                  <a:lnTo>
                    <a:pt x="1098105" y="485216"/>
                  </a:lnTo>
                  <a:lnTo>
                    <a:pt x="1138351" y="506298"/>
                  </a:lnTo>
                  <a:lnTo>
                    <a:pt x="1182852" y="519620"/>
                  </a:lnTo>
                  <a:lnTo>
                    <a:pt x="1230630" y="524256"/>
                  </a:lnTo>
                  <a:lnTo>
                    <a:pt x="1278394" y="519620"/>
                  </a:lnTo>
                  <a:lnTo>
                    <a:pt x="1322895" y="506298"/>
                  </a:lnTo>
                  <a:lnTo>
                    <a:pt x="1363141" y="485216"/>
                  </a:lnTo>
                  <a:lnTo>
                    <a:pt x="1398219" y="457301"/>
                  </a:lnTo>
                  <a:lnTo>
                    <a:pt x="1427149" y="423468"/>
                  </a:lnTo>
                  <a:lnTo>
                    <a:pt x="1448993" y="384632"/>
                  </a:lnTo>
                  <a:lnTo>
                    <a:pt x="1462798" y="341731"/>
                  </a:lnTo>
                  <a:lnTo>
                    <a:pt x="1467612" y="295656"/>
                  </a:lnTo>
                  <a:close/>
                </a:path>
              </a:pathLst>
            </a:custGeom>
            <a:solidFill>
              <a:srgbClr val="00AF5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9000" y="1972056"/>
              <a:ext cx="474345" cy="399415"/>
            </a:xfrm>
            <a:custGeom>
              <a:avLst/>
              <a:gdLst/>
              <a:ahLst/>
              <a:cxnLst/>
              <a:rect l="l" t="t" r="r" b="b"/>
              <a:pathLst>
                <a:path w="474345" h="399414">
                  <a:moveTo>
                    <a:pt x="236982" y="0"/>
                  </a:moveTo>
                  <a:lnTo>
                    <a:pt x="182626" y="5274"/>
                  </a:lnTo>
                  <a:lnTo>
                    <a:pt x="132739" y="20296"/>
                  </a:lnTo>
                  <a:lnTo>
                    <a:pt x="88738" y="43867"/>
                  </a:lnTo>
                  <a:lnTo>
                    <a:pt x="52044" y="74787"/>
                  </a:lnTo>
                  <a:lnTo>
                    <a:pt x="24077" y="111856"/>
                  </a:lnTo>
                  <a:lnTo>
                    <a:pt x="6255" y="153875"/>
                  </a:lnTo>
                  <a:lnTo>
                    <a:pt x="0" y="199644"/>
                  </a:lnTo>
                  <a:lnTo>
                    <a:pt x="6255" y="245412"/>
                  </a:lnTo>
                  <a:lnTo>
                    <a:pt x="24077" y="287431"/>
                  </a:lnTo>
                  <a:lnTo>
                    <a:pt x="52044" y="324500"/>
                  </a:lnTo>
                  <a:lnTo>
                    <a:pt x="88738" y="355420"/>
                  </a:lnTo>
                  <a:lnTo>
                    <a:pt x="132739" y="378991"/>
                  </a:lnTo>
                  <a:lnTo>
                    <a:pt x="182626" y="394013"/>
                  </a:lnTo>
                  <a:lnTo>
                    <a:pt x="236982" y="399288"/>
                  </a:lnTo>
                  <a:lnTo>
                    <a:pt x="291337" y="394013"/>
                  </a:lnTo>
                  <a:lnTo>
                    <a:pt x="341224" y="378991"/>
                  </a:lnTo>
                  <a:lnTo>
                    <a:pt x="385225" y="355420"/>
                  </a:lnTo>
                  <a:lnTo>
                    <a:pt x="421919" y="324500"/>
                  </a:lnTo>
                  <a:lnTo>
                    <a:pt x="449886" y="287431"/>
                  </a:lnTo>
                  <a:lnTo>
                    <a:pt x="467708" y="245412"/>
                  </a:lnTo>
                  <a:lnTo>
                    <a:pt x="473963" y="199644"/>
                  </a:lnTo>
                  <a:lnTo>
                    <a:pt x="467708" y="153875"/>
                  </a:lnTo>
                  <a:lnTo>
                    <a:pt x="449886" y="111856"/>
                  </a:lnTo>
                  <a:lnTo>
                    <a:pt x="421919" y="74787"/>
                  </a:lnTo>
                  <a:lnTo>
                    <a:pt x="385225" y="43867"/>
                  </a:lnTo>
                  <a:lnTo>
                    <a:pt x="341224" y="20296"/>
                  </a:lnTo>
                  <a:lnTo>
                    <a:pt x="291337" y="5274"/>
                  </a:lnTo>
                  <a:lnTo>
                    <a:pt x="236982" y="0"/>
                  </a:lnTo>
                  <a:close/>
                </a:path>
              </a:pathLst>
            </a:custGeom>
            <a:solidFill>
              <a:srgbClr val="5500AC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9580" y="1940051"/>
              <a:ext cx="1379220" cy="486409"/>
            </a:xfrm>
            <a:custGeom>
              <a:avLst/>
              <a:gdLst/>
              <a:ahLst/>
              <a:cxnLst/>
              <a:rect l="l" t="t" r="r" b="b"/>
              <a:pathLst>
                <a:path w="1379220" h="486410">
                  <a:moveTo>
                    <a:pt x="472440" y="228600"/>
                  </a:moveTo>
                  <a:lnTo>
                    <a:pt x="467639" y="182537"/>
                  </a:lnTo>
                  <a:lnTo>
                    <a:pt x="453859" y="139636"/>
                  </a:lnTo>
                  <a:lnTo>
                    <a:pt x="432079" y="100799"/>
                  </a:lnTo>
                  <a:lnTo>
                    <a:pt x="403237" y="66967"/>
                  </a:lnTo>
                  <a:lnTo>
                    <a:pt x="368274" y="39052"/>
                  </a:lnTo>
                  <a:lnTo>
                    <a:pt x="328142" y="17970"/>
                  </a:lnTo>
                  <a:lnTo>
                    <a:pt x="283806" y="4648"/>
                  </a:lnTo>
                  <a:lnTo>
                    <a:pt x="236220" y="0"/>
                  </a:lnTo>
                  <a:lnTo>
                    <a:pt x="188620" y="4648"/>
                  </a:lnTo>
                  <a:lnTo>
                    <a:pt x="144284" y="17970"/>
                  </a:lnTo>
                  <a:lnTo>
                    <a:pt x="104152" y="39052"/>
                  </a:lnTo>
                  <a:lnTo>
                    <a:pt x="69189" y="66967"/>
                  </a:lnTo>
                  <a:lnTo>
                    <a:pt x="40347" y="100799"/>
                  </a:lnTo>
                  <a:lnTo>
                    <a:pt x="18567" y="139636"/>
                  </a:lnTo>
                  <a:lnTo>
                    <a:pt x="4787" y="182537"/>
                  </a:lnTo>
                  <a:lnTo>
                    <a:pt x="0" y="228600"/>
                  </a:lnTo>
                  <a:lnTo>
                    <a:pt x="4787" y="274675"/>
                  </a:lnTo>
                  <a:lnTo>
                    <a:pt x="18567" y="317576"/>
                  </a:lnTo>
                  <a:lnTo>
                    <a:pt x="40347" y="356412"/>
                  </a:lnTo>
                  <a:lnTo>
                    <a:pt x="69189" y="390245"/>
                  </a:lnTo>
                  <a:lnTo>
                    <a:pt x="104152" y="418160"/>
                  </a:lnTo>
                  <a:lnTo>
                    <a:pt x="144284" y="439242"/>
                  </a:lnTo>
                  <a:lnTo>
                    <a:pt x="188620" y="452564"/>
                  </a:lnTo>
                  <a:lnTo>
                    <a:pt x="236220" y="457200"/>
                  </a:lnTo>
                  <a:lnTo>
                    <a:pt x="283806" y="452564"/>
                  </a:lnTo>
                  <a:lnTo>
                    <a:pt x="328142" y="439242"/>
                  </a:lnTo>
                  <a:lnTo>
                    <a:pt x="368274" y="418160"/>
                  </a:lnTo>
                  <a:lnTo>
                    <a:pt x="403237" y="390245"/>
                  </a:lnTo>
                  <a:lnTo>
                    <a:pt x="432079" y="356412"/>
                  </a:lnTo>
                  <a:lnTo>
                    <a:pt x="453859" y="317576"/>
                  </a:lnTo>
                  <a:lnTo>
                    <a:pt x="467639" y="274675"/>
                  </a:lnTo>
                  <a:lnTo>
                    <a:pt x="472440" y="228600"/>
                  </a:lnTo>
                  <a:close/>
                </a:path>
                <a:path w="1379220" h="486410">
                  <a:moveTo>
                    <a:pt x="1379220" y="257556"/>
                  </a:moveTo>
                  <a:lnTo>
                    <a:pt x="1374406" y="211493"/>
                  </a:lnTo>
                  <a:lnTo>
                    <a:pt x="1360601" y="168592"/>
                  </a:lnTo>
                  <a:lnTo>
                    <a:pt x="1338757" y="129755"/>
                  </a:lnTo>
                  <a:lnTo>
                    <a:pt x="1309827" y="95923"/>
                  </a:lnTo>
                  <a:lnTo>
                    <a:pt x="1274749" y="68008"/>
                  </a:lnTo>
                  <a:lnTo>
                    <a:pt x="1234503" y="46926"/>
                  </a:lnTo>
                  <a:lnTo>
                    <a:pt x="1190002" y="33604"/>
                  </a:lnTo>
                  <a:lnTo>
                    <a:pt x="1142238" y="28956"/>
                  </a:lnTo>
                  <a:lnTo>
                    <a:pt x="1094460" y="33604"/>
                  </a:lnTo>
                  <a:lnTo>
                    <a:pt x="1049959" y="46926"/>
                  </a:lnTo>
                  <a:lnTo>
                    <a:pt x="1009713" y="68008"/>
                  </a:lnTo>
                  <a:lnTo>
                    <a:pt x="974636" y="95923"/>
                  </a:lnTo>
                  <a:lnTo>
                    <a:pt x="945705" y="129755"/>
                  </a:lnTo>
                  <a:lnTo>
                    <a:pt x="923861" y="168592"/>
                  </a:lnTo>
                  <a:lnTo>
                    <a:pt x="910056" y="211493"/>
                  </a:lnTo>
                  <a:lnTo>
                    <a:pt x="905256" y="257556"/>
                  </a:lnTo>
                  <a:lnTo>
                    <a:pt x="910056" y="303631"/>
                  </a:lnTo>
                  <a:lnTo>
                    <a:pt x="923861" y="346532"/>
                  </a:lnTo>
                  <a:lnTo>
                    <a:pt x="945705" y="385368"/>
                  </a:lnTo>
                  <a:lnTo>
                    <a:pt x="974636" y="419201"/>
                  </a:lnTo>
                  <a:lnTo>
                    <a:pt x="1009713" y="447116"/>
                  </a:lnTo>
                  <a:lnTo>
                    <a:pt x="1049959" y="468198"/>
                  </a:lnTo>
                  <a:lnTo>
                    <a:pt x="1094460" y="481520"/>
                  </a:lnTo>
                  <a:lnTo>
                    <a:pt x="1142238" y="486156"/>
                  </a:lnTo>
                  <a:lnTo>
                    <a:pt x="1190002" y="481520"/>
                  </a:lnTo>
                  <a:lnTo>
                    <a:pt x="1234503" y="468198"/>
                  </a:lnTo>
                  <a:lnTo>
                    <a:pt x="1274749" y="447116"/>
                  </a:lnTo>
                  <a:lnTo>
                    <a:pt x="1309827" y="419201"/>
                  </a:lnTo>
                  <a:lnTo>
                    <a:pt x="1338757" y="385368"/>
                  </a:lnTo>
                  <a:lnTo>
                    <a:pt x="1360601" y="346532"/>
                  </a:lnTo>
                  <a:lnTo>
                    <a:pt x="1374406" y="303631"/>
                  </a:lnTo>
                  <a:lnTo>
                    <a:pt x="1379220" y="257556"/>
                  </a:lnTo>
                  <a:close/>
                </a:path>
              </a:pathLst>
            </a:custGeom>
            <a:solidFill>
              <a:srgbClr val="C000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2887090"/>
              <a:ext cx="2586990" cy="1534160"/>
            </a:xfrm>
            <a:custGeom>
              <a:avLst/>
              <a:gdLst/>
              <a:ahLst/>
              <a:cxnLst/>
              <a:rect l="l" t="t" r="r" b="b"/>
              <a:pathLst>
                <a:path w="2586990" h="1534160">
                  <a:moveTo>
                    <a:pt x="2484882" y="10922"/>
                  </a:moveTo>
                  <a:lnTo>
                    <a:pt x="2478278" y="0"/>
                  </a:lnTo>
                  <a:lnTo>
                    <a:pt x="2001164" y="289318"/>
                  </a:lnTo>
                  <a:lnTo>
                    <a:pt x="1995271" y="300215"/>
                  </a:lnTo>
                  <a:lnTo>
                    <a:pt x="1995144" y="300431"/>
                  </a:lnTo>
                  <a:lnTo>
                    <a:pt x="2001164" y="289318"/>
                  </a:lnTo>
                  <a:lnTo>
                    <a:pt x="2033651" y="229362"/>
                  </a:lnTo>
                  <a:lnTo>
                    <a:pt x="2032508" y="225552"/>
                  </a:lnTo>
                  <a:lnTo>
                    <a:pt x="2029460" y="223774"/>
                  </a:lnTo>
                  <a:lnTo>
                    <a:pt x="2026412" y="222123"/>
                  </a:lnTo>
                  <a:lnTo>
                    <a:pt x="2022602" y="223266"/>
                  </a:lnTo>
                  <a:lnTo>
                    <a:pt x="2020824" y="226314"/>
                  </a:lnTo>
                  <a:lnTo>
                    <a:pt x="1973580" y="313436"/>
                  </a:lnTo>
                  <a:lnTo>
                    <a:pt x="2042147" y="312293"/>
                  </a:lnTo>
                  <a:lnTo>
                    <a:pt x="2072640" y="311785"/>
                  </a:lnTo>
                  <a:lnTo>
                    <a:pt x="2076069" y="311785"/>
                  </a:lnTo>
                  <a:lnTo>
                    <a:pt x="2078990" y="308864"/>
                  </a:lnTo>
                  <a:lnTo>
                    <a:pt x="2078863" y="301752"/>
                  </a:lnTo>
                  <a:lnTo>
                    <a:pt x="2076069" y="299085"/>
                  </a:lnTo>
                  <a:lnTo>
                    <a:pt x="2072386" y="299085"/>
                  </a:lnTo>
                  <a:lnTo>
                    <a:pt x="2007616" y="300215"/>
                  </a:lnTo>
                  <a:lnTo>
                    <a:pt x="1987677" y="312293"/>
                  </a:lnTo>
                  <a:lnTo>
                    <a:pt x="1991436" y="310007"/>
                  </a:lnTo>
                  <a:lnTo>
                    <a:pt x="2007616" y="300215"/>
                  </a:lnTo>
                  <a:lnTo>
                    <a:pt x="2484882" y="10922"/>
                  </a:lnTo>
                  <a:close/>
                </a:path>
                <a:path w="2586990" h="1534160">
                  <a:moveTo>
                    <a:pt x="2586990" y="1522603"/>
                  </a:moveTo>
                  <a:lnTo>
                    <a:pt x="35623" y="420839"/>
                  </a:lnTo>
                  <a:lnTo>
                    <a:pt x="99822" y="413004"/>
                  </a:lnTo>
                  <a:lnTo>
                    <a:pt x="103378" y="412623"/>
                  </a:lnTo>
                  <a:lnTo>
                    <a:pt x="104241" y="411480"/>
                  </a:lnTo>
                  <a:lnTo>
                    <a:pt x="105791" y="409448"/>
                  </a:lnTo>
                  <a:lnTo>
                    <a:pt x="105029" y="402463"/>
                  </a:lnTo>
                  <a:lnTo>
                    <a:pt x="101854" y="400050"/>
                  </a:lnTo>
                  <a:lnTo>
                    <a:pt x="98298" y="400431"/>
                  </a:lnTo>
                  <a:lnTo>
                    <a:pt x="0" y="412369"/>
                  </a:lnTo>
                  <a:lnTo>
                    <a:pt x="58801" y="492125"/>
                  </a:lnTo>
                  <a:lnTo>
                    <a:pt x="60833" y="494919"/>
                  </a:lnTo>
                  <a:lnTo>
                    <a:pt x="64770" y="495554"/>
                  </a:lnTo>
                  <a:lnTo>
                    <a:pt x="67691" y="493522"/>
                  </a:lnTo>
                  <a:lnTo>
                    <a:pt x="70485" y="491363"/>
                  </a:lnTo>
                  <a:lnTo>
                    <a:pt x="71120" y="487426"/>
                  </a:lnTo>
                  <a:lnTo>
                    <a:pt x="68961" y="484632"/>
                  </a:lnTo>
                  <a:lnTo>
                    <a:pt x="30480" y="432447"/>
                  </a:lnTo>
                  <a:lnTo>
                    <a:pt x="2581910" y="1534160"/>
                  </a:lnTo>
                  <a:lnTo>
                    <a:pt x="2586990" y="1522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38400" y="2898648"/>
            <a:ext cx="1752600" cy="247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Allowed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reservations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6279" y="3130295"/>
            <a:ext cx="80772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83820">
              <a:lnSpc>
                <a:spcPct val="100000"/>
              </a:lnSpc>
              <a:spcBef>
                <a:spcPts val="350"/>
              </a:spcBef>
            </a:pPr>
            <a:r>
              <a:rPr sz="800" b="1" dirty="0">
                <a:solidFill>
                  <a:srgbClr val="FF0000"/>
                </a:solidFill>
                <a:latin typeface="Arial"/>
                <a:cs typeface="Arial"/>
              </a:rPr>
              <a:t>Allowed</a:t>
            </a:r>
            <a:r>
              <a:rPr sz="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800" b="1" spc="-10" dirty="0">
                <a:solidFill>
                  <a:srgbClr val="FF0000"/>
                </a:solidFill>
                <a:latin typeface="Arial"/>
                <a:cs typeface="Arial"/>
              </a:rPr>
              <a:t>reservations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1767" y="2474976"/>
            <a:ext cx="806450" cy="306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2075" marR="163195">
              <a:lnSpc>
                <a:spcPct val="100000"/>
              </a:lnSpc>
              <a:spcBef>
                <a:spcPts val="345"/>
              </a:spcBef>
            </a:pPr>
            <a:r>
              <a:rPr sz="700" b="1" dirty="0">
                <a:solidFill>
                  <a:srgbClr val="FF0000"/>
                </a:solidFill>
                <a:latin typeface="Arial"/>
                <a:cs typeface="Arial"/>
              </a:rPr>
              <a:t>Allowed</a:t>
            </a:r>
            <a:r>
              <a:rPr sz="700" b="1" spc="-20" dirty="0">
                <a:solidFill>
                  <a:srgbClr val="FF0000"/>
                </a:solidFill>
                <a:latin typeface="Arial"/>
                <a:cs typeface="Arial"/>
              </a:rPr>
              <a:t> with</a:t>
            </a:r>
            <a:r>
              <a:rPr sz="700" b="1" spc="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FF0000"/>
                </a:solidFill>
                <a:latin typeface="Arial"/>
                <a:cs typeface="Arial"/>
              </a:rPr>
              <a:t>reservations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5627" y="2854705"/>
            <a:ext cx="4210685" cy="1565910"/>
          </a:xfrm>
          <a:custGeom>
            <a:avLst/>
            <a:gdLst/>
            <a:ahLst/>
            <a:cxnLst/>
            <a:rect l="l" t="t" r="r" b="b"/>
            <a:pathLst>
              <a:path w="4210685" h="1565910">
                <a:moveTo>
                  <a:pt x="36022" y="24460"/>
                </a:moveTo>
                <a:lnTo>
                  <a:pt x="23584" y="26678"/>
                </a:lnTo>
                <a:lnTo>
                  <a:pt x="31656" y="36426"/>
                </a:lnTo>
                <a:lnTo>
                  <a:pt x="4206240" y="1565402"/>
                </a:lnTo>
                <a:lnTo>
                  <a:pt x="4210685" y="1553591"/>
                </a:lnTo>
                <a:lnTo>
                  <a:pt x="36022" y="24460"/>
                </a:lnTo>
                <a:close/>
              </a:path>
              <a:path w="4210685" h="1565910">
                <a:moveTo>
                  <a:pt x="100965" y="0"/>
                </a:moveTo>
                <a:lnTo>
                  <a:pt x="0" y="18034"/>
                </a:lnTo>
                <a:lnTo>
                  <a:pt x="63119" y="94361"/>
                </a:lnTo>
                <a:lnTo>
                  <a:pt x="65404" y="97028"/>
                </a:lnTo>
                <a:lnTo>
                  <a:pt x="69469" y="97409"/>
                </a:lnTo>
                <a:lnTo>
                  <a:pt x="72135" y="95250"/>
                </a:lnTo>
                <a:lnTo>
                  <a:pt x="74803" y="92964"/>
                </a:lnTo>
                <a:lnTo>
                  <a:pt x="75184" y="88900"/>
                </a:lnTo>
                <a:lnTo>
                  <a:pt x="72897" y="86233"/>
                </a:lnTo>
                <a:lnTo>
                  <a:pt x="31656" y="36426"/>
                </a:lnTo>
                <a:lnTo>
                  <a:pt x="9525" y="28321"/>
                </a:lnTo>
                <a:lnTo>
                  <a:pt x="13969" y="16383"/>
                </a:lnTo>
                <a:lnTo>
                  <a:pt x="81309" y="16383"/>
                </a:lnTo>
                <a:lnTo>
                  <a:pt x="103251" y="12446"/>
                </a:lnTo>
                <a:lnTo>
                  <a:pt x="105536" y="9144"/>
                </a:lnTo>
                <a:lnTo>
                  <a:pt x="104266" y="2286"/>
                </a:lnTo>
                <a:lnTo>
                  <a:pt x="100965" y="0"/>
                </a:lnTo>
                <a:close/>
              </a:path>
              <a:path w="4210685" h="1565910">
                <a:moveTo>
                  <a:pt x="13969" y="16383"/>
                </a:moveTo>
                <a:lnTo>
                  <a:pt x="9525" y="28321"/>
                </a:lnTo>
                <a:lnTo>
                  <a:pt x="31656" y="36426"/>
                </a:lnTo>
                <a:lnTo>
                  <a:pt x="25155" y="28575"/>
                </a:lnTo>
                <a:lnTo>
                  <a:pt x="12953" y="28575"/>
                </a:lnTo>
                <a:lnTo>
                  <a:pt x="16637" y="18288"/>
                </a:lnTo>
                <a:lnTo>
                  <a:pt x="19170" y="18288"/>
                </a:lnTo>
                <a:lnTo>
                  <a:pt x="13969" y="16383"/>
                </a:lnTo>
                <a:close/>
              </a:path>
              <a:path w="4210685" h="1565910">
                <a:moveTo>
                  <a:pt x="16637" y="18288"/>
                </a:moveTo>
                <a:lnTo>
                  <a:pt x="13044" y="28321"/>
                </a:lnTo>
                <a:lnTo>
                  <a:pt x="12953" y="28575"/>
                </a:lnTo>
                <a:lnTo>
                  <a:pt x="23584" y="26678"/>
                </a:lnTo>
                <a:lnTo>
                  <a:pt x="16637" y="18288"/>
                </a:lnTo>
                <a:close/>
              </a:path>
              <a:path w="4210685" h="1565910">
                <a:moveTo>
                  <a:pt x="23584" y="26678"/>
                </a:moveTo>
                <a:lnTo>
                  <a:pt x="12953" y="28575"/>
                </a:lnTo>
                <a:lnTo>
                  <a:pt x="25155" y="28575"/>
                </a:lnTo>
                <a:lnTo>
                  <a:pt x="23584" y="26678"/>
                </a:lnTo>
                <a:close/>
              </a:path>
              <a:path w="4210685" h="1565910">
                <a:moveTo>
                  <a:pt x="19170" y="18288"/>
                </a:moveTo>
                <a:lnTo>
                  <a:pt x="16637" y="18288"/>
                </a:lnTo>
                <a:lnTo>
                  <a:pt x="23584" y="26678"/>
                </a:lnTo>
                <a:lnTo>
                  <a:pt x="36022" y="24460"/>
                </a:lnTo>
                <a:lnTo>
                  <a:pt x="19170" y="18288"/>
                </a:lnTo>
                <a:close/>
              </a:path>
              <a:path w="4210685" h="1565910">
                <a:moveTo>
                  <a:pt x="81309" y="16383"/>
                </a:moveTo>
                <a:lnTo>
                  <a:pt x="13969" y="16383"/>
                </a:lnTo>
                <a:lnTo>
                  <a:pt x="36022" y="24460"/>
                </a:lnTo>
                <a:lnTo>
                  <a:pt x="81309" y="16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Arial"/>
                <a:cs typeface="Arial"/>
              </a:rPr>
              <a:t>We</a:t>
            </a:r>
            <a:r>
              <a:rPr sz="4000" b="1" spc="-13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perform</a:t>
            </a:r>
            <a:r>
              <a:rPr sz="4000" b="1" spc="-9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Requirements </a:t>
            </a:r>
            <a:r>
              <a:rPr sz="4000" b="1" dirty="0">
                <a:latin typeface="Arial"/>
                <a:cs typeface="Arial"/>
              </a:rPr>
              <a:t>Analysis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to…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04" name="object 104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4802"/>
            <a:ext cx="796290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Help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customer/client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establish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specific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expectations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Help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customer/client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cost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will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Provide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managers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plan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project</a:t>
            </a:r>
            <a:endParaRPr sz="24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Arial MT"/>
                <a:cs typeface="Arial MT"/>
              </a:rPr>
              <a:t>Primarily</a:t>
            </a:r>
            <a:r>
              <a:rPr sz="2000" spc="-10" dirty="0">
                <a:latin typeface="Arial MT"/>
                <a:cs typeface="Arial MT"/>
              </a:rPr>
              <a:t> effort/time</a:t>
            </a:r>
            <a:endParaRPr sz="2000">
              <a:latin typeface="Arial MT"/>
              <a:cs typeface="Arial MT"/>
            </a:endParaRPr>
          </a:p>
          <a:p>
            <a:pPr marL="355600" marR="421005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Help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colleagues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(team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members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programmers</a:t>
            </a:r>
            <a:r>
              <a:rPr sz="2400" spc="-10" dirty="0">
                <a:latin typeface="Arial MT"/>
                <a:cs typeface="Arial MT"/>
              </a:rPr>
              <a:t>) </a:t>
            </a:r>
            <a:r>
              <a:rPr sz="2400" dirty="0">
                <a:latin typeface="Arial MT"/>
                <a:cs typeface="Arial MT"/>
              </a:rPr>
              <a:t>understand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requirements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potential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limitations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Produce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solution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satisfies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given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problem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5598" y="5298716"/>
            <a:ext cx="130521" cy="18742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0554" y="5670322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86" y="0"/>
                </a:lnTo>
              </a:path>
            </a:pathLst>
          </a:custGeom>
          <a:ln w="44464">
            <a:solidFill>
              <a:srgbClr val="161F3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5155" y="5571859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789" y="0"/>
                </a:lnTo>
              </a:path>
            </a:pathLst>
          </a:custGeom>
          <a:ln w="44464">
            <a:solidFill>
              <a:srgbClr val="161F3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0554" y="577988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785" y="0"/>
                </a:lnTo>
              </a:path>
            </a:pathLst>
          </a:custGeom>
          <a:ln w="47640">
            <a:solidFill>
              <a:srgbClr val="161F3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0554" y="5889460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785" y="0"/>
                </a:lnTo>
              </a:path>
            </a:pathLst>
          </a:custGeom>
          <a:ln w="44464">
            <a:solidFill>
              <a:srgbClr val="161F3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0554" y="5997446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785" y="0"/>
                </a:lnTo>
              </a:path>
            </a:pathLst>
          </a:custGeom>
          <a:ln w="44464">
            <a:solidFill>
              <a:srgbClr val="161F3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0554" y="6107022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785" y="0"/>
                </a:lnTo>
              </a:path>
            </a:pathLst>
          </a:custGeom>
          <a:ln w="47640">
            <a:solidFill>
              <a:srgbClr val="161F3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472976" y="5000225"/>
            <a:ext cx="1419860" cy="1778635"/>
            <a:chOff x="7472976" y="5000225"/>
            <a:chExt cx="1419860" cy="1778635"/>
          </a:xfrm>
        </p:grpSpPr>
        <p:sp>
          <p:nvSpPr>
            <p:cNvPr id="12" name="object 12"/>
            <p:cNvSpPr/>
            <p:nvPr/>
          </p:nvSpPr>
          <p:spPr>
            <a:xfrm>
              <a:off x="7800865" y="5165364"/>
              <a:ext cx="964565" cy="1613535"/>
            </a:xfrm>
            <a:custGeom>
              <a:avLst/>
              <a:gdLst/>
              <a:ahLst/>
              <a:cxnLst/>
              <a:rect l="l" t="t" r="r" b="b"/>
              <a:pathLst>
                <a:path w="964565" h="1613534">
                  <a:moveTo>
                    <a:pt x="964568" y="0"/>
                  </a:moveTo>
                  <a:lnTo>
                    <a:pt x="6363" y="0"/>
                  </a:lnTo>
                  <a:lnTo>
                    <a:pt x="0" y="1613388"/>
                  </a:lnTo>
                  <a:lnTo>
                    <a:pt x="958205" y="1613388"/>
                  </a:lnTo>
                  <a:lnTo>
                    <a:pt x="964568" y="0"/>
                  </a:lnTo>
                  <a:close/>
                </a:path>
              </a:pathLst>
            </a:custGeom>
            <a:solidFill>
              <a:srgbClr val="C2E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33248" y="6105439"/>
              <a:ext cx="519430" cy="673735"/>
            </a:xfrm>
            <a:custGeom>
              <a:avLst/>
              <a:gdLst/>
              <a:ahLst/>
              <a:cxnLst/>
              <a:rect l="l" t="t" r="r" b="b"/>
              <a:pathLst>
                <a:path w="519429" h="673734">
                  <a:moveTo>
                    <a:pt x="366086" y="0"/>
                  </a:moveTo>
                  <a:lnTo>
                    <a:pt x="350178" y="0"/>
                  </a:lnTo>
                  <a:lnTo>
                    <a:pt x="331076" y="3166"/>
                  </a:lnTo>
                  <a:lnTo>
                    <a:pt x="257861" y="31748"/>
                  </a:lnTo>
                  <a:lnTo>
                    <a:pt x="187828" y="82569"/>
                  </a:lnTo>
                  <a:lnTo>
                    <a:pt x="152805" y="111152"/>
                  </a:lnTo>
                  <a:lnTo>
                    <a:pt x="95498" y="171496"/>
                  </a:lnTo>
                  <a:lnTo>
                    <a:pt x="54125" y="215959"/>
                  </a:lnTo>
                  <a:lnTo>
                    <a:pt x="38204" y="231840"/>
                  </a:lnTo>
                  <a:lnTo>
                    <a:pt x="31841" y="260435"/>
                  </a:lnTo>
                  <a:lnTo>
                    <a:pt x="22283" y="295362"/>
                  </a:lnTo>
                  <a:lnTo>
                    <a:pt x="15920" y="346183"/>
                  </a:lnTo>
                  <a:lnTo>
                    <a:pt x="6375" y="409706"/>
                  </a:lnTo>
                  <a:lnTo>
                    <a:pt x="3181" y="482752"/>
                  </a:lnTo>
                  <a:lnTo>
                    <a:pt x="0" y="571680"/>
                  </a:lnTo>
                  <a:lnTo>
                    <a:pt x="3181" y="673313"/>
                  </a:lnTo>
                  <a:lnTo>
                    <a:pt x="506165" y="673313"/>
                  </a:lnTo>
                  <a:lnTo>
                    <a:pt x="512528" y="628849"/>
                  </a:lnTo>
                  <a:lnTo>
                    <a:pt x="515710" y="578032"/>
                  </a:lnTo>
                  <a:lnTo>
                    <a:pt x="518891" y="508156"/>
                  </a:lnTo>
                  <a:lnTo>
                    <a:pt x="515710" y="425586"/>
                  </a:lnTo>
                  <a:lnTo>
                    <a:pt x="509346" y="330302"/>
                  </a:lnTo>
                  <a:lnTo>
                    <a:pt x="502983" y="279482"/>
                  </a:lnTo>
                  <a:lnTo>
                    <a:pt x="493426" y="225495"/>
                  </a:lnTo>
                  <a:lnTo>
                    <a:pt x="467960" y="111152"/>
                  </a:lnTo>
                  <a:lnTo>
                    <a:pt x="448858" y="60344"/>
                  </a:lnTo>
                  <a:lnTo>
                    <a:pt x="426574" y="28582"/>
                  </a:lnTo>
                  <a:lnTo>
                    <a:pt x="397927" y="6344"/>
                  </a:lnTo>
                  <a:lnTo>
                    <a:pt x="366086" y="0"/>
                  </a:lnTo>
                  <a:close/>
                </a:path>
              </a:pathLst>
            </a:custGeom>
            <a:solidFill>
              <a:srgbClr val="2927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56296" y="5575033"/>
              <a:ext cx="340995" cy="648335"/>
            </a:xfrm>
            <a:custGeom>
              <a:avLst/>
              <a:gdLst/>
              <a:ahLst/>
              <a:cxnLst/>
              <a:rect l="l" t="t" r="r" b="b"/>
              <a:pathLst>
                <a:path w="340995" h="648335">
                  <a:moveTo>
                    <a:pt x="340614" y="73050"/>
                  </a:moveTo>
                  <a:lnTo>
                    <a:pt x="337439" y="50825"/>
                  </a:lnTo>
                  <a:lnTo>
                    <a:pt x="331076" y="34950"/>
                  </a:lnTo>
                  <a:lnTo>
                    <a:pt x="324700" y="25425"/>
                  </a:lnTo>
                  <a:lnTo>
                    <a:pt x="318325" y="12712"/>
                  </a:lnTo>
                  <a:lnTo>
                    <a:pt x="305600" y="6362"/>
                  </a:lnTo>
                  <a:lnTo>
                    <a:pt x="302412" y="3187"/>
                  </a:lnTo>
                  <a:lnTo>
                    <a:pt x="292862" y="0"/>
                  </a:lnTo>
                  <a:lnTo>
                    <a:pt x="276948" y="0"/>
                  </a:lnTo>
                  <a:lnTo>
                    <a:pt x="267398" y="3187"/>
                  </a:lnTo>
                  <a:lnTo>
                    <a:pt x="229196" y="41300"/>
                  </a:lnTo>
                  <a:lnTo>
                    <a:pt x="210096" y="76225"/>
                  </a:lnTo>
                  <a:lnTo>
                    <a:pt x="206908" y="85763"/>
                  </a:lnTo>
                  <a:lnTo>
                    <a:pt x="184632" y="133413"/>
                  </a:lnTo>
                  <a:lnTo>
                    <a:pt x="165531" y="177876"/>
                  </a:lnTo>
                  <a:lnTo>
                    <a:pt x="149618" y="222338"/>
                  </a:lnTo>
                  <a:lnTo>
                    <a:pt x="143243" y="241376"/>
                  </a:lnTo>
                  <a:lnTo>
                    <a:pt x="127330" y="285851"/>
                  </a:lnTo>
                  <a:lnTo>
                    <a:pt x="101866" y="346202"/>
                  </a:lnTo>
                  <a:lnTo>
                    <a:pt x="95491" y="362077"/>
                  </a:lnTo>
                  <a:lnTo>
                    <a:pt x="82765" y="390664"/>
                  </a:lnTo>
                  <a:lnTo>
                    <a:pt x="66840" y="422427"/>
                  </a:lnTo>
                  <a:lnTo>
                    <a:pt x="47739" y="451015"/>
                  </a:lnTo>
                  <a:lnTo>
                    <a:pt x="44564" y="454190"/>
                  </a:lnTo>
                  <a:lnTo>
                    <a:pt x="25463" y="495477"/>
                  </a:lnTo>
                  <a:lnTo>
                    <a:pt x="15913" y="524052"/>
                  </a:lnTo>
                  <a:lnTo>
                    <a:pt x="6362" y="555815"/>
                  </a:lnTo>
                  <a:lnTo>
                    <a:pt x="0" y="578040"/>
                  </a:lnTo>
                  <a:lnTo>
                    <a:pt x="0" y="600278"/>
                  </a:lnTo>
                  <a:lnTo>
                    <a:pt x="3175" y="622515"/>
                  </a:lnTo>
                  <a:lnTo>
                    <a:pt x="9537" y="628865"/>
                  </a:lnTo>
                  <a:lnTo>
                    <a:pt x="15913" y="638390"/>
                  </a:lnTo>
                  <a:lnTo>
                    <a:pt x="28638" y="644740"/>
                  </a:lnTo>
                  <a:lnTo>
                    <a:pt x="47739" y="647915"/>
                  </a:lnTo>
                  <a:lnTo>
                    <a:pt x="66840" y="644740"/>
                  </a:lnTo>
                  <a:lnTo>
                    <a:pt x="89128" y="641565"/>
                  </a:lnTo>
                  <a:lnTo>
                    <a:pt x="136880" y="616165"/>
                  </a:lnTo>
                  <a:lnTo>
                    <a:pt x="178269" y="571703"/>
                  </a:lnTo>
                  <a:lnTo>
                    <a:pt x="232371" y="466890"/>
                  </a:lnTo>
                  <a:lnTo>
                    <a:pt x="257848" y="406539"/>
                  </a:lnTo>
                  <a:lnTo>
                    <a:pt x="273761" y="362077"/>
                  </a:lnTo>
                  <a:lnTo>
                    <a:pt x="296049" y="301739"/>
                  </a:lnTo>
                  <a:lnTo>
                    <a:pt x="311962" y="257263"/>
                  </a:lnTo>
                  <a:lnTo>
                    <a:pt x="327888" y="193751"/>
                  </a:lnTo>
                  <a:lnTo>
                    <a:pt x="337439" y="149275"/>
                  </a:lnTo>
                  <a:lnTo>
                    <a:pt x="340614" y="98463"/>
                  </a:lnTo>
                  <a:lnTo>
                    <a:pt x="340614" y="73050"/>
                  </a:lnTo>
                  <a:close/>
                </a:path>
              </a:pathLst>
            </a:custGeom>
            <a:solidFill>
              <a:srgbClr val="AD2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23136" y="5575033"/>
              <a:ext cx="222885" cy="645160"/>
            </a:xfrm>
            <a:custGeom>
              <a:avLst/>
              <a:gdLst/>
              <a:ahLst/>
              <a:cxnLst/>
              <a:rect l="l" t="t" r="r" b="b"/>
              <a:pathLst>
                <a:path w="222884" h="645160">
                  <a:moveTo>
                    <a:pt x="44577" y="612978"/>
                  </a:moveTo>
                  <a:lnTo>
                    <a:pt x="6375" y="609803"/>
                  </a:lnTo>
                  <a:lnTo>
                    <a:pt x="0" y="644740"/>
                  </a:lnTo>
                  <a:lnTo>
                    <a:pt x="22288" y="641565"/>
                  </a:lnTo>
                  <a:lnTo>
                    <a:pt x="44577" y="632040"/>
                  </a:lnTo>
                  <a:lnTo>
                    <a:pt x="44577" y="612978"/>
                  </a:lnTo>
                  <a:close/>
                </a:path>
                <a:path w="222884" h="645160">
                  <a:moveTo>
                    <a:pt x="57302" y="504990"/>
                  </a:moveTo>
                  <a:lnTo>
                    <a:pt x="15925" y="498652"/>
                  </a:lnTo>
                  <a:lnTo>
                    <a:pt x="9550" y="562165"/>
                  </a:lnTo>
                  <a:lnTo>
                    <a:pt x="50939" y="565340"/>
                  </a:lnTo>
                  <a:lnTo>
                    <a:pt x="57302" y="504990"/>
                  </a:lnTo>
                  <a:close/>
                </a:path>
                <a:path w="222884" h="645160">
                  <a:moveTo>
                    <a:pt x="66852" y="393827"/>
                  </a:moveTo>
                  <a:lnTo>
                    <a:pt x="25476" y="390664"/>
                  </a:lnTo>
                  <a:lnTo>
                    <a:pt x="19113" y="454190"/>
                  </a:lnTo>
                  <a:lnTo>
                    <a:pt x="60490" y="457352"/>
                  </a:lnTo>
                  <a:lnTo>
                    <a:pt x="66852" y="393827"/>
                  </a:lnTo>
                  <a:close/>
                </a:path>
                <a:path w="222884" h="645160">
                  <a:moveTo>
                    <a:pt x="76403" y="285851"/>
                  </a:moveTo>
                  <a:lnTo>
                    <a:pt x="60490" y="285851"/>
                  </a:lnTo>
                  <a:lnTo>
                    <a:pt x="35026" y="346202"/>
                  </a:lnTo>
                  <a:lnTo>
                    <a:pt x="70040" y="349364"/>
                  </a:lnTo>
                  <a:lnTo>
                    <a:pt x="76403" y="285851"/>
                  </a:lnTo>
                  <a:close/>
                </a:path>
                <a:path w="222884" h="645160">
                  <a:moveTo>
                    <a:pt x="82778" y="222338"/>
                  </a:moveTo>
                  <a:lnTo>
                    <a:pt x="76403" y="241376"/>
                  </a:lnTo>
                  <a:lnTo>
                    <a:pt x="82778" y="241376"/>
                  </a:lnTo>
                  <a:lnTo>
                    <a:pt x="82778" y="222338"/>
                  </a:lnTo>
                  <a:close/>
                </a:path>
                <a:path w="222884" h="645160">
                  <a:moveTo>
                    <a:pt x="143256" y="511352"/>
                  </a:moveTo>
                  <a:lnTo>
                    <a:pt x="130530" y="511352"/>
                  </a:lnTo>
                  <a:lnTo>
                    <a:pt x="127342" y="543115"/>
                  </a:lnTo>
                  <a:lnTo>
                    <a:pt x="143256" y="511352"/>
                  </a:lnTo>
                  <a:close/>
                </a:path>
                <a:path w="222884" h="645160">
                  <a:moveTo>
                    <a:pt x="165531" y="139750"/>
                  </a:moveTo>
                  <a:lnTo>
                    <a:pt x="117792" y="133413"/>
                  </a:lnTo>
                  <a:lnTo>
                    <a:pt x="98691" y="177876"/>
                  </a:lnTo>
                  <a:lnTo>
                    <a:pt x="162356" y="184213"/>
                  </a:lnTo>
                  <a:lnTo>
                    <a:pt x="165531" y="139750"/>
                  </a:lnTo>
                  <a:close/>
                </a:path>
                <a:path w="222884" h="645160">
                  <a:moveTo>
                    <a:pt x="181457" y="406539"/>
                  </a:moveTo>
                  <a:lnTo>
                    <a:pt x="140068" y="403364"/>
                  </a:lnTo>
                  <a:lnTo>
                    <a:pt x="133705" y="466890"/>
                  </a:lnTo>
                  <a:lnTo>
                    <a:pt x="165531" y="466890"/>
                  </a:lnTo>
                  <a:lnTo>
                    <a:pt x="178282" y="438302"/>
                  </a:lnTo>
                  <a:lnTo>
                    <a:pt x="181457" y="406539"/>
                  </a:lnTo>
                  <a:close/>
                </a:path>
                <a:path w="222884" h="645160">
                  <a:moveTo>
                    <a:pt x="191008" y="298564"/>
                  </a:moveTo>
                  <a:lnTo>
                    <a:pt x="152806" y="292201"/>
                  </a:lnTo>
                  <a:lnTo>
                    <a:pt x="146431" y="355727"/>
                  </a:lnTo>
                  <a:lnTo>
                    <a:pt x="184645" y="362077"/>
                  </a:lnTo>
                  <a:lnTo>
                    <a:pt x="191008" y="298564"/>
                  </a:lnTo>
                  <a:close/>
                </a:path>
                <a:path w="222884" h="645160">
                  <a:moveTo>
                    <a:pt x="203746" y="187388"/>
                  </a:moveTo>
                  <a:lnTo>
                    <a:pt x="162356" y="184213"/>
                  </a:lnTo>
                  <a:lnTo>
                    <a:pt x="155994" y="247738"/>
                  </a:lnTo>
                  <a:lnTo>
                    <a:pt x="197383" y="250913"/>
                  </a:lnTo>
                  <a:lnTo>
                    <a:pt x="203746" y="187388"/>
                  </a:lnTo>
                  <a:close/>
                </a:path>
                <a:path w="222884" h="645160">
                  <a:moveTo>
                    <a:pt x="213283" y="92113"/>
                  </a:moveTo>
                  <a:lnTo>
                    <a:pt x="171919" y="88938"/>
                  </a:lnTo>
                  <a:lnTo>
                    <a:pt x="165531" y="139750"/>
                  </a:lnTo>
                  <a:lnTo>
                    <a:pt x="206921" y="142925"/>
                  </a:lnTo>
                  <a:lnTo>
                    <a:pt x="213283" y="92113"/>
                  </a:lnTo>
                  <a:close/>
                </a:path>
                <a:path w="222884" h="645160">
                  <a:moveTo>
                    <a:pt x="222846" y="0"/>
                  </a:moveTo>
                  <a:lnTo>
                    <a:pt x="210108" y="0"/>
                  </a:lnTo>
                  <a:lnTo>
                    <a:pt x="200558" y="3187"/>
                  </a:lnTo>
                  <a:lnTo>
                    <a:pt x="191008" y="9537"/>
                  </a:lnTo>
                  <a:lnTo>
                    <a:pt x="178282" y="22237"/>
                  </a:lnTo>
                  <a:lnTo>
                    <a:pt x="178282" y="41300"/>
                  </a:lnTo>
                  <a:lnTo>
                    <a:pt x="216484" y="44462"/>
                  </a:lnTo>
                  <a:lnTo>
                    <a:pt x="222846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85499" y="5714779"/>
              <a:ext cx="45085" cy="48260"/>
            </a:xfrm>
            <a:custGeom>
              <a:avLst/>
              <a:gdLst/>
              <a:ahLst/>
              <a:cxnLst/>
              <a:rect l="l" t="t" r="r" b="b"/>
              <a:pathLst>
                <a:path w="45084" h="48260">
                  <a:moveTo>
                    <a:pt x="3181" y="0"/>
                  </a:moveTo>
                  <a:lnTo>
                    <a:pt x="0" y="44463"/>
                  </a:lnTo>
                  <a:lnTo>
                    <a:pt x="41386" y="47642"/>
                  </a:lnTo>
                  <a:lnTo>
                    <a:pt x="44567" y="3178"/>
                  </a:lnTo>
                  <a:lnTo>
                    <a:pt x="3181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63205" y="5616333"/>
              <a:ext cx="133985" cy="57785"/>
            </a:xfrm>
            <a:custGeom>
              <a:avLst/>
              <a:gdLst/>
              <a:ahLst/>
              <a:cxnLst/>
              <a:rect l="l" t="t" r="r" b="b"/>
              <a:pathLst>
                <a:path w="133984" h="57785">
                  <a:moveTo>
                    <a:pt x="38214" y="0"/>
                  </a:moveTo>
                  <a:lnTo>
                    <a:pt x="22288" y="0"/>
                  </a:lnTo>
                  <a:lnTo>
                    <a:pt x="3187" y="34925"/>
                  </a:lnTo>
                  <a:lnTo>
                    <a:pt x="0" y="44462"/>
                  </a:lnTo>
                  <a:lnTo>
                    <a:pt x="31851" y="47637"/>
                  </a:lnTo>
                  <a:lnTo>
                    <a:pt x="38214" y="0"/>
                  </a:lnTo>
                  <a:close/>
                </a:path>
                <a:path w="133984" h="57785">
                  <a:moveTo>
                    <a:pt x="133705" y="31750"/>
                  </a:moveTo>
                  <a:lnTo>
                    <a:pt x="130530" y="9525"/>
                  </a:lnTo>
                  <a:lnTo>
                    <a:pt x="76415" y="3162"/>
                  </a:lnTo>
                  <a:lnTo>
                    <a:pt x="73215" y="50812"/>
                  </a:lnTo>
                  <a:lnTo>
                    <a:pt x="133705" y="57162"/>
                  </a:lnTo>
                  <a:lnTo>
                    <a:pt x="133705" y="3175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95056" y="5616329"/>
              <a:ext cx="45085" cy="51435"/>
            </a:xfrm>
            <a:custGeom>
              <a:avLst/>
              <a:gdLst/>
              <a:ahLst/>
              <a:cxnLst/>
              <a:rect l="l" t="t" r="r" b="b"/>
              <a:pathLst>
                <a:path w="45084" h="51435">
                  <a:moveTo>
                    <a:pt x="6363" y="0"/>
                  </a:moveTo>
                  <a:lnTo>
                    <a:pt x="0" y="47629"/>
                  </a:lnTo>
                  <a:lnTo>
                    <a:pt x="41373" y="50808"/>
                  </a:lnTo>
                  <a:lnTo>
                    <a:pt x="44567" y="316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4145" y="5825944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09" h="51435">
                  <a:moveTo>
                    <a:pt x="6375" y="0"/>
                  </a:moveTo>
                  <a:lnTo>
                    <a:pt x="0" y="47642"/>
                  </a:lnTo>
                  <a:lnTo>
                    <a:pt x="38204" y="50820"/>
                  </a:lnTo>
                  <a:lnTo>
                    <a:pt x="54125" y="6344"/>
                  </a:lnTo>
                  <a:lnTo>
                    <a:pt x="6375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3626" y="5816409"/>
              <a:ext cx="137160" cy="57785"/>
            </a:xfrm>
            <a:custGeom>
              <a:avLst/>
              <a:gdLst/>
              <a:ahLst/>
              <a:cxnLst/>
              <a:rect l="l" t="t" r="r" b="b"/>
              <a:pathLst>
                <a:path w="137159" h="57785">
                  <a:moveTo>
                    <a:pt x="22288" y="0"/>
                  </a:moveTo>
                  <a:lnTo>
                    <a:pt x="15913" y="0"/>
                  </a:lnTo>
                  <a:lnTo>
                    <a:pt x="0" y="44475"/>
                  </a:lnTo>
                  <a:lnTo>
                    <a:pt x="15913" y="44475"/>
                  </a:lnTo>
                  <a:lnTo>
                    <a:pt x="22288" y="0"/>
                  </a:lnTo>
                  <a:close/>
                </a:path>
                <a:path w="137159" h="57785">
                  <a:moveTo>
                    <a:pt x="136893" y="9537"/>
                  </a:moveTo>
                  <a:lnTo>
                    <a:pt x="95504" y="6362"/>
                  </a:lnTo>
                  <a:lnTo>
                    <a:pt x="92316" y="50825"/>
                  </a:lnTo>
                  <a:lnTo>
                    <a:pt x="130517" y="57188"/>
                  </a:lnTo>
                  <a:lnTo>
                    <a:pt x="136893" y="9537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9062" y="5924397"/>
              <a:ext cx="191135" cy="57785"/>
            </a:xfrm>
            <a:custGeom>
              <a:avLst/>
              <a:gdLst/>
              <a:ahLst/>
              <a:cxnLst/>
              <a:rect l="l" t="t" r="r" b="b"/>
              <a:pathLst>
                <a:path w="191134" h="57785">
                  <a:moveTo>
                    <a:pt x="12725" y="12712"/>
                  </a:moveTo>
                  <a:lnTo>
                    <a:pt x="0" y="41300"/>
                  </a:lnTo>
                  <a:lnTo>
                    <a:pt x="9550" y="41300"/>
                  </a:lnTo>
                  <a:lnTo>
                    <a:pt x="12725" y="12712"/>
                  </a:lnTo>
                  <a:close/>
                </a:path>
                <a:path w="191134" h="57785">
                  <a:moveTo>
                    <a:pt x="130505" y="6362"/>
                  </a:moveTo>
                  <a:lnTo>
                    <a:pt x="54114" y="0"/>
                  </a:lnTo>
                  <a:lnTo>
                    <a:pt x="50927" y="44462"/>
                  </a:lnTo>
                  <a:lnTo>
                    <a:pt x="124142" y="54000"/>
                  </a:lnTo>
                  <a:lnTo>
                    <a:pt x="130505" y="6362"/>
                  </a:lnTo>
                  <a:close/>
                </a:path>
                <a:path w="191134" h="57785">
                  <a:moveTo>
                    <a:pt x="190995" y="12712"/>
                  </a:moveTo>
                  <a:lnTo>
                    <a:pt x="168719" y="12712"/>
                  </a:lnTo>
                  <a:lnTo>
                    <a:pt x="165531" y="57175"/>
                  </a:lnTo>
                  <a:lnTo>
                    <a:pt x="175082" y="57175"/>
                  </a:lnTo>
                  <a:lnTo>
                    <a:pt x="190995" y="12712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8612" y="5921235"/>
              <a:ext cx="159385" cy="60960"/>
            </a:xfrm>
            <a:custGeom>
              <a:avLst/>
              <a:gdLst/>
              <a:ahLst/>
              <a:cxnLst/>
              <a:rect l="l" t="t" r="r" b="b"/>
              <a:pathLst>
                <a:path w="159384" h="60960">
                  <a:moveTo>
                    <a:pt x="44564" y="3162"/>
                  </a:moveTo>
                  <a:lnTo>
                    <a:pt x="9550" y="0"/>
                  </a:lnTo>
                  <a:lnTo>
                    <a:pt x="3175" y="15875"/>
                  </a:lnTo>
                  <a:lnTo>
                    <a:pt x="0" y="44462"/>
                  </a:lnTo>
                  <a:lnTo>
                    <a:pt x="41376" y="47625"/>
                  </a:lnTo>
                  <a:lnTo>
                    <a:pt x="44564" y="3162"/>
                  </a:lnTo>
                  <a:close/>
                </a:path>
                <a:path w="159384" h="60960">
                  <a:moveTo>
                    <a:pt x="159169" y="15875"/>
                  </a:moveTo>
                  <a:lnTo>
                    <a:pt x="120954" y="9525"/>
                  </a:lnTo>
                  <a:lnTo>
                    <a:pt x="114592" y="57162"/>
                  </a:lnTo>
                  <a:lnTo>
                    <a:pt x="155981" y="60337"/>
                  </a:lnTo>
                  <a:lnTo>
                    <a:pt x="159169" y="15875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1760" y="6026048"/>
              <a:ext cx="175260" cy="60960"/>
            </a:xfrm>
            <a:custGeom>
              <a:avLst/>
              <a:gdLst/>
              <a:ahLst/>
              <a:cxnLst/>
              <a:rect l="l" t="t" r="r" b="b"/>
              <a:pathLst>
                <a:path w="175259" h="60960">
                  <a:moveTo>
                    <a:pt x="60490" y="3175"/>
                  </a:moveTo>
                  <a:lnTo>
                    <a:pt x="22275" y="0"/>
                  </a:lnTo>
                  <a:lnTo>
                    <a:pt x="19100" y="3175"/>
                  </a:lnTo>
                  <a:lnTo>
                    <a:pt x="0" y="44462"/>
                  </a:lnTo>
                  <a:lnTo>
                    <a:pt x="57302" y="47637"/>
                  </a:lnTo>
                  <a:lnTo>
                    <a:pt x="60490" y="3175"/>
                  </a:lnTo>
                  <a:close/>
                </a:path>
                <a:path w="175259" h="60960">
                  <a:moveTo>
                    <a:pt x="175082" y="15875"/>
                  </a:moveTo>
                  <a:lnTo>
                    <a:pt x="101866" y="6337"/>
                  </a:lnTo>
                  <a:lnTo>
                    <a:pt x="98679" y="53975"/>
                  </a:lnTo>
                  <a:lnTo>
                    <a:pt x="171907" y="60337"/>
                  </a:lnTo>
                  <a:lnTo>
                    <a:pt x="175082" y="15875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39062" y="6029223"/>
              <a:ext cx="149860" cy="57785"/>
            </a:xfrm>
            <a:custGeom>
              <a:avLst/>
              <a:gdLst/>
              <a:ahLst/>
              <a:cxnLst/>
              <a:rect l="l" t="t" r="r" b="b"/>
              <a:pathLst>
                <a:path w="149859" h="57785">
                  <a:moveTo>
                    <a:pt x="44564" y="3162"/>
                  </a:moveTo>
                  <a:lnTo>
                    <a:pt x="3187" y="0"/>
                  </a:lnTo>
                  <a:lnTo>
                    <a:pt x="0" y="44462"/>
                  </a:lnTo>
                  <a:lnTo>
                    <a:pt x="41376" y="50800"/>
                  </a:lnTo>
                  <a:lnTo>
                    <a:pt x="44564" y="3162"/>
                  </a:lnTo>
                  <a:close/>
                </a:path>
                <a:path w="149859" h="57785">
                  <a:moveTo>
                    <a:pt x="149606" y="12700"/>
                  </a:moveTo>
                  <a:lnTo>
                    <a:pt x="117779" y="12700"/>
                  </a:lnTo>
                  <a:lnTo>
                    <a:pt x="114604" y="57162"/>
                  </a:lnTo>
                  <a:lnTo>
                    <a:pt x="127330" y="57162"/>
                  </a:lnTo>
                  <a:lnTo>
                    <a:pt x="149606" y="1270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56296" y="6130848"/>
              <a:ext cx="178435" cy="60960"/>
            </a:xfrm>
            <a:custGeom>
              <a:avLst/>
              <a:gdLst/>
              <a:ahLst/>
              <a:cxnLst/>
              <a:rect l="l" t="t" r="r" b="b"/>
              <a:pathLst>
                <a:path w="178434" h="60960">
                  <a:moveTo>
                    <a:pt x="76390" y="6350"/>
                  </a:moveTo>
                  <a:lnTo>
                    <a:pt x="6362" y="0"/>
                  </a:lnTo>
                  <a:lnTo>
                    <a:pt x="0" y="22225"/>
                  </a:lnTo>
                  <a:lnTo>
                    <a:pt x="0" y="44462"/>
                  </a:lnTo>
                  <a:lnTo>
                    <a:pt x="73215" y="53987"/>
                  </a:lnTo>
                  <a:lnTo>
                    <a:pt x="76390" y="6350"/>
                  </a:lnTo>
                  <a:close/>
                </a:path>
                <a:path w="178434" h="60960">
                  <a:moveTo>
                    <a:pt x="178269" y="15887"/>
                  </a:moveTo>
                  <a:lnTo>
                    <a:pt x="117779" y="9525"/>
                  </a:lnTo>
                  <a:lnTo>
                    <a:pt x="111417" y="57162"/>
                  </a:lnTo>
                  <a:lnTo>
                    <a:pt x="136880" y="60350"/>
                  </a:lnTo>
                  <a:lnTo>
                    <a:pt x="152793" y="47637"/>
                  </a:lnTo>
                  <a:lnTo>
                    <a:pt x="162344" y="38112"/>
                  </a:lnTo>
                  <a:lnTo>
                    <a:pt x="178269" y="15887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29512" y="6137187"/>
              <a:ext cx="45085" cy="51435"/>
            </a:xfrm>
            <a:custGeom>
              <a:avLst/>
              <a:gdLst/>
              <a:ahLst/>
              <a:cxnLst/>
              <a:rect l="l" t="t" r="r" b="b"/>
              <a:pathLst>
                <a:path w="45084" h="51435">
                  <a:moveTo>
                    <a:pt x="3181" y="0"/>
                  </a:moveTo>
                  <a:lnTo>
                    <a:pt x="0" y="47642"/>
                  </a:lnTo>
                  <a:lnTo>
                    <a:pt x="38204" y="50820"/>
                  </a:lnTo>
                  <a:lnTo>
                    <a:pt x="44567" y="3178"/>
                  </a:lnTo>
                  <a:lnTo>
                    <a:pt x="3181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3136" y="5575033"/>
              <a:ext cx="271145" cy="645160"/>
            </a:xfrm>
            <a:custGeom>
              <a:avLst/>
              <a:gdLst/>
              <a:ahLst/>
              <a:cxnLst/>
              <a:rect l="l" t="t" r="r" b="b"/>
              <a:pathLst>
                <a:path w="271145" h="645160">
                  <a:moveTo>
                    <a:pt x="44577" y="612978"/>
                  </a:moveTo>
                  <a:lnTo>
                    <a:pt x="6375" y="609803"/>
                  </a:lnTo>
                  <a:lnTo>
                    <a:pt x="0" y="644740"/>
                  </a:lnTo>
                  <a:lnTo>
                    <a:pt x="22288" y="641565"/>
                  </a:lnTo>
                  <a:lnTo>
                    <a:pt x="44577" y="632040"/>
                  </a:lnTo>
                  <a:lnTo>
                    <a:pt x="44577" y="612978"/>
                  </a:lnTo>
                  <a:close/>
                </a:path>
                <a:path w="271145" h="645160">
                  <a:moveTo>
                    <a:pt x="57302" y="504990"/>
                  </a:moveTo>
                  <a:lnTo>
                    <a:pt x="15925" y="498652"/>
                  </a:lnTo>
                  <a:lnTo>
                    <a:pt x="9550" y="562165"/>
                  </a:lnTo>
                  <a:lnTo>
                    <a:pt x="50939" y="565340"/>
                  </a:lnTo>
                  <a:lnTo>
                    <a:pt x="57302" y="504990"/>
                  </a:lnTo>
                  <a:close/>
                </a:path>
                <a:path w="271145" h="645160">
                  <a:moveTo>
                    <a:pt x="66852" y="393827"/>
                  </a:moveTo>
                  <a:lnTo>
                    <a:pt x="25476" y="390664"/>
                  </a:lnTo>
                  <a:lnTo>
                    <a:pt x="19113" y="454190"/>
                  </a:lnTo>
                  <a:lnTo>
                    <a:pt x="60490" y="457352"/>
                  </a:lnTo>
                  <a:lnTo>
                    <a:pt x="66852" y="393827"/>
                  </a:lnTo>
                  <a:close/>
                </a:path>
                <a:path w="271145" h="645160">
                  <a:moveTo>
                    <a:pt x="76403" y="285851"/>
                  </a:moveTo>
                  <a:lnTo>
                    <a:pt x="60490" y="285851"/>
                  </a:lnTo>
                  <a:lnTo>
                    <a:pt x="35026" y="346202"/>
                  </a:lnTo>
                  <a:lnTo>
                    <a:pt x="70040" y="349364"/>
                  </a:lnTo>
                  <a:lnTo>
                    <a:pt x="76403" y="285851"/>
                  </a:lnTo>
                  <a:close/>
                </a:path>
                <a:path w="271145" h="645160">
                  <a:moveTo>
                    <a:pt x="82778" y="222338"/>
                  </a:moveTo>
                  <a:lnTo>
                    <a:pt x="76403" y="241376"/>
                  </a:lnTo>
                  <a:lnTo>
                    <a:pt x="82778" y="241376"/>
                  </a:lnTo>
                  <a:lnTo>
                    <a:pt x="82778" y="222338"/>
                  </a:lnTo>
                  <a:close/>
                </a:path>
                <a:path w="271145" h="645160">
                  <a:moveTo>
                    <a:pt x="143256" y="511352"/>
                  </a:moveTo>
                  <a:lnTo>
                    <a:pt x="130530" y="511352"/>
                  </a:lnTo>
                  <a:lnTo>
                    <a:pt x="127342" y="543115"/>
                  </a:lnTo>
                  <a:lnTo>
                    <a:pt x="143256" y="511352"/>
                  </a:lnTo>
                  <a:close/>
                </a:path>
                <a:path w="271145" h="645160">
                  <a:moveTo>
                    <a:pt x="165531" y="139750"/>
                  </a:moveTo>
                  <a:lnTo>
                    <a:pt x="117792" y="133413"/>
                  </a:lnTo>
                  <a:lnTo>
                    <a:pt x="98691" y="177876"/>
                  </a:lnTo>
                  <a:lnTo>
                    <a:pt x="162356" y="184213"/>
                  </a:lnTo>
                  <a:lnTo>
                    <a:pt x="165531" y="139750"/>
                  </a:lnTo>
                  <a:close/>
                </a:path>
                <a:path w="271145" h="645160">
                  <a:moveTo>
                    <a:pt x="181457" y="406539"/>
                  </a:moveTo>
                  <a:lnTo>
                    <a:pt x="140068" y="403364"/>
                  </a:lnTo>
                  <a:lnTo>
                    <a:pt x="133705" y="466890"/>
                  </a:lnTo>
                  <a:lnTo>
                    <a:pt x="165531" y="466890"/>
                  </a:lnTo>
                  <a:lnTo>
                    <a:pt x="178282" y="438302"/>
                  </a:lnTo>
                  <a:lnTo>
                    <a:pt x="181457" y="406539"/>
                  </a:lnTo>
                  <a:close/>
                </a:path>
                <a:path w="271145" h="645160">
                  <a:moveTo>
                    <a:pt x="191008" y="298564"/>
                  </a:moveTo>
                  <a:lnTo>
                    <a:pt x="152806" y="292201"/>
                  </a:lnTo>
                  <a:lnTo>
                    <a:pt x="146431" y="355727"/>
                  </a:lnTo>
                  <a:lnTo>
                    <a:pt x="184645" y="362077"/>
                  </a:lnTo>
                  <a:lnTo>
                    <a:pt x="191008" y="298564"/>
                  </a:lnTo>
                  <a:close/>
                </a:path>
                <a:path w="271145" h="645160">
                  <a:moveTo>
                    <a:pt x="203746" y="187388"/>
                  </a:moveTo>
                  <a:lnTo>
                    <a:pt x="162356" y="184213"/>
                  </a:lnTo>
                  <a:lnTo>
                    <a:pt x="155994" y="247738"/>
                  </a:lnTo>
                  <a:lnTo>
                    <a:pt x="197383" y="250913"/>
                  </a:lnTo>
                  <a:lnTo>
                    <a:pt x="203746" y="187388"/>
                  </a:lnTo>
                  <a:close/>
                </a:path>
                <a:path w="271145" h="645160">
                  <a:moveTo>
                    <a:pt x="213283" y="92113"/>
                  </a:moveTo>
                  <a:lnTo>
                    <a:pt x="171919" y="88938"/>
                  </a:lnTo>
                  <a:lnTo>
                    <a:pt x="165531" y="139750"/>
                  </a:lnTo>
                  <a:lnTo>
                    <a:pt x="206921" y="142925"/>
                  </a:lnTo>
                  <a:lnTo>
                    <a:pt x="213283" y="92113"/>
                  </a:lnTo>
                  <a:close/>
                </a:path>
                <a:path w="271145" h="645160">
                  <a:moveTo>
                    <a:pt x="222846" y="0"/>
                  </a:moveTo>
                  <a:lnTo>
                    <a:pt x="210108" y="0"/>
                  </a:lnTo>
                  <a:lnTo>
                    <a:pt x="200558" y="3187"/>
                  </a:lnTo>
                  <a:lnTo>
                    <a:pt x="191008" y="9537"/>
                  </a:lnTo>
                  <a:lnTo>
                    <a:pt x="178282" y="22237"/>
                  </a:lnTo>
                  <a:lnTo>
                    <a:pt x="178282" y="41300"/>
                  </a:lnTo>
                  <a:lnTo>
                    <a:pt x="216484" y="44462"/>
                  </a:lnTo>
                  <a:lnTo>
                    <a:pt x="222846" y="0"/>
                  </a:lnTo>
                  <a:close/>
                </a:path>
                <a:path w="271145" h="645160">
                  <a:moveTo>
                    <a:pt x="270598" y="149275"/>
                  </a:moveTo>
                  <a:lnTo>
                    <a:pt x="206921" y="142925"/>
                  </a:lnTo>
                  <a:lnTo>
                    <a:pt x="203746" y="187388"/>
                  </a:lnTo>
                  <a:lnTo>
                    <a:pt x="261048" y="193751"/>
                  </a:lnTo>
                  <a:lnTo>
                    <a:pt x="270598" y="149275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85499" y="5714779"/>
              <a:ext cx="45085" cy="48260"/>
            </a:xfrm>
            <a:custGeom>
              <a:avLst/>
              <a:gdLst/>
              <a:ahLst/>
              <a:cxnLst/>
              <a:rect l="l" t="t" r="r" b="b"/>
              <a:pathLst>
                <a:path w="45084" h="48260">
                  <a:moveTo>
                    <a:pt x="3181" y="0"/>
                  </a:moveTo>
                  <a:lnTo>
                    <a:pt x="0" y="44463"/>
                  </a:lnTo>
                  <a:lnTo>
                    <a:pt x="41386" y="47642"/>
                  </a:lnTo>
                  <a:lnTo>
                    <a:pt x="44567" y="3178"/>
                  </a:lnTo>
                  <a:lnTo>
                    <a:pt x="3181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63205" y="5616333"/>
              <a:ext cx="133985" cy="57785"/>
            </a:xfrm>
            <a:custGeom>
              <a:avLst/>
              <a:gdLst/>
              <a:ahLst/>
              <a:cxnLst/>
              <a:rect l="l" t="t" r="r" b="b"/>
              <a:pathLst>
                <a:path w="133984" h="57785">
                  <a:moveTo>
                    <a:pt x="38214" y="0"/>
                  </a:moveTo>
                  <a:lnTo>
                    <a:pt x="22288" y="0"/>
                  </a:lnTo>
                  <a:lnTo>
                    <a:pt x="3187" y="34925"/>
                  </a:lnTo>
                  <a:lnTo>
                    <a:pt x="0" y="44462"/>
                  </a:lnTo>
                  <a:lnTo>
                    <a:pt x="31851" y="47637"/>
                  </a:lnTo>
                  <a:lnTo>
                    <a:pt x="38214" y="0"/>
                  </a:lnTo>
                  <a:close/>
                </a:path>
                <a:path w="133984" h="57785">
                  <a:moveTo>
                    <a:pt x="133705" y="31750"/>
                  </a:moveTo>
                  <a:lnTo>
                    <a:pt x="130530" y="9525"/>
                  </a:lnTo>
                  <a:lnTo>
                    <a:pt x="76415" y="3162"/>
                  </a:lnTo>
                  <a:lnTo>
                    <a:pt x="73215" y="50812"/>
                  </a:lnTo>
                  <a:lnTo>
                    <a:pt x="133705" y="57162"/>
                  </a:lnTo>
                  <a:lnTo>
                    <a:pt x="133705" y="3175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5056" y="5616329"/>
              <a:ext cx="45085" cy="51435"/>
            </a:xfrm>
            <a:custGeom>
              <a:avLst/>
              <a:gdLst/>
              <a:ahLst/>
              <a:cxnLst/>
              <a:rect l="l" t="t" r="r" b="b"/>
              <a:pathLst>
                <a:path w="45084" h="51435">
                  <a:moveTo>
                    <a:pt x="6363" y="0"/>
                  </a:moveTo>
                  <a:lnTo>
                    <a:pt x="0" y="47629"/>
                  </a:lnTo>
                  <a:lnTo>
                    <a:pt x="41373" y="50808"/>
                  </a:lnTo>
                  <a:lnTo>
                    <a:pt x="44567" y="316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99540" y="5816409"/>
              <a:ext cx="168910" cy="60960"/>
            </a:xfrm>
            <a:custGeom>
              <a:avLst/>
              <a:gdLst/>
              <a:ahLst/>
              <a:cxnLst/>
              <a:rect l="l" t="t" r="r" b="b"/>
              <a:pathLst>
                <a:path w="168909" h="60960">
                  <a:moveTo>
                    <a:pt x="79590" y="6362"/>
                  </a:moveTo>
                  <a:lnTo>
                    <a:pt x="6375" y="0"/>
                  </a:lnTo>
                  <a:lnTo>
                    <a:pt x="0" y="44475"/>
                  </a:lnTo>
                  <a:lnTo>
                    <a:pt x="76403" y="50825"/>
                  </a:lnTo>
                  <a:lnTo>
                    <a:pt x="79590" y="6362"/>
                  </a:lnTo>
                  <a:close/>
                </a:path>
                <a:path w="168909" h="60960">
                  <a:moveTo>
                    <a:pt x="168719" y="15887"/>
                  </a:moveTo>
                  <a:lnTo>
                    <a:pt x="120980" y="9537"/>
                  </a:lnTo>
                  <a:lnTo>
                    <a:pt x="114604" y="57188"/>
                  </a:lnTo>
                  <a:lnTo>
                    <a:pt x="152806" y="60363"/>
                  </a:lnTo>
                  <a:lnTo>
                    <a:pt x="168719" y="15887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83626" y="5816409"/>
              <a:ext cx="137160" cy="57785"/>
            </a:xfrm>
            <a:custGeom>
              <a:avLst/>
              <a:gdLst/>
              <a:ahLst/>
              <a:cxnLst/>
              <a:rect l="l" t="t" r="r" b="b"/>
              <a:pathLst>
                <a:path w="137159" h="57785">
                  <a:moveTo>
                    <a:pt x="22288" y="0"/>
                  </a:moveTo>
                  <a:lnTo>
                    <a:pt x="15913" y="0"/>
                  </a:lnTo>
                  <a:lnTo>
                    <a:pt x="0" y="44475"/>
                  </a:lnTo>
                  <a:lnTo>
                    <a:pt x="15913" y="44475"/>
                  </a:lnTo>
                  <a:lnTo>
                    <a:pt x="22288" y="0"/>
                  </a:lnTo>
                  <a:close/>
                </a:path>
                <a:path w="137159" h="57785">
                  <a:moveTo>
                    <a:pt x="136893" y="9537"/>
                  </a:moveTo>
                  <a:lnTo>
                    <a:pt x="95504" y="6362"/>
                  </a:lnTo>
                  <a:lnTo>
                    <a:pt x="92316" y="50825"/>
                  </a:lnTo>
                  <a:lnTo>
                    <a:pt x="130517" y="57188"/>
                  </a:lnTo>
                  <a:lnTo>
                    <a:pt x="136893" y="9537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39062" y="5924397"/>
              <a:ext cx="191135" cy="57785"/>
            </a:xfrm>
            <a:custGeom>
              <a:avLst/>
              <a:gdLst/>
              <a:ahLst/>
              <a:cxnLst/>
              <a:rect l="l" t="t" r="r" b="b"/>
              <a:pathLst>
                <a:path w="191134" h="57785">
                  <a:moveTo>
                    <a:pt x="12725" y="12712"/>
                  </a:moveTo>
                  <a:lnTo>
                    <a:pt x="0" y="41300"/>
                  </a:lnTo>
                  <a:lnTo>
                    <a:pt x="9550" y="41300"/>
                  </a:lnTo>
                  <a:lnTo>
                    <a:pt x="12725" y="12712"/>
                  </a:lnTo>
                  <a:close/>
                </a:path>
                <a:path w="191134" h="57785">
                  <a:moveTo>
                    <a:pt x="130505" y="6362"/>
                  </a:moveTo>
                  <a:lnTo>
                    <a:pt x="54114" y="0"/>
                  </a:lnTo>
                  <a:lnTo>
                    <a:pt x="50927" y="44462"/>
                  </a:lnTo>
                  <a:lnTo>
                    <a:pt x="124142" y="54000"/>
                  </a:lnTo>
                  <a:lnTo>
                    <a:pt x="130505" y="6362"/>
                  </a:lnTo>
                  <a:close/>
                </a:path>
                <a:path w="191134" h="57785">
                  <a:moveTo>
                    <a:pt x="190995" y="12712"/>
                  </a:moveTo>
                  <a:lnTo>
                    <a:pt x="168719" y="12712"/>
                  </a:lnTo>
                  <a:lnTo>
                    <a:pt x="165531" y="57175"/>
                  </a:lnTo>
                  <a:lnTo>
                    <a:pt x="175082" y="57175"/>
                  </a:lnTo>
                  <a:lnTo>
                    <a:pt x="190995" y="12712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48612" y="5921235"/>
              <a:ext cx="159385" cy="60960"/>
            </a:xfrm>
            <a:custGeom>
              <a:avLst/>
              <a:gdLst/>
              <a:ahLst/>
              <a:cxnLst/>
              <a:rect l="l" t="t" r="r" b="b"/>
              <a:pathLst>
                <a:path w="159384" h="60960">
                  <a:moveTo>
                    <a:pt x="44564" y="3162"/>
                  </a:moveTo>
                  <a:lnTo>
                    <a:pt x="9550" y="0"/>
                  </a:lnTo>
                  <a:lnTo>
                    <a:pt x="3175" y="15875"/>
                  </a:lnTo>
                  <a:lnTo>
                    <a:pt x="0" y="44462"/>
                  </a:lnTo>
                  <a:lnTo>
                    <a:pt x="41376" y="47625"/>
                  </a:lnTo>
                  <a:lnTo>
                    <a:pt x="44564" y="3162"/>
                  </a:lnTo>
                  <a:close/>
                </a:path>
                <a:path w="159384" h="60960">
                  <a:moveTo>
                    <a:pt x="159169" y="15875"/>
                  </a:moveTo>
                  <a:lnTo>
                    <a:pt x="120954" y="9525"/>
                  </a:lnTo>
                  <a:lnTo>
                    <a:pt x="114592" y="57162"/>
                  </a:lnTo>
                  <a:lnTo>
                    <a:pt x="155981" y="60337"/>
                  </a:lnTo>
                  <a:lnTo>
                    <a:pt x="159169" y="15875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81760" y="6026048"/>
              <a:ext cx="175260" cy="60960"/>
            </a:xfrm>
            <a:custGeom>
              <a:avLst/>
              <a:gdLst/>
              <a:ahLst/>
              <a:cxnLst/>
              <a:rect l="l" t="t" r="r" b="b"/>
              <a:pathLst>
                <a:path w="175259" h="60960">
                  <a:moveTo>
                    <a:pt x="60490" y="3175"/>
                  </a:moveTo>
                  <a:lnTo>
                    <a:pt x="22275" y="0"/>
                  </a:lnTo>
                  <a:lnTo>
                    <a:pt x="19100" y="3175"/>
                  </a:lnTo>
                  <a:lnTo>
                    <a:pt x="0" y="44462"/>
                  </a:lnTo>
                  <a:lnTo>
                    <a:pt x="57302" y="47637"/>
                  </a:lnTo>
                  <a:lnTo>
                    <a:pt x="60490" y="3175"/>
                  </a:lnTo>
                  <a:close/>
                </a:path>
                <a:path w="175259" h="60960">
                  <a:moveTo>
                    <a:pt x="175082" y="15875"/>
                  </a:moveTo>
                  <a:lnTo>
                    <a:pt x="101866" y="6337"/>
                  </a:lnTo>
                  <a:lnTo>
                    <a:pt x="98679" y="53975"/>
                  </a:lnTo>
                  <a:lnTo>
                    <a:pt x="171907" y="60337"/>
                  </a:lnTo>
                  <a:lnTo>
                    <a:pt x="175082" y="15875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39062" y="6029223"/>
              <a:ext cx="149860" cy="57785"/>
            </a:xfrm>
            <a:custGeom>
              <a:avLst/>
              <a:gdLst/>
              <a:ahLst/>
              <a:cxnLst/>
              <a:rect l="l" t="t" r="r" b="b"/>
              <a:pathLst>
                <a:path w="149859" h="57785">
                  <a:moveTo>
                    <a:pt x="44564" y="3162"/>
                  </a:moveTo>
                  <a:lnTo>
                    <a:pt x="3187" y="0"/>
                  </a:lnTo>
                  <a:lnTo>
                    <a:pt x="0" y="44462"/>
                  </a:lnTo>
                  <a:lnTo>
                    <a:pt x="41376" y="50800"/>
                  </a:lnTo>
                  <a:lnTo>
                    <a:pt x="44564" y="3162"/>
                  </a:lnTo>
                  <a:close/>
                </a:path>
                <a:path w="149859" h="57785">
                  <a:moveTo>
                    <a:pt x="149606" y="12700"/>
                  </a:moveTo>
                  <a:lnTo>
                    <a:pt x="117779" y="12700"/>
                  </a:lnTo>
                  <a:lnTo>
                    <a:pt x="114604" y="57162"/>
                  </a:lnTo>
                  <a:lnTo>
                    <a:pt x="127330" y="57162"/>
                  </a:lnTo>
                  <a:lnTo>
                    <a:pt x="149606" y="1270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56296" y="6130848"/>
              <a:ext cx="178435" cy="60960"/>
            </a:xfrm>
            <a:custGeom>
              <a:avLst/>
              <a:gdLst/>
              <a:ahLst/>
              <a:cxnLst/>
              <a:rect l="l" t="t" r="r" b="b"/>
              <a:pathLst>
                <a:path w="178434" h="60960">
                  <a:moveTo>
                    <a:pt x="76390" y="6350"/>
                  </a:moveTo>
                  <a:lnTo>
                    <a:pt x="6362" y="0"/>
                  </a:lnTo>
                  <a:lnTo>
                    <a:pt x="0" y="22225"/>
                  </a:lnTo>
                  <a:lnTo>
                    <a:pt x="0" y="44462"/>
                  </a:lnTo>
                  <a:lnTo>
                    <a:pt x="73215" y="53987"/>
                  </a:lnTo>
                  <a:lnTo>
                    <a:pt x="76390" y="6350"/>
                  </a:lnTo>
                  <a:close/>
                </a:path>
                <a:path w="178434" h="60960">
                  <a:moveTo>
                    <a:pt x="178269" y="15887"/>
                  </a:moveTo>
                  <a:lnTo>
                    <a:pt x="117779" y="9525"/>
                  </a:lnTo>
                  <a:lnTo>
                    <a:pt x="111417" y="57162"/>
                  </a:lnTo>
                  <a:lnTo>
                    <a:pt x="136880" y="60350"/>
                  </a:lnTo>
                  <a:lnTo>
                    <a:pt x="152793" y="47637"/>
                  </a:lnTo>
                  <a:lnTo>
                    <a:pt x="162344" y="38112"/>
                  </a:lnTo>
                  <a:lnTo>
                    <a:pt x="178269" y="15887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29512" y="6137187"/>
              <a:ext cx="45085" cy="51435"/>
            </a:xfrm>
            <a:custGeom>
              <a:avLst/>
              <a:gdLst/>
              <a:ahLst/>
              <a:cxnLst/>
              <a:rect l="l" t="t" r="r" b="b"/>
              <a:pathLst>
                <a:path w="45084" h="51435">
                  <a:moveTo>
                    <a:pt x="3181" y="0"/>
                  </a:moveTo>
                  <a:lnTo>
                    <a:pt x="0" y="47642"/>
                  </a:lnTo>
                  <a:lnTo>
                    <a:pt x="38204" y="50820"/>
                  </a:lnTo>
                  <a:lnTo>
                    <a:pt x="44567" y="3178"/>
                  </a:lnTo>
                  <a:lnTo>
                    <a:pt x="3181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76508" y="5225644"/>
              <a:ext cx="277495" cy="543560"/>
            </a:xfrm>
            <a:custGeom>
              <a:avLst/>
              <a:gdLst/>
              <a:ahLst/>
              <a:cxnLst/>
              <a:rect l="l" t="t" r="r" b="b"/>
              <a:pathLst>
                <a:path w="277495" h="543560">
                  <a:moveTo>
                    <a:pt x="44567" y="387506"/>
                  </a:moveTo>
                  <a:lnTo>
                    <a:pt x="47749" y="444671"/>
                  </a:lnTo>
                  <a:lnTo>
                    <a:pt x="54112" y="489134"/>
                  </a:lnTo>
                  <a:lnTo>
                    <a:pt x="73214" y="530419"/>
                  </a:lnTo>
                  <a:lnTo>
                    <a:pt x="82759" y="536776"/>
                  </a:lnTo>
                  <a:lnTo>
                    <a:pt x="89135" y="543134"/>
                  </a:lnTo>
                  <a:lnTo>
                    <a:pt x="117782" y="543134"/>
                  </a:lnTo>
                  <a:lnTo>
                    <a:pt x="136884" y="533598"/>
                  </a:lnTo>
                  <a:lnTo>
                    <a:pt x="175076" y="501836"/>
                  </a:lnTo>
                  <a:lnTo>
                    <a:pt x="229201" y="435148"/>
                  </a:lnTo>
                  <a:lnTo>
                    <a:pt x="258906" y="390684"/>
                  </a:lnTo>
                  <a:lnTo>
                    <a:pt x="47749" y="390684"/>
                  </a:lnTo>
                  <a:lnTo>
                    <a:pt x="44567" y="387506"/>
                  </a:lnTo>
                  <a:close/>
                </a:path>
                <a:path w="277495" h="543560">
                  <a:moveTo>
                    <a:pt x="200541" y="0"/>
                  </a:moveTo>
                  <a:lnTo>
                    <a:pt x="0" y="146142"/>
                  </a:lnTo>
                  <a:lnTo>
                    <a:pt x="31828" y="250874"/>
                  </a:lnTo>
                  <a:lnTo>
                    <a:pt x="54112" y="327162"/>
                  </a:lnTo>
                  <a:lnTo>
                    <a:pt x="66851" y="374804"/>
                  </a:lnTo>
                  <a:lnTo>
                    <a:pt x="63657" y="384327"/>
                  </a:lnTo>
                  <a:lnTo>
                    <a:pt x="63657" y="387506"/>
                  </a:lnTo>
                  <a:lnTo>
                    <a:pt x="60475" y="390684"/>
                  </a:lnTo>
                  <a:lnTo>
                    <a:pt x="258906" y="390684"/>
                  </a:lnTo>
                  <a:lnTo>
                    <a:pt x="261030" y="387506"/>
                  </a:lnTo>
                  <a:lnTo>
                    <a:pt x="254667" y="377970"/>
                  </a:lnTo>
                  <a:lnTo>
                    <a:pt x="254667" y="362089"/>
                  </a:lnTo>
                  <a:lnTo>
                    <a:pt x="257848" y="346208"/>
                  </a:lnTo>
                  <a:lnTo>
                    <a:pt x="261030" y="327162"/>
                  </a:lnTo>
                  <a:lnTo>
                    <a:pt x="273769" y="298579"/>
                  </a:lnTo>
                  <a:lnTo>
                    <a:pt x="276950" y="285826"/>
                  </a:lnTo>
                  <a:lnTo>
                    <a:pt x="257848" y="260498"/>
                  </a:lnTo>
                  <a:lnTo>
                    <a:pt x="241928" y="235044"/>
                  </a:lnTo>
                  <a:lnTo>
                    <a:pt x="229201" y="209589"/>
                  </a:lnTo>
                  <a:lnTo>
                    <a:pt x="219644" y="184261"/>
                  </a:lnTo>
                  <a:lnTo>
                    <a:pt x="203736" y="136644"/>
                  </a:lnTo>
                  <a:lnTo>
                    <a:pt x="197360" y="92194"/>
                  </a:lnTo>
                  <a:lnTo>
                    <a:pt x="197360" y="25454"/>
                  </a:lnTo>
                  <a:lnTo>
                    <a:pt x="200541" y="0"/>
                  </a:lnTo>
                  <a:close/>
                </a:path>
              </a:pathLst>
            </a:custGeom>
            <a:solidFill>
              <a:srgbClr val="E87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58713" y="5000225"/>
              <a:ext cx="344170" cy="289560"/>
            </a:xfrm>
            <a:custGeom>
              <a:avLst/>
              <a:gdLst/>
              <a:ahLst/>
              <a:cxnLst/>
              <a:rect l="l" t="t" r="r" b="b"/>
              <a:pathLst>
                <a:path w="344170" h="289560">
                  <a:moveTo>
                    <a:pt x="130521" y="3166"/>
                  </a:moveTo>
                  <a:lnTo>
                    <a:pt x="120976" y="6332"/>
                  </a:lnTo>
                  <a:lnTo>
                    <a:pt x="111419" y="12664"/>
                  </a:lnTo>
                  <a:lnTo>
                    <a:pt x="101874" y="22162"/>
                  </a:lnTo>
                  <a:lnTo>
                    <a:pt x="85953" y="22162"/>
                  </a:lnTo>
                  <a:lnTo>
                    <a:pt x="79590" y="28494"/>
                  </a:lnTo>
                  <a:lnTo>
                    <a:pt x="76409" y="38118"/>
                  </a:lnTo>
                  <a:lnTo>
                    <a:pt x="66851" y="38118"/>
                  </a:lnTo>
                  <a:lnTo>
                    <a:pt x="47749" y="50782"/>
                  </a:lnTo>
                  <a:lnTo>
                    <a:pt x="44567" y="60280"/>
                  </a:lnTo>
                  <a:lnTo>
                    <a:pt x="35022" y="63446"/>
                  </a:lnTo>
                  <a:lnTo>
                    <a:pt x="28659" y="66612"/>
                  </a:lnTo>
                  <a:lnTo>
                    <a:pt x="25478" y="72944"/>
                  </a:lnTo>
                  <a:lnTo>
                    <a:pt x="22283" y="82569"/>
                  </a:lnTo>
                  <a:lnTo>
                    <a:pt x="12739" y="85735"/>
                  </a:lnTo>
                  <a:lnTo>
                    <a:pt x="6375" y="92067"/>
                  </a:lnTo>
                  <a:lnTo>
                    <a:pt x="6375" y="107897"/>
                  </a:lnTo>
                  <a:lnTo>
                    <a:pt x="0" y="114229"/>
                  </a:lnTo>
                  <a:lnTo>
                    <a:pt x="0" y="123854"/>
                  </a:lnTo>
                  <a:lnTo>
                    <a:pt x="3194" y="142850"/>
                  </a:lnTo>
                  <a:lnTo>
                    <a:pt x="15920" y="161972"/>
                  </a:lnTo>
                  <a:lnTo>
                    <a:pt x="149623" y="180968"/>
                  </a:lnTo>
                  <a:lnTo>
                    <a:pt x="181452" y="187300"/>
                  </a:lnTo>
                  <a:lnTo>
                    <a:pt x="213293" y="200091"/>
                  </a:lnTo>
                  <a:lnTo>
                    <a:pt x="241940" y="215921"/>
                  </a:lnTo>
                  <a:lnTo>
                    <a:pt x="267406" y="238210"/>
                  </a:lnTo>
                  <a:lnTo>
                    <a:pt x="267406" y="250874"/>
                  </a:lnTo>
                  <a:lnTo>
                    <a:pt x="276963" y="257206"/>
                  </a:lnTo>
                  <a:lnTo>
                    <a:pt x="280145" y="266704"/>
                  </a:lnTo>
                  <a:lnTo>
                    <a:pt x="283326" y="273036"/>
                  </a:lnTo>
                  <a:lnTo>
                    <a:pt x="289690" y="282660"/>
                  </a:lnTo>
                  <a:lnTo>
                    <a:pt x="299247" y="285826"/>
                  </a:lnTo>
                  <a:lnTo>
                    <a:pt x="305610" y="288992"/>
                  </a:lnTo>
                  <a:lnTo>
                    <a:pt x="311973" y="288992"/>
                  </a:lnTo>
                  <a:lnTo>
                    <a:pt x="315155" y="282660"/>
                  </a:lnTo>
                  <a:lnTo>
                    <a:pt x="315155" y="273036"/>
                  </a:lnTo>
                  <a:lnTo>
                    <a:pt x="321531" y="263538"/>
                  </a:lnTo>
                  <a:lnTo>
                    <a:pt x="327894" y="260372"/>
                  </a:lnTo>
                  <a:lnTo>
                    <a:pt x="331076" y="254040"/>
                  </a:lnTo>
                  <a:lnTo>
                    <a:pt x="331076" y="244542"/>
                  </a:lnTo>
                  <a:lnTo>
                    <a:pt x="327894" y="228585"/>
                  </a:lnTo>
                  <a:lnTo>
                    <a:pt x="337439" y="219087"/>
                  </a:lnTo>
                  <a:lnTo>
                    <a:pt x="337439" y="212755"/>
                  </a:lnTo>
                  <a:lnTo>
                    <a:pt x="331076" y="206423"/>
                  </a:lnTo>
                  <a:lnTo>
                    <a:pt x="334257" y="203257"/>
                  </a:lnTo>
                  <a:lnTo>
                    <a:pt x="337439" y="193632"/>
                  </a:lnTo>
                  <a:lnTo>
                    <a:pt x="340620" y="174636"/>
                  </a:lnTo>
                  <a:lnTo>
                    <a:pt x="343815" y="149182"/>
                  </a:lnTo>
                  <a:lnTo>
                    <a:pt x="337439" y="120688"/>
                  </a:lnTo>
                  <a:lnTo>
                    <a:pt x="334257" y="95233"/>
                  </a:lnTo>
                  <a:lnTo>
                    <a:pt x="324712" y="69778"/>
                  </a:lnTo>
                  <a:lnTo>
                    <a:pt x="311973" y="53948"/>
                  </a:lnTo>
                  <a:lnTo>
                    <a:pt x="305610" y="50782"/>
                  </a:lnTo>
                  <a:lnTo>
                    <a:pt x="299247" y="50782"/>
                  </a:lnTo>
                  <a:lnTo>
                    <a:pt x="296053" y="41284"/>
                  </a:lnTo>
                  <a:lnTo>
                    <a:pt x="289690" y="31660"/>
                  </a:lnTo>
                  <a:lnTo>
                    <a:pt x="280145" y="28494"/>
                  </a:lnTo>
                  <a:lnTo>
                    <a:pt x="270587" y="28494"/>
                  </a:lnTo>
                  <a:lnTo>
                    <a:pt x="264224" y="18996"/>
                  </a:lnTo>
                  <a:lnTo>
                    <a:pt x="257861" y="12664"/>
                  </a:lnTo>
                  <a:lnTo>
                    <a:pt x="238759" y="12664"/>
                  </a:lnTo>
                  <a:lnTo>
                    <a:pt x="235577" y="9498"/>
                  </a:lnTo>
                  <a:lnTo>
                    <a:pt x="140079" y="9498"/>
                  </a:lnTo>
                  <a:lnTo>
                    <a:pt x="136884" y="6332"/>
                  </a:lnTo>
                  <a:lnTo>
                    <a:pt x="130521" y="3166"/>
                  </a:lnTo>
                  <a:close/>
                </a:path>
                <a:path w="344170" h="289560">
                  <a:moveTo>
                    <a:pt x="248303" y="9498"/>
                  </a:moveTo>
                  <a:lnTo>
                    <a:pt x="238759" y="12664"/>
                  </a:lnTo>
                  <a:lnTo>
                    <a:pt x="257861" y="12664"/>
                  </a:lnTo>
                  <a:lnTo>
                    <a:pt x="248303" y="9498"/>
                  </a:lnTo>
                  <a:close/>
                </a:path>
                <a:path w="344170" h="289560">
                  <a:moveTo>
                    <a:pt x="194191" y="0"/>
                  </a:moveTo>
                  <a:lnTo>
                    <a:pt x="171907" y="0"/>
                  </a:lnTo>
                  <a:lnTo>
                    <a:pt x="152805" y="3166"/>
                  </a:lnTo>
                  <a:lnTo>
                    <a:pt x="140079" y="9498"/>
                  </a:lnTo>
                  <a:lnTo>
                    <a:pt x="206930" y="9498"/>
                  </a:lnTo>
                  <a:lnTo>
                    <a:pt x="200554" y="3166"/>
                  </a:lnTo>
                  <a:lnTo>
                    <a:pt x="194191" y="0"/>
                  </a:lnTo>
                  <a:close/>
                </a:path>
                <a:path w="344170" h="289560">
                  <a:moveTo>
                    <a:pt x="222838" y="3166"/>
                  </a:moveTo>
                  <a:lnTo>
                    <a:pt x="213293" y="3166"/>
                  </a:lnTo>
                  <a:lnTo>
                    <a:pt x="206930" y="9498"/>
                  </a:lnTo>
                  <a:lnTo>
                    <a:pt x="235577" y="9498"/>
                  </a:lnTo>
                  <a:lnTo>
                    <a:pt x="232395" y="6332"/>
                  </a:lnTo>
                  <a:lnTo>
                    <a:pt x="222838" y="31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61908" y="5082794"/>
              <a:ext cx="306070" cy="384810"/>
            </a:xfrm>
            <a:custGeom>
              <a:avLst/>
              <a:gdLst/>
              <a:ahLst/>
              <a:cxnLst/>
              <a:rect l="l" t="t" r="r" b="b"/>
              <a:pathLst>
                <a:path w="306070" h="384810">
                  <a:moveTo>
                    <a:pt x="149611" y="0"/>
                  </a:moveTo>
                  <a:lnTo>
                    <a:pt x="127327" y="0"/>
                  </a:lnTo>
                  <a:lnTo>
                    <a:pt x="101861" y="6332"/>
                  </a:lnTo>
                  <a:lnTo>
                    <a:pt x="82759" y="12664"/>
                  </a:lnTo>
                  <a:lnTo>
                    <a:pt x="66838" y="18996"/>
                  </a:lnTo>
                  <a:lnTo>
                    <a:pt x="54112" y="28494"/>
                  </a:lnTo>
                  <a:lnTo>
                    <a:pt x="22283" y="28494"/>
                  </a:lnTo>
                  <a:lnTo>
                    <a:pt x="12726" y="34952"/>
                  </a:lnTo>
                  <a:lnTo>
                    <a:pt x="6363" y="44450"/>
                  </a:lnTo>
                  <a:lnTo>
                    <a:pt x="0" y="69778"/>
                  </a:lnTo>
                  <a:lnTo>
                    <a:pt x="0" y="95233"/>
                  </a:lnTo>
                  <a:lnTo>
                    <a:pt x="3181" y="114229"/>
                  </a:lnTo>
                  <a:lnTo>
                    <a:pt x="6363" y="127020"/>
                  </a:lnTo>
                  <a:lnTo>
                    <a:pt x="15907" y="158806"/>
                  </a:lnTo>
                  <a:lnTo>
                    <a:pt x="15907" y="193632"/>
                  </a:lnTo>
                  <a:lnTo>
                    <a:pt x="35010" y="260372"/>
                  </a:lnTo>
                  <a:lnTo>
                    <a:pt x="54112" y="307988"/>
                  </a:lnTo>
                  <a:lnTo>
                    <a:pt x="79577" y="352439"/>
                  </a:lnTo>
                  <a:lnTo>
                    <a:pt x="114600" y="384226"/>
                  </a:lnTo>
                  <a:lnTo>
                    <a:pt x="133690" y="384226"/>
                  </a:lnTo>
                  <a:lnTo>
                    <a:pt x="178258" y="374728"/>
                  </a:lnTo>
                  <a:lnTo>
                    <a:pt x="216462" y="355732"/>
                  </a:lnTo>
                  <a:lnTo>
                    <a:pt x="261030" y="301656"/>
                  </a:lnTo>
                  <a:lnTo>
                    <a:pt x="276950" y="260372"/>
                  </a:lnTo>
                  <a:lnTo>
                    <a:pt x="276950" y="209589"/>
                  </a:lnTo>
                  <a:lnTo>
                    <a:pt x="283314" y="209589"/>
                  </a:lnTo>
                  <a:lnTo>
                    <a:pt x="292858" y="200091"/>
                  </a:lnTo>
                  <a:lnTo>
                    <a:pt x="296053" y="190466"/>
                  </a:lnTo>
                  <a:lnTo>
                    <a:pt x="302416" y="168304"/>
                  </a:lnTo>
                  <a:lnTo>
                    <a:pt x="305597" y="142850"/>
                  </a:lnTo>
                  <a:lnTo>
                    <a:pt x="304688" y="136518"/>
                  </a:lnTo>
                  <a:lnTo>
                    <a:pt x="264211" y="136518"/>
                  </a:lnTo>
                  <a:lnTo>
                    <a:pt x="261030" y="120688"/>
                  </a:lnTo>
                  <a:lnTo>
                    <a:pt x="251485" y="104731"/>
                  </a:lnTo>
                  <a:lnTo>
                    <a:pt x="241928" y="88901"/>
                  </a:lnTo>
                  <a:lnTo>
                    <a:pt x="226020" y="76237"/>
                  </a:lnTo>
                  <a:lnTo>
                    <a:pt x="222825" y="66612"/>
                  </a:lnTo>
                  <a:lnTo>
                    <a:pt x="219644" y="57114"/>
                  </a:lnTo>
                  <a:lnTo>
                    <a:pt x="216462" y="41284"/>
                  </a:lnTo>
                  <a:lnTo>
                    <a:pt x="211361" y="28494"/>
                  </a:lnTo>
                  <a:lnTo>
                    <a:pt x="54112" y="28494"/>
                  </a:lnTo>
                  <a:lnTo>
                    <a:pt x="35010" y="25328"/>
                  </a:lnTo>
                  <a:lnTo>
                    <a:pt x="210099" y="25328"/>
                  </a:lnTo>
                  <a:lnTo>
                    <a:pt x="206917" y="18996"/>
                  </a:lnTo>
                  <a:lnTo>
                    <a:pt x="200541" y="12664"/>
                  </a:lnTo>
                  <a:lnTo>
                    <a:pt x="187815" y="6332"/>
                  </a:lnTo>
                  <a:lnTo>
                    <a:pt x="175076" y="3166"/>
                  </a:lnTo>
                  <a:lnTo>
                    <a:pt x="149611" y="0"/>
                  </a:lnTo>
                  <a:close/>
                </a:path>
                <a:path w="306070" h="384810">
                  <a:moveTo>
                    <a:pt x="296053" y="107897"/>
                  </a:moveTo>
                  <a:lnTo>
                    <a:pt x="289677" y="107897"/>
                  </a:lnTo>
                  <a:lnTo>
                    <a:pt x="283314" y="111063"/>
                  </a:lnTo>
                  <a:lnTo>
                    <a:pt x="273769" y="120688"/>
                  </a:lnTo>
                  <a:lnTo>
                    <a:pt x="264211" y="136518"/>
                  </a:lnTo>
                  <a:lnTo>
                    <a:pt x="304688" y="136518"/>
                  </a:lnTo>
                  <a:lnTo>
                    <a:pt x="302416" y="120688"/>
                  </a:lnTo>
                  <a:lnTo>
                    <a:pt x="299234" y="111063"/>
                  </a:lnTo>
                  <a:lnTo>
                    <a:pt x="296053" y="107897"/>
                  </a:lnTo>
                  <a:close/>
                </a:path>
              </a:pathLst>
            </a:custGeom>
            <a:solidFill>
              <a:srgbClr val="E87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07017" y="5165364"/>
              <a:ext cx="35560" cy="124460"/>
            </a:xfrm>
            <a:custGeom>
              <a:avLst/>
              <a:gdLst/>
              <a:ahLst/>
              <a:cxnLst/>
              <a:rect l="l" t="t" r="r" b="b"/>
              <a:pathLst>
                <a:path w="35559" h="124460">
                  <a:moveTo>
                    <a:pt x="0" y="0"/>
                  </a:moveTo>
                  <a:lnTo>
                    <a:pt x="3194" y="9498"/>
                  </a:lnTo>
                  <a:lnTo>
                    <a:pt x="9557" y="38118"/>
                  </a:lnTo>
                  <a:lnTo>
                    <a:pt x="15920" y="79403"/>
                  </a:lnTo>
                  <a:lnTo>
                    <a:pt x="15920" y="101565"/>
                  </a:lnTo>
                  <a:lnTo>
                    <a:pt x="12739" y="123854"/>
                  </a:lnTo>
                  <a:lnTo>
                    <a:pt x="31841" y="98399"/>
                  </a:lnTo>
                  <a:lnTo>
                    <a:pt x="28659" y="73071"/>
                  </a:lnTo>
                  <a:lnTo>
                    <a:pt x="28659" y="47616"/>
                  </a:lnTo>
                  <a:lnTo>
                    <a:pt x="31841" y="34952"/>
                  </a:lnTo>
                  <a:lnTo>
                    <a:pt x="35022" y="25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20521" y="5413072"/>
              <a:ext cx="748665" cy="969010"/>
            </a:xfrm>
            <a:custGeom>
              <a:avLst/>
              <a:gdLst/>
              <a:ahLst/>
              <a:cxnLst/>
              <a:rect l="l" t="t" r="r" b="b"/>
              <a:pathLst>
                <a:path w="748665" h="969010">
                  <a:moveTo>
                    <a:pt x="181452" y="57114"/>
                  </a:moveTo>
                  <a:lnTo>
                    <a:pt x="155986" y="88901"/>
                  </a:lnTo>
                  <a:lnTo>
                    <a:pt x="146429" y="104794"/>
                  </a:lnTo>
                  <a:lnTo>
                    <a:pt x="136884" y="114318"/>
                  </a:lnTo>
                  <a:lnTo>
                    <a:pt x="108224" y="130198"/>
                  </a:lnTo>
                  <a:lnTo>
                    <a:pt x="105043" y="130198"/>
                  </a:lnTo>
                  <a:lnTo>
                    <a:pt x="89135" y="136556"/>
                  </a:lnTo>
                  <a:lnTo>
                    <a:pt x="3181" y="165138"/>
                  </a:lnTo>
                  <a:lnTo>
                    <a:pt x="0" y="181019"/>
                  </a:lnTo>
                  <a:lnTo>
                    <a:pt x="0" y="235006"/>
                  </a:lnTo>
                  <a:lnTo>
                    <a:pt x="3181" y="279482"/>
                  </a:lnTo>
                  <a:lnTo>
                    <a:pt x="6363" y="342992"/>
                  </a:lnTo>
                  <a:lnTo>
                    <a:pt x="9544" y="390634"/>
                  </a:lnTo>
                  <a:lnTo>
                    <a:pt x="12726" y="454156"/>
                  </a:lnTo>
                  <a:lnTo>
                    <a:pt x="15907" y="498620"/>
                  </a:lnTo>
                  <a:lnTo>
                    <a:pt x="22283" y="562142"/>
                  </a:lnTo>
                  <a:lnTo>
                    <a:pt x="28647" y="606606"/>
                  </a:lnTo>
                  <a:lnTo>
                    <a:pt x="35010" y="670128"/>
                  </a:lnTo>
                  <a:lnTo>
                    <a:pt x="41386" y="717770"/>
                  </a:lnTo>
                  <a:lnTo>
                    <a:pt x="50930" y="781293"/>
                  </a:lnTo>
                  <a:lnTo>
                    <a:pt x="60475" y="825756"/>
                  </a:lnTo>
                  <a:lnTo>
                    <a:pt x="73214" y="889279"/>
                  </a:lnTo>
                  <a:lnTo>
                    <a:pt x="85941" y="936921"/>
                  </a:lnTo>
                  <a:lnTo>
                    <a:pt x="101861" y="968670"/>
                  </a:lnTo>
                  <a:lnTo>
                    <a:pt x="108224" y="968670"/>
                  </a:lnTo>
                  <a:lnTo>
                    <a:pt x="184633" y="965504"/>
                  </a:lnTo>
                  <a:lnTo>
                    <a:pt x="226020" y="965504"/>
                  </a:lnTo>
                  <a:lnTo>
                    <a:pt x="299234" y="962325"/>
                  </a:lnTo>
                  <a:lnTo>
                    <a:pt x="340620" y="959146"/>
                  </a:lnTo>
                  <a:lnTo>
                    <a:pt x="413835" y="955968"/>
                  </a:lnTo>
                  <a:lnTo>
                    <a:pt x="455221" y="952802"/>
                  </a:lnTo>
                  <a:lnTo>
                    <a:pt x="515710" y="949623"/>
                  </a:lnTo>
                  <a:lnTo>
                    <a:pt x="518891" y="936921"/>
                  </a:lnTo>
                  <a:lnTo>
                    <a:pt x="528436" y="889279"/>
                  </a:lnTo>
                  <a:lnTo>
                    <a:pt x="531618" y="889279"/>
                  </a:lnTo>
                  <a:lnTo>
                    <a:pt x="531618" y="882922"/>
                  </a:lnTo>
                  <a:lnTo>
                    <a:pt x="544357" y="825756"/>
                  </a:lnTo>
                  <a:lnTo>
                    <a:pt x="553901" y="781293"/>
                  </a:lnTo>
                  <a:lnTo>
                    <a:pt x="569822" y="717770"/>
                  </a:lnTo>
                  <a:lnTo>
                    <a:pt x="582548" y="670128"/>
                  </a:lnTo>
                  <a:lnTo>
                    <a:pt x="601651" y="606606"/>
                  </a:lnTo>
                  <a:lnTo>
                    <a:pt x="614390" y="562142"/>
                  </a:lnTo>
                  <a:lnTo>
                    <a:pt x="633492" y="498620"/>
                  </a:lnTo>
                  <a:lnTo>
                    <a:pt x="646218" y="463692"/>
                  </a:lnTo>
                  <a:lnTo>
                    <a:pt x="649400" y="454156"/>
                  </a:lnTo>
                  <a:lnTo>
                    <a:pt x="668502" y="390634"/>
                  </a:lnTo>
                  <a:lnTo>
                    <a:pt x="684423" y="342992"/>
                  </a:lnTo>
                  <a:lnTo>
                    <a:pt x="709888" y="279482"/>
                  </a:lnTo>
                  <a:lnTo>
                    <a:pt x="714443" y="266767"/>
                  </a:lnTo>
                  <a:lnTo>
                    <a:pt x="248303" y="266767"/>
                  </a:lnTo>
                  <a:lnTo>
                    <a:pt x="241928" y="235006"/>
                  </a:lnTo>
                  <a:lnTo>
                    <a:pt x="235564" y="181019"/>
                  </a:lnTo>
                  <a:lnTo>
                    <a:pt x="226020" y="114318"/>
                  </a:lnTo>
                  <a:lnTo>
                    <a:pt x="213281" y="104794"/>
                  </a:lnTo>
                  <a:lnTo>
                    <a:pt x="200554" y="88901"/>
                  </a:lnTo>
                  <a:lnTo>
                    <a:pt x="184633" y="63446"/>
                  </a:lnTo>
                  <a:lnTo>
                    <a:pt x="181452" y="57114"/>
                  </a:lnTo>
                  <a:close/>
                </a:path>
                <a:path w="748665" h="969010">
                  <a:moveTo>
                    <a:pt x="391551" y="0"/>
                  </a:moveTo>
                  <a:lnTo>
                    <a:pt x="382007" y="12664"/>
                  </a:lnTo>
                  <a:lnTo>
                    <a:pt x="353347" y="44450"/>
                  </a:lnTo>
                  <a:lnTo>
                    <a:pt x="340620" y="57114"/>
                  </a:lnTo>
                  <a:lnTo>
                    <a:pt x="302416" y="88901"/>
                  </a:lnTo>
                  <a:lnTo>
                    <a:pt x="302416" y="92067"/>
                  </a:lnTo>
                  <a:lnTo>
                    <a:pt x="299234" y="92067"/>
                  </a:lnTo>
                  <a:lnTo>
                    <a:pt x="283314" y="104794"/>
                  </a:lnTo>
                  <a:lnTo>
                    <a:pt x="267406" y="111152"/>
                  </a:lnTo>
                  <a:lnTo>
                    <a:pt x="264211" y="136556"/>
                  </a:lnTo>
                  <a:lnTo>
                    <a:pt x="257848" y="181019"/>
                  </a:lnTo>
                  <a:lnTo>
                    <a:pt x="251485" y="235006"/>
                  </a:lnTo>
                  <a:lnTo>
                    <a:pt x="248303" y="266767"/>
                  </a:lnTo>
                  <a:lnTo>
                    <a:pt x="714443" y="266767"/>
                  </a:lnTo>
                  <a:lnTo>
                    <a:pt x="725822" y="235006"/>
                  </a:lnTo>
                  <a:lnTo>
                    <a:pt x="748093" y="184198"/>
                  </a:lnTo>
                  <a:lnTo>
                    <a:pt x="744911" y="181019"/>
                  </a:lnTo>
                  <a:lnTo>
                    <a:pt x="719446" y="161960"/>
                  </a:lnTo>
                  <a:lnTo>
                    <a:pt x="684423" y="142913"/>
                  </a:lnTo>
                  <a:lnTo>
                    <a:pt x="674878" y="136556"/>
                  </a:lnTo>
                  <a:lnTo>
                    <a:pt x="646218" y="123854"/>
                  </a:lnTo>
                  <a:lnTo>
                    <a:pt x="569822" y="95233"/>
                  </a:lnTo>
                  <a:lnTo>
                    <a:pt x="557083" y="88901"/>
                  </a:lnTo>
                  <a:lnTo>
                    <a:pt x="531618" y="82569"/>
                  </a:lnTo>
                  <a:lnTo>
                    <a:pt x="464766" y="63446"/>
                  </a:lnTo>
                  <a:lnTo>
                    <a:pt x="455221" y="60280"/>
                  </a:lnTo>
                  <a:lnTo>
                    <a:pt x="413835" y="18996"/>
                  </a:lnTo>
                  <a:lnTo>
                    <a:pt x="391551" y="0"/>
                  </a:lnTo>
                  <a:close/>
                </a:path>
              </a:pathLst>
            </a:custGeom>
            <a:solidFill>
              <a:srgbClr val="AD2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48958" y="6295994"/>
              <a:ext cx="3810" cy="6985"/>
            </a:xfrm>
            <a:custGeom>
              <a:avLst/>
              <a:gdLst/>
              <a:ahLst/>
              <a:cxnLst/>
              <a:rect l="l" t="t" r="r" b="b"/>
              <a:pathLst>
                <a:path w="3809" h="6985">
                  <a:moveTo>
                    <a:pt x="3181" y="0"/>
                  </a:moveTo>
                  <a:lnTo>
                    <a:pt x="0" y="6357"/>
                  </a:lnTo>
                  <a:lnTo>
                    <a:pt x="3181" y="6357"/>
                  </a:lnTo>
                  <a:lnTo>
                    <a:pt x="3181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0547" y="5594095"/>
              <a:ext cx="38735" cy="788035"/>
            </a:xfrm>
            <a:custGeom>
              <a:avLst/>
              <a:gdLst/>
              <a:ahLst/>
              <a:cxnLst/>
              <a:rect l="l" t="t" r="r" b="b"/>
              <a:pathLst>
                <a:path w="38734" h="788035">
                  <a:moveTo>
                    <a:pt x="38188" y="755904"/>
                  </a:moveTo>
                  <a:lnTo>
                    <a:pt x="15913" y="755904"/>
                  </a:lnTo>
                  <a:lnTo>
                    <a:pt x="31826" y="787654"/>
                  </a:lnTo>
                  <a:lnTo>
                    <a:pt x="38188" y="787654"/>
                  </a:lnTo>
                  <a:lnTo>
                    <a:pt x="38188" y="755904"/>
                  </a:lnTo>
                  <a:close/>
                </a:path>
                <a:path w="38734" h="788035">
                  <a:moveTo>
                    <a:pt x="38188" y="644740"/>
                  </a:moveTo>
                  <a:lnTo>
                    <a:pt x="0" y="644740"/>
                  </a:lnTo>
                  <a:lnTo>
                    <a:pt x="0" y="692378"/>
                  </a:lnTo>
                  <a:lnTo>
                    <a:pt x="3187" y="708266"/>
                  </a:lnTo>
                  <a:lnTo>
                    <a:pt x="38188" y="708266"/>
                  </a:lnTo>
                  <a:lnTo>
                    <a:pt x="38188" y="644740"/>
                  </a:lnTo>
                  <a:close/>
                </a:path>
                <a:path w="38734" h="788035">
                  <a:moveTo>
                    <a:pt x="38201" y="536752"/>
                  </a:moveTo>
                  <a:lnTo>
                    <a:pt x="0" y="536752"/>
                  </a:lnTo>
                  <a:lnTo>
                    <a:pt x="0" y="600278"/>
                  </a:lnTo>
                  <a:lnTo>
                    <a:pt x="38201" y="600278"/>
                  </a:lnTo>
                  <a:lnTo>
                    <a:pt x="38201" y="536752"/>
                  </a:lnTo>
                  <a:close/>
                </a:path>
                <a:path w="38734" h="788035">
                  <a:moveTo>
                    <a:pt x="38201" y="425589"/>
                  </a:moveTo>
                  <a:lnTo>
                    <a:pt x="0" y="425589"/>
                  </a:lnTo>
                  <a:lnTo>
                    <a:pt x="0" y="489115"/>
                  </a:lnTo>
                  <a:lnTo>
                    <a:pt x="38201" y="489115"/>
                  </a:lnTo>
                  <a:lnTo>
                    <a:pt x="38201" y="425589"/>
                  </a:lnTo>
                  <a:close/>
                </a:path>
                <a:path w="38734" h="788035">
                  <a:moveTo>
                    <a:pt x="38201" y="317601"/>
                  </a:moveTo>
                  <a:lnTo>
                    <a:pt x="0" y="317601"/>
                  </a:lnTo>
                  <a:lnTo>
                    <a:pt x="0" y="381127"/>
                  </a:lnTo>
                  <a:lnTo>
                    <a:pt x="38201" y="381127"/>
                  </a:lnTo>
                  <a:lnTo>
                    <a:pt x="38201" y="317601"/>
                  </a:lnTo>
                  <a:close/>
                </a:path>
                <a:path w="38734" h="788035">
                  <a:moveTo>
                    <a:pt x="38201" y="98450"/>
                  </a:moveTo>
                  <a:lnTo>
                    <a:pt x="0" y="98450"/>
                  </a:lnTo>
                  <a:lnTo>
                    <a:pt x="0" y="161975"/>
                  </a:lnTo>
                  <a:lnTo>
                    <a:pt x="38201" y="161975"/>
                  </a:lnTo>
                  <a:lnTo>
                    <a:pt x="38201" y="98450"/>
                  </a:lnTo>
                  <a:close/>
                </a:path>
                <a:path w="38734" h="788035">
                  <a:moveTo>
                    <a:pt x="38201" y="0"/>
                  </a:moveTo>
                  <a:lnTo>
                    <a:pt x="0" y="0"/>
                  </a:lnTo>
                  <a:lnTo>
                    <a:pt x="0" y="53987"/>
                  </a:lnTo>
                  <a:lnTo>
                    <a:pt x="38201" y="53987"/>
                  </a:lnTo>
                  <a:lnTo>
                    <a:pt x="38201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09657" y="5543270"/>
              <a:ext cx="19685" cy="6985"/>
            </a:xfrm>
            <a:custGeom>
              <a:avLst/>
              <a:gdLst/>
              <a:ahLst/>
              <a:cxnLst/>
              <a:rect l="l" t="t" r="r" b="b"/>
              <a:pathLst>
                <a:path w="19684" h="6985">
                  <a:moveTo>
                    <a:pt x="19089" y="0"/>
                  </a:moveTo>
                  <a:lnTo>
                    <a:pt x="15907" y="0"/>
                  </a:lnTo>
                  <a:lnTo>
                    <a:pt x="0" y="6357"/>
                  </a:lnTo>
                  <a:lnTo>
                    <a:pt x="19089" y="6357"/>
                  </a:lnTo>
                  <a:lnTo>
                    <a:pt x="19089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0547" y="5432069"/>
              <a:ext cx="614680" cy="946785"/>
            </a:xfrm>
            <a:custGeom>
              <a:avLst/>
              <a:gdLst/>
              <a:ahLst/>
              <a:cxnLst/>
              <a:rect l="l" t="t" r="r" b="b"/>
              <a:pathLst>
                <a:path w="614679" h="946785">
                  <a:moveTo>
                    <a:pt x="38201" y="371640"/>
                  </a:moveTo>
                  <a:lnTo>
                    <a:pt x="0" y="371640"/>
                  </a:lnTo>
                  <a:lnTo>
                    <a:pt x="0" y="435165"/>
                  </a:lnTo>
                  <a:lnTo>
                    <a:pt x="38201" y="435165"/>
                  </a:lnTo>
                  <a:lnTo>
                    <a:pt x="38201" y="371640"/>
                  </a:lnTo>
                  <a:close/>
                </a:path>
                <a:path w="614679" h="946785">
                  <a:moveTo>
                    <a:pt x="155981" y="917930"/>
                  </a:moveTo>
                  <a:lnTo>
                    <a:pt x="114604" y="917930"/>
                  </a:lnTo>
                  <a:lnTo>
                    <a:pt x="114604" y="946518"/>
                  </a:lnTo>
                  <a:lnTo>
                    <a:pt x="155981" y="946518"/>
                  </a:lnTo>
                  <a:lnTo>
                    <a:pt x="155981" y="917930"/>
                  </a:lnTo>
                  <a:close/>
                </a:path>
                <a:path w="614679" h="946785">
                  <a:moveTo>
                    <a:pt x="155981" y="806767"/>
                  </a:moveTo>
                  <a:lnTo>
                    <a:pt x="114604" y="806767"/>
                  </a:lnTo>
                  <a:lnTo>
                    <a:pt x="114604" y="870292"/>
                  </a:lnTo>
                  <a:lnTo>
                    <a:pt x="155981" y="870292"/>
                  </a:lnTo>
                  <a:lnTo>
                    <a:pt x="155981" y="806767"/>
                  </a:lnTo>
                  <a:close/>
                </a:path>
                <a:path w="614679" h="946785">
                  <a:moveTo>
                    <a:pt x="155981" y="698779"/>
                  </a:moveTo>
                  <a:lnTo>
                    <a:pt x="114604" y="698779"/>
                  </a:lnTo>
                  <a:lnTo>
                    <a:pt x="114604" y="762304"/>
                  </a:lnTo>
                  <a:lnTo>
                    <a:pt x="155981" y="762304"/>
                  </a:lnTo>
                  <a:lnTo>
                    <a:pt x="155981" y="698779"/>
                  </a:lnTo>
                  <a:close/>
                </a:path>
                <a:path w="614679" h="946785">
                  <a:moveTo>
                    <a:pt x="155981" y="587616"/>
                  </a:moveTo>
                  <a:lnTo>
                    <a:pt x="114604" y="587616"/>
                  </a:lnTo>
                  <a:lnTo>
                    <a:pt x="114604" y="651141"/>
                  </a:lnTo>
                  <a:lnTo>
                    <a:pt x="155981" y="651141"/>
                  </a:lnTo>
                  <a:lnTo>
                    <a:pt x="155981" y="587616"/>
                  </a:lnTo>
                  <a:close/>
                </a:path>
                <a:path w="614679" h="946785">
                  <a:moveTo>
                    <a:pt x="155981" y="479628"/>
                  </a:moveTo>
                  <a:lnTo>
                    <a:pt x="114604" y="479628"/>
                  </a:lnTo>
                  <a:lnTo>
                    <a:pt x="114604" y="543153"/>
                  </a:lnTo>
                  <a:lnTo>
                    <a:pt x="155981" y="543153"/>
                  </a:lnTo>
                  <a:lnTo>
                    <a:pt x="155981" y="479628"/>
                  </a:lnTo>
                  <a:close/>
                </a:path>
                <a:path w="614679" h="946785">
                  <a:moveTo>
                    <a:pt x="155981" y="371640"/>
                  </a:moveTo>
                  <a:lnTo>
                    <a:pt x="114604" y="371640"/>
                  </a:lnTo>
                  <a:lnTo>
                    <a:pt x="114604" y="435165"/>
                  </a:lnTo>
                  <a:lnTo>
                    <a:pt x="155981" y="435165"/>
                  </a:lnTo>
                  <a:lnTo>
                    <a:pt x="155981" y="371640"/>
                  </a:lnTo>
                  <a:close/>
                </a:path>
                <a:path w="614679" h="946785">
                  <a:moveTo>
                    <a:pt x="155981" y="260477"/>
                  </a:moveTo>
                  <a:lnTo>
                    <a:pt x="114604" y="260477"/>
                  </a:lnTo>
                  <a:lnTo>
                    <a:pt x="114604" y="324002"/>
                  </a:lnTo>
                  <a:lnTo>
                    <a:pt x="155981" y="324002"/>
                  </a:lnTo>
                  <a:lnTo>
                    <a:pt x="155981" y="260477"/>
                  </a:lnTo>
                  <a:close/>
                </a:path>
                <a:path w="614679" h="946785">
                  <a:moveTo>
                    <a:pt x="155981" y="162026"/>
                  </a:moveTo>
                  <a:lnTo>
                    <a:pt x="114604" y="162026"/>
                  </a:lnTo>
                  <a:lnTo>
                    <a:pt x="114604" y="216014"/>
                  </a:lnTo>
                  <a:lnTo>
                    <a:pt x="155981" y="216014"/>
                  </a:lnTo>
                  <a:lnTo>
                    <a:pt x="155981" y="162026"/>
                  </a:lnTo>
                  <a:close/>
                </a:path>
                <a:path w="614679" h="946785">
                  <a:moveTo>
                    <a:pt x="155994" y="95326"/>
                  </a:moveTo>
                  <a:lnTo>
                    <a:pt x="143243" y="85801"/>
                  </a:lnTo>
                  <a:lnTo>
                    <a:pt x="130517" y="69913"/>
                  </a:lnTo>
                  <a:lnTo>
                    <a:pt x="114604" y="69913"/>
                  </a:lnTo>
                  <a:lnTo>
                    <a:pt x="114604" y="117563"/>
                  </a:lnTo>
                  <a:lnTo>
                    <a:pt x="155994" y="117563"/>
                  </a:lnTo>
                  <a:lnTo>
                    <a:pt x="155994" y="95326"/>
                  </a:lnTo>
                  <a:close/>
                </a:path>
                <a:path w="614679" h="946785">
                  <a:moveTo>
                    <a:pt x="270586" y="917930"/>
                  </a:moveTo>
                  <a:lnTo>
                    <a:pt x="229196" y="917930"/>
                  </a:lnTo>
                  <a:lnTo>
                    <a:pt x="229196" y="943330"/>
                  </a:lnTo>
                  <a:lnTo>
                    <a:pt x="270586" y="940155"/>
                  </a:lnTo>
                  <a:lnTo>
                    <a:pt x="270586" y="917930"/>
                  </a:lnTo>
                  <a:close/>
                </a:path>
                <a:path w="614679" h="946785">
                  <a:moveTo>
                    <a:pt x="270586" y="806767"/>
                  </a:moveTo>
                  <a:lnTo>
                    <a:pt x="229196" y="806767"/>
                  </a:lnTo>
                  <a:lnTo>
                    <a:pt x="229196" y="870292"/>
                  </a:lnTo>
                  <a:lnTo>
                    <a:pt x="270586" y="870292"/>
                  </a:lnTo>
                  <a:lnTo>
                    <a:pt x="270586" y="806767"/>
                  </a:lnTo>
                  <a:close/>
                </a:path>
                <a:path w="614679" h="946785">
                  <a:moveTo>
                    <a:pt x="270586" y="698779"/>
                  </a:moveTo>
                  <a:lnTo>
                    <a:pt x="229196" y="698779"/>
                  </a:lnTo>
                  <a:lnTo>
                    <a:pt x="229196" y="762304"/>
                  </a:lnTo>
                  <a:lnTo>
                    <a:pt x="270586" y="762304"/>
                  </a:lnTo>
                  <a:lnTo>
                    <a:pt x="270586" y="698779"/>
                  </a:lnTo>
                  <a:close/>
                </a:path>
                <a:path w="614679" h="946785">
                  <a:moveTo>
                    <a:pt x="270586" y="587616"/>
                  </a:moveTo>
                  <a:lnTo>
                    <a:pt x="229196" y="587616"/>
                  </a:lnTo>
                  <a:lnTo>
                    <a:pt x="229196" y="651141"/>
                  </a:lnTo>
                  <a:lnTo>
                    <a:pt x="270586" y="651141"/>
                  </a:lnTo>
                  <a:lnTo>
                    <a:pt x="270586" y="587616"/>
                  </a:lnTo>
                  <a:close/>
                </a:path>
                <a:path w="614679" h="946785">
                  <a:moveTo>
                    <a:pt x="270586" y="479628"/>
                  </a:moveTo>
                  <a:lnTo>
                    <a:pt x="229196" y="479628"/>
                  </a:lnTo>
                  <a:lnTo>
                    <a:pt x="229196" y="543153"/>
                  </a:lnTo>
                  <a:lnTo>
                    <a:pt x="270586" y="543153"/>
                  </a:lnTo>
                  <a:lnTo>
                    <a:pt x="270586" y="479628"/>
                  </a:lnTo>
                  <a:close/>
                </a:path>
                <a:path w="614679" h="946785">
                  <a:moveTo>
                    <a:pt x="270586" y="371640"/>
                  </a:moveTo>
                  <a:lnTo>
                    <a:pt x="229196" y="371640"/>
                  </a:lnTo>
                  <a:lnTo>
                    <a:pt x="229196" y="435165"/>
                  </a:lnTo>
                  <a:lnTo>
                    <a:pt x="270586" y="435165"/>
                  </a:lnTo>
                  <a:lnTo>
                    <a:pt x="270586" y="371640"/>
                  </a:lnTo>
                  <a:close/>
                </a:path>
                <a:path w="614679" h="946785">
                  <a:moveTo>
                    <a:pt x="270586" y="260477"/>
                  </a:moveTo>
                  <a:lnTo>
                    <a:pt x="229196" y="260477"/>
                  </a:lnTo>
                  <a:lnTo>
                    <a:pt x="229196" y="324002"/>
                  </a:lnTo>
                  <a:lnTo>
                    <a:pt x="270586" y="324002"/>
                  </a:lnTo>
                  <a:lnTo>
                    <a:pt x="270586" y="260477"/>
                  </a:lnTo>
                  <a:close/>
                </a:path>
                <a:path w="614679" h="946785">
                  <a:moveTo>
                    <a:pt x="270586" y="162026"/>
                  </a:moveTo>
                  <a:lnTo>
                    <a:pt x="229196" y="162026"/>
                  </a:lnTo>
                  <a:lnTo>
                    <a:pt x="229196" y="216014"/>
                  </a:lnTo>
                  <a:lnTo>
                    <a:pt x="270586" y="216014"/>
                  </a:lnTo>
                  <a:lnTo>
                    <a:pt x="270586" y="162026"/>
                  </a:lnTo>
                  <a:close/>
                </a:path>
                <a:path w="614679" h="946785">
                  <a:moveTo>
                    <a:pt x="270586" y="69913"/>
                  </a:moveTo>
                  <a:lnTo>
                    <a:pt x="232384" y="69913"/>
                  </a:lnTo>
                  <a:lnTo>
                    <a:pt x="229196" y="73075"/>
                  </a:lnTo>
                  <a:lnTo>
                    <a:pt x="229196" y="117563"/>
                  </a:lnTo>
                  <a:lnTo>
                    <a:pt x="270586" y="117563"/>
                  </a:lnTo>
                  <a:lnTo>
                    <a:pt x="270586" y="69913"/>
                  </a:lnTo>
                  <a:close/>
                </a:path>
                <a:path w="614679" h="946785">
                  <a:moveTo>
                    <a:pt x="369265" y="25463"/>
                  </a:moveTo>
                  <a:lnTo>
                    <a:pt x="359727" y="15963"/>
                  </a:lnTo>
                  <a:lnTo>
                    <a:pt x="343801" y="0"/>
                  </a:lnTo>
                  <a:lnTo>
                    <a:pt x="343801" y="25463"/>
                  </a:lnTo>
                  <a:lnTo>
                    <a:pt x="369265" y="25463"/>
                  </a:lnTo>
                  <a:close/>
                </a:path>
                <a:path w="614679" h="946785">
                  <a:moveTo>
                    <a:pt x="385191" y="917930"/>
                  </a:moveTo>
                  <a:lnTo>
                    <a:pt x="343801" y="917930"/>
                  </a:lnTo>
                  <a:lnTo>
                    <a:pt x="343801" y="936980"/>
                  </a:lnTo>
                  <a:lnTo>
                    <a:pt x="385191" y="933805"/>
                  </a:lnTo>
                  <a:lnTo>
                    <a:pt x="385191" y="917930"/>
                  </a:lnTo>
                  <a:close/>
                </a:path>
                <a:path w="614679" h="946785">
                  <a:moveTo>
                    <a:pt x="385191" y="806767"/>
                  </a:moveTo>
                  <a:lnTo>
                    <a:pt x="343801" y="806767"/>
                  </a:lnTo>
                  <a:lnTo>
                    <a:pt x="343801" y="870292"/>
                  </a:lnTo>
                  <a:lnTo>
                    <a:pt x="385191" y="870292"/>
                  </a:lnTo>
                  <a:lnTo>
                    <a:pt x="385191" y="806767"/>
                  </a:lnTo>
                  <a:close/>
                </a:path>
                <a:path w="614679" h="946785">
                  <a:moveTo>
                    <a:pt x="385191" y="698779"/>
                  </a:moveTo>
                  <a:lnTo>
                    <a:pt x="343801" y="698779"/>
                  </a:lnTo>
                  <a:lnTo>
                    <a:pt x="343801" y="762304"/>
                  </a:lnTo>
                  <a:lnTo>
                    <a:pt x="385191" y="762304"/>
                  </a:lnTo>
                  <a:lnTo>
                    <a:pt x="385191" y="698779"/>
                  </a:lnTo>
                  <a:close/>
                </a:path>
                <a:path w="614679" h="946785">
                  <a:moveTo>
                    <a:pt x="385191" y="587616"/>
                  </a:moveTo>
                  <a:lnTo>
                    <a:pt x="343801" y="587616"/>
                  </a:lnTo>
                  <a:lnTo>
                    <a:pt x="343801" y="651141"/>
                  </a:lnTo>
                  <a:lnTo>
                    <a:pt x="385191" y="651141"/>
                  </a:lnTo>
                  <a:lnTo>
                    <a:pt x="385191" y="587616"/>
                  </a:lnTo>
                  <a:close/>
                </a:path>
                <a:path w="614679" h="946785">
                  <a:moveTo>
                    <a:pt x="385191" y="479628"/>
                  </a:moveTo>
                  <a:lnTo>
                    <a:pt x="343801" y="479628"/>
                  </a:lnTo>
                  <a:lnTo>
                    <a:pt x="343801" y="543153"/>
                  </a:lnTo>
                  <a:lnTo>
                    <a:pt x="385191" y="543153"/>
                  </a:lnTo>
                  <a:lnTo>
                    <a:pt x="385191" y="479628"/>
                  </a:lnTo>
                  <a:close/>
                </a:path>
                <a:path w="614679" h="946785">
                  <a:moveTo>
                    <a:pt x="385191" y="371640"/>
                  </a:moveTo>
                  <a:lnTo>
                    <a:pt x="343801" y="371640"/>
                  </a:lnTo>
                  <a:lnTo>
                    <a:pt x="343801" y="435165"/>
                  </a:lnTo>
                  <a:lnTo>
                    <a:pt x="385191" y="435165"/>
                  </a:lnTo>
                  <a:lnTo>
                    <a:pt x="385191" y="371640"/>
                  </a:lnTo>
                  <a:close/>
                </a:path>
                <a:path w="614679" h="946785">
                  <a:moveTo>
                    <a:pt x="385191" y="260477"/>
                  </a:moveTo>
                  <a:lnTo>
                    <a:pt x="343801" y="260477"/>
                  </a:lnTo>
                  <a:lnTo>
                    <a:pt x="343801" y="324002"/>
                  </a:lnTo>
                  <a:lnTo>
                    <a:pt x="385191" y="324002"/>
                  </a:lnTo>
                  <a:lnTo>
                    <a:pt x="385191" y="260477"/>
                  </a:lnTo>
                  <a:close/>
                </a:path>
                <a:path w="614679" h="946785">
                  <a:moveTo>
                    <a:pt x="385191" y="162026"/>
                  </a:moveTo>
                  <a:lnTo>
                    <a:pt x="343801" y="162026"/>
                  </a:lnTo>
                  <a:lnTo>
                    <a:pt x="343801" y="216014"/>
                  </a:lnTo>
                  <a:lnTo>
                    <a:pt x="385191" y="216014"/>
                  </a:lnTo>
                  <a:lnTo>
                    <a:pt x="385191" y="162026"/>
                  </a:lnTo>
                  <a:close/>
                </a:path>
                <a:path w="614679" h="946785">
                  <a:moveTo>
                    <a:pt x="385191" y="69926"/>
                  </a:moveTo>
                  <a:lnTo>
                    <a:pt x="343801" y="69926"/>
                  </a:lnTo>
                  <a:lnTo>
                    <a:pt x="343801" y="117563"/>
                  </a:lnTo>
                  <a:lnTo>
                    <a:pt x="385191" y="117563"/>
                  </a:lnTo>
                  <a:lnTo>
                    <a:pt x="385191" y="69926"/>
                  </a:lnTo>
                  <a:close/>
                </a:path>
                <a:path w="614679" h="946785">
                  <a:moveTo>
                    <a:pt x="474319" y="806767"/>
                  </a:moveTo>
                  <a:lnTo>
                    <a:pt x="461581" y="806767"/>
                  </a:lnTo>
                  <a:lnTo>
                    <a:pt x="461581" y="863930"/>
                  </a:lnTo>
                  <a:lnTo>
                    <a:pt x="474319" y="806767"/>
                  </a:lnTo>
                  <a:close/>
                </a:path>
                <a:path w="614679" h="946785">
                  <a:moveTo>
                    <a:pt x="499783" y="587616"/>
                  </a:moveTo>
                  <a:lnTo>
                    <a:pt x="461581" y="587616"/>
                  </a:lnTo>
                  <a:lnTo>
                    <a:pt x="461581" y="651141"/>
                  </a:lnTo>
                  <a:lnTo>
                    <a:pt x="499783" y="651141"/>
                  </a:lnTo>
                  <a:lnTo>
                    <a:pt x="499783" y="587616"/>
                  </a:lnTo>
                  <a:close/>
                </a:path>
                <a:path w="614679" h="946785">
                  <a:moveTo>
                    <a:pt x="499783" y="479628"/>
                  </a:moveTo>
                  <a:lnTo>
                    <a:pt x="461581" y="479628"/>
                  </a:lnTo>
                  <a:lnTo>
                    <a:pt x="461581" y="543153"/>
                  </a:lnTo>
                  <a:lnTo>
                    <a:pt x="499783" y="543153"/>
                  </a:lnTo>
                  <a:lnTo>
                    <a:pt x="499783" y="479628"/>
                  </a:lnTo>
                  <a:close/>
                </a:path>
                <a:path w="614679" h="946785">
                  <a:moveTo>
                    <a:pt x="499783" y="371640"/>
                  </a:moveTo>
                  <a:lnTo>
                    <a:pt x="461581" y="371640"/>
                  </a:lnTo>
                  <a:lnTo>
                    <a:pt x="461581" y="435165"/>
                  </a:lnTo>
                  <a:lnTo>
                    <a:pt x="499783" y="435165"/>
                  </a:lnTo>
                  <a:lnTo>
                    <a:pt x="499783" y="371640"/>
                  </a:lnTo>
                  <a:close/>
                </a:path>
                <a:path w="614679" h="946785">
                  <a:moveTo>
                    <a:pt x="499783" y="260477"/>
                  </a:moveTo>
                  <a:lnTo>
                    <a:pt x="461581" y="260477"/>
                  </a:lnTo>
                  <a:lnTo>
                    <a:pt x="461581" y="324002"/>
                  </a:lnTo>
                  <a:lnTo>
                    <a:pt x="499783" y="324002"/>
                  </a:lnTo>
                  <a:lnTo>
                    <a:pt x="499783" y="260477"/>
                  </a:lnTo>
                  <a:close/>
                </a:path>
                <a:path w="614679" h="946785">
                  <a:moveTo>
                    <a:pt x="499783" y="162026"/>
                  </a:moveTo>
                  <a:lnTo>
                    <a:pt x="461581" y="162026"/>
                  </a:lnTo>
                  <a:lnTo>
                    <a:pt x="461581" y="216014"/>
                  </a:lnTo>
                  <a:lnTo>
                    <a:pt x="499783" y="216014"/>
                  </a:lnTo>
                  <a:lnTo>
                    <a:pt x="499783" y="162026"/>
                  </a:lnTo>
                  <a:close/>
                </a:path>
                <a:path w="614679" h="946785">
                  <a:moveTo>
                    <a:pt x="499795" y="698779"/>
                  </a:moveTo>
                  <a:lnTo>
                    <a:pt x="461581" y="698779"/>
                  </a:lnTo>
                  <a:lnTo>
                    <a:pt x="461581" y="762304"/>
                  </a:lnTo>
                  <a:lnTo>
                    <a:pt x="483870" y="762304"/>
                  </a:lnTo>
                  <a:lnTo>
                    <a:pt x="499795" y="698779"/>
                  </a:lnTo>
                  <a:close/>
                </a:path>
                <a:path w="614679" h="946785">
                  <a:moveTo>
                    <a:pt x="499795" y="76238"/>
                  </a:moveTo>
                  <a:lnTo>
                    <a:pt x="487057" y="69913"/>
                  </a:lnTo>
                  <a:lnTo>
                    <a:pt x="461581" y="69913"/>
                  </a:lnTo>
                  <a:lnTo>
                    <a:pt x="461581" y="117563"/>
                  </a:lnTo>
                  <a:lnTo>
                    <a:pt x="499795" y="117563"/>
                  </a:lnTo>
                  <a:lnTo>
                    <a:pt x="499795" y="76238"/>
                  </a:lnTo>
                  <a:close/>
                </a:path>
                <a:path w="614679" h="946785">
                  <a:moveTo>
                    <a:pt x="614387" y="162026"/>
                  </a:moveTo>
                  <a:lnTo>
                    <a:pt x="576186" y="162026"/>
                  </a:lnTo>
                  <a:lnTo>
                    <a:pt x="576186" y="216014"/>
                  </a:lnTo>
                  <a:lnTo>
                    <a:pt x="614387" y="216014"/>
                  </a:lnTo>
                  <a:lnTo>
                    <a:pt x="614387" y="162026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66740" y="5536926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0" y="0"/>
                  </a:moveTo>
                  <a:lnTo>
                    <a:pt x="0" y="12702"/>
                  </a:lnTo>
                  <a:lnTo>
                    <a:pt x="28659" y="1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66734" y="5692546"/>
              <a:ext cx="38735" cy="175260"/>
            </a:xfrm>
            <a:custGeom>
              <a:avLst/>
              <a:gdLst/>
              <a:ahLst/>
              <a:cxnLst/>
              <a:rect l="l" t="t" r="r" b="b"/>
              <a:pathLst>
                <a:path w="38734" h="175260">
                  <a:moveTo>
                    <a:pt x="22288" y="111163"/>
                  </a:moveTo>
                  <a:lnTo>
                    <a:pt x="0" y="111163"/>
                  </a:lnTo>
                  <a:lnTo>
                    <a:pt x="0" y="174688"/>
                  </a:lnTo>
                  <a:lnTo>
                    <a:pt x="3187" y="174688"/>
                  </a:lnTo>
                  <a:lnTo>
                    <a:pt x="22288" y="111163"/>
                  </a:lnTo>
                  <a:close/>
                </a:path>
                <a:path w="38734" h="175260">
                  <a:moveTo>
                    <a:pt x="38201" y="0"/>
                  </a:moveTo>
                  <a:lnTo>
                    <a:pt x="0" y="0"/>
                  </a:lnTo>
                  <a:lnTo>
                    <a:pt x="0" y="63525"/>
                  </a:lnTo>
                  <a:lnTo>
                    <a:pt x="38201" y="63525"/>
                  </a:lnTo>
                  <a:lnTo>
                    <a:pt x="38201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0520" y="5648083"/>
              <a:ext cx="726440" cy="45085"/>
            </a:xfrm>
            <a:custGeom>
              <a:avLst/>
              <a:gdLst/>
              <a:ahLst/>
              <a:cxnLst/>
              <a:rect l="l" t="t" r="r" b="b"/>
              <a:pathLst>
                <a:path w="726440" h="45085">
                  <a:moveTo>
                    <a:pt x="70027" y="0"/>
                  </a:moveTo>
                  <a:lnTo>
                    <a:pt x="0" y="0"/>
                  </a:lnTo>
                  <a:lnTo>
                    <a:pt x="3175" y="44475"/>
                  </a:lnTo>
                  <a:lnTo>
                    <a:pt x="70027" y="44475"/>
                  </a:lnTo>
                  <a:lnTo>
                    <a:pt x="70027" y="0"/>
                  </a:lnTo>
                  <a:close/>
                </a:path>
                <a:path w="726440" h="45085">
                  <a:moveTo>
                    <a:pt x="299224" y="0"/>
                  </a:moveTo>
                  <a:lnTo>
                    <a:pt x="251485" y="0"/>
                  </a:lnTo>
                  <a:lnTo>
                    <a:pt x="248297" y="31762"/>
                  </a:lnTo>
                  <a:lnTo>
                    <a:pt x="241922" y="0"/>
                  </a:lnTo>
                  <a:lnTo>
                    <a:pt x="226021" y="0"/>
                  </a:lnTo>
                  <a:lnTo>
                    <a:pt x="226021" y="44475"/>
                  </a:lnTo>
                  <a:lnTo>
                    <a:pt x="299224" y="44475"/>
                  </a:lnTo>
                  <a:lnTo>
                    <a:pt x="299224" y="0"/>
                  </a:lnTo>
                  <a:close/>
                </a:path>
                <a:path w="726440" h="45085">
                  <a:moveTo>
                    <a:pt x="646214" y="12"/>
                  </a:moveTo>
                  <a:lnTo>
                    <a:pt x="569823" y="12"/>
                  </a:lnTo>
                  <a:lnTo>
                    <a:pt x="569823" y="44475"/>
                  </a:lnTo>
                  <a:lnTo>
                    <a:pt x="646214" y="44475"/>
                  </a:lnTo>
                  <a:lnTo>
                    <a:pt x="646214" y="12"/>
                  </a:lnTo>
                  <a:close/>
                </a:path>
                <a:path w="726440" h="45085">
                  <a:moveTo>
                    <a:pt x="725817" y="0"/>
                  </a:moveTo>
                  <a:lnTo>
                    <a:pt x="684415" y="0"/>
                  </a:lnTo>
                  <a:lnTo>
                    <a:pt x="684415" y="44475"/>
                  </a:lnTo>
                  <a:lnTo>
                    <a:pt x="709879" y="44475"/>
                  </a:lnTo>
                  <a:lnTo>
                    <a:pt x="725817" y="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75743" y="5648089"/>
              <a:ext cx="76835" cy="45085"/>
            </a:xfrm>
            <a:custGeom>
              <a:avLst/>
              <a:gdLst/>
              <a:ahLst/>
              <a:cxnLst/>
              <a:rect l="l" t="t" r="r" b="b"/>
              <a:pathLst>
                <a:path w="76834" h="45085">
                  <a:moveTo>
                    <a:pt x="76401" y="0"/>
                  </a:moveTo>
                  <a:lnTo>
                    <a:pt x="0" y="0"/>
                  </a:lnTo>
                  <a:lnTo>
                    <a:pt x="0" y="44464"/>
                  </a:lnTo>
                  <a:lnTo>
                    <a:pt x="76401" y="44464"/>
                  </a:lnTo>
                  <a:lnTo>
                    <a:pt x="76401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28746" y="5648089"/>
              <a:ext cx="76835" cy="45085"/>
            </a:xfrm>
            <a:custGeom>
              <a:avLst/>
              <a:gdLst/>
              <a:ahLst/>
              <a:cxnLst/>
              <a:rect l="l" t="t" r="r" b="b"/>
              <a:pathLst>
                <a:path w="76834" h="45085">
                  <a:moveTo>
                    <a:pt x="76401" y="0"/>
                  </a:moveTo>
                  <a:lnTo>
                    <a:pt x="0" y="0"/>
                  </a:lnTo>
                  <a:lnTo>
                    <a:pt x="0" y="44464"/>
                  </a:lnTo>
                  <a:lnTo>
                    <a:pt x="76401" y="44464"/>
                  </a:lnTo>
                  <a:lnTo>
                    <a:pt x="76401" y="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61142" y="5648089"/>
              <a:ext cx="73660" cy="45085"/>
            </a:xfrm>
            <a:custGeom>
              <a:avLst/>
              <a:gdLst/>
              <a:ahLst/>
              <a:cxnLst/>
              <a:rect l="l" t="t" r="r" b="b"/>
              <a:pathLst>
                <a:path w="73659" h="45085">
                  <a:moveTo>
                    <a:pt x="73217" y="0"/>
                  </a:moveTo>
                  <a:lnTo>
                    <a:pt x="0" y="0"/>
                  </a:lnTo>
                  <a:lnTo>
                    <a:pt x="0" y="44464"/>
                  </a:lnTo>
                  <a:lnTo>
                    <a:pt x="73217" y="44464"/>
                  </a:lnTo>
                  <a:lnTo>
                    <a:pt x="73217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28736" y="5549633"/>
              <a:ext cx="127635" cy="45085"/>
            </a:xfrm>
            <a:custGeom>
              <a:avLst/>
              <a:gdLst/>
              <a:ahLst/>
              <a:cxnLst/>
              <a:rect l="l" t="t" r="r" b="b"/>
              <a:pathLst>
                <a:path w="127634" h="45085">
                  <a:moveTo>
                    <a:pt x="76403" y="0"/>
                  </a:moveTo>
                  <a:lnTo>
                    <a:pt x="0" y="0"/>
                  </a:lnTo>
                  <a:lnTo>
                    <a:pt x="0" y="44462"/>
                  </a:lnTo>
                  <a:lnTo>
                    <a:pt x="76403" y="44462"/>
                  </a:lnTo>
                  <a:lnTo>
                    <a:pt x="76403" y="0"/>
                  </a:lnTo>
                  <a:close/>
                </a:path>
                <a:path w="127634" h="45085">
                  <a:moveTo>
                    <a:pt x="127342" y="44462"/>
                  </a:moveTo>
                  <a:lnTo>
                    <a:pt x="120980" y="0"/>
                  </a:lnTo>
                  <a:lnTo>
                    <a:pt x="117805" y="0"/>
                  </a:lnTo>
                  <a:lnTo>
                    <a:pt x="117805" y="44462"/>
                  </a:lnTo>
                  <a:lnTo>
                    <a:pt x="127342" y="44462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75743" y="5549627"/>
              <a:ext cx="76835" cy="45085"/>
            </a:xfrm>
            <a:custGeom>
              <a:avLst/>
              <a:gdLst/>
              <a:ahLst/>
              <a:cxnLst/>
              <a:rect l="l" t="t" r="r" b="b"/>
              <a:pathLst>
                <a:path w="76834" h="45085">
                  <a:moveTo>
                    <a:pt x="76401" y="0"/>
                  </a:moveTo>
                  <a:lnTo>
                    <a:pt x="0" y="0"/>
                  </a:lnTo>
                  <a:lnTo>
                    <a:pt x="0" y="44464"/>
                  </a:lnTo>
                  <a:lnTo>
                    <a:pt x="76401" y="44464"/>
                  </a:lnTo>
                  <a:lnTo>
                    <a:pt x="76401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78368" y="5549633"/>
              <a:ext cx="388620" cy="45085"/>
            </a:xfrm>
            <a:custGeom>
              <a:avLst/>
              <a:gdLst/>
              <a:ahLst/>
              <a:cxnLst/>
              <a:rect l="l" t="t" r="r" b="b"/>
              <a:pathLst>
                <a:path w="388620" h="45085">
                  <a:moveTo>
                    <a:pt x="41376" y="0"/>
                  </a:moveTo>
                  <a:lnTo>
                    <a:pt x="6362" y="0"/>
                  </a:lnTo>
                  <a:lnTo>
                    <a:pt x="0" y="44462"/>
                  </a:lnTo>
                  <a:lnTo>
                    <a:pt x="41376" y="44462"/>
                  </a:lnTo>
                  <a:lnTo>
                    <a:pt x="41376" y="0"/>
                  </a:lnTo>
                  <a:close/>
                </a:path>
                <a:path w="388620" h="45085">
                  <a:moveTo>
                    <a:pt x="388366" y="0"/>
                  </a:moveTo>
                  <a:lnTo>
                    <a:pt x="311975" y="0"/>
                  </a:lnTo>
                  <a:lnTo>
                    <a:pt x="311975" y="44462"/>
                  </a:lnTo>
                  <a:lnTo>
                    <a:pt x="388366" y="44462"/>
                  </a:lnTo>
                  <a:lnTo>
                    <a:pt x="388366" y="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61142" y="5549627"/>
              <a:ext cx="73660" cy="45085"/>
            </a:xfrm>
            <a:custGeom>
              <a:avLst/>
              <a:gdLst/>
              <a:ahLst/>
              <a:cxnLst/>
              <a:rect l="l" t="t" r="r" b="b"/>
              <a:pathLst>
                <a:path w="73659" h="45085">
                  <a:moveTo>
                    <a:pt x="73217" y="0"/>
                  </a:moveTo>
                  <a:lnTo>
                    <a:pt x="0" y="0"/>
                  </a:lnTo>
                  <a:lnTo>
                    <a:pt x="0" y="44464"/>
                  </a:lnTo>
                  <a:lnTo>
                    <a:pt x="73217" y="44464"/>
                  </a:lnTo>
                  <a:lnTo>
                    <a:pt x="73217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20520" y="5555995"/>
              <a:ext cx="745490" cy="38100"/>
            </a:xfrm>
            <a:custGeom>
              <a:avLst/>
              <a:gdLst/>
              <a:ahLst/>
              <a:cxnLst/>
              <a:rect l="l" t="t" r="r" b="b"/>
              <a:pathLst>
                <a:path w="745490" h="38100">
                  <a:moveTo>
                    <a:pt x="70027" y="0"/>
                  </a:moveTo>
                  <a:lnTo>
                    <a:pt x="3175" y="22225"/>
                  </a:lnTo>
                  <a:lnTo>
                    <a:pt x="0" y="38100"/>
                  </a:lnTo>
                  <a:lnTo>
                    <a:pt x="70027" y="38100"/>
                  </a:lnTo>
                  <a:lnTo>
                    <a:pt x="70027" y="0"/>
                  </a:lnTo>
                  <a:close/>
                </a:path>
                <a:path w="745490" h="38100">
                  <a:moveTo>
                    <a:pt x="744905" y="38100"/>
                  </a:moveTo>
                  <a:lnTo>
                    <a:pt x="719442" y="19037"/>
                  </a:lnTo>
                  <a:lnTo>
                    <a:pt x="684415" y="0"/>
                  </a:lnTo>
                  <a:lnTo>
                    <a:pt x="684415" y="38100"/>
                  </a:lnTo>
                  <a:lnTo>
                    <a:pt x="744905" y="3810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90555" y="5549628"/>
              <a:ext cx="38735" cy="45085"/>
            </a:xfrm>
            <a:custGeom>
              <a:avLst/>
              <a:gdLst/>
              <a:ahLst/>
              <a:cxnLst/>
              <a:rect l="l" t="t" r="r" b="b"/>
              <a:pathLst>
                <a:path w="38734" h="45085">
                  <a:moveTo>
                    <a:pt x="38191" y="0"/>
                  </a:moveTo>
                  <a:lnTo>
                    <a:pt x="19102" y="0"/>
                  </a:lnTo>
                  <a:lnTo>
                    <a:pt x="0" y="6357"/>
                  </a:lnTo>
                  <a:lnTo>
                    <a:pt x="0" y="44463"/>
                  </a:lnTo>
                  <a:lnTo>
                    <a:pt x="38191" y="44463"/>
                  </a:lnTo>
                  <a:lnTo>
                    <a:pt x="38191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76501" y="5470194"/>
              <a:ext cx="375920" cy="32384"/>
            </a:xfrm>
            <a:custGeom>
              <a:avLst/>
              <a:gdLst/>
              <a:ahLst/>
              <a:cxnLst/>
              <a:rect l="l" t="t" r="r" b="b"/>
              <a:pathLst>
                <a:path w="375920" h="32385">
                  <a:moveTo>
                    <a:pt x="28651" y="6324"/>
                  </a:moveTo>
                  <a:lnTo>
                    <a:pt x="25463" y="0"/>
                  </a:lnTo>
                  <a:lnTo>
                    <a:pt x="0" y="31788"/>
                  </a:lnTo>
                  <a:lnTo>
                    <a:pt x="28651" y="31788"/>
                  </a:lnTo>
                  <a:lnTo>
                    <a:pt x="28651" y="6324"/>
                  </a:lnTo>
                  <a:close/>
                </a:path>
                <a:path w="375920" h="32385">
                  <a:moveTo>
                    <a:pt x="375627" y="25450"/>
                  </a:moveTo>
                  <a:lnTo>
                    <a:pt x="308775" y="6324"/>
                  </a:lnTo>
                  <a:lnTo>
                    <a:pt x="299237" y="3162"/>
                  </a:lnTo>
                  <a:lnTo>
                    <a:pt x="299237" y="31788"/>
                  </a:lnTo>
                  <a:lnTo>
                    <a:pt x="375627" y="31788"/>
                  </a:lnTo>
                  <a:lnTo>
                    <a:pt x="375627" y="2545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361142" y="5457522"/>
              <a:ext cx="73660" cy="44450"/>
            </a:xfrm>
            <a:custGeom>
              <a:avLst/>
              <a:gdLst/>
              <a:ahLst/>
              <a:cxnLst/>
              <a:rect l="l" t="t" r="r" b="b"/>
              <a:pathLst>
                <a:path w="73659" h="44450">
                  <a:moveTo>
                    <a:pt x="73214" y="0"/>
                  </a:moveTo>
                  <a:lnTo>
                    <a:pt x="12726" y="0"/>
                  </a:lnTo>
                  <a:lnTo>
                    <a:pt x="0" y="12664"/>
                  </a:lnTo>
                  <a:lnTo>
                    <a:pt x="0" y="44450"/>
                  </a:lnTo>
                  <a:lnTo>
                    <a:pt x="73214" y="44450"/>
                  </a:lnTo>
                  <a:lnTo>
                    <a:pt x="73214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05152" y="5457532"/>
              <a:ext cx="372745" cy="44450"/>
            </a:xfrm>
            <a:custGeom>
              <a:avLst/>
              <a:gdLst/>
              <a:ahLst/>
              <a:cxnLst/>
              <a:rect l="l" t="t" r="r" b="b"/>
              <a:pathLst>
                <a:path w="372745" h="44450">
                  <a:moveTo>
                    <a:pt x="15913" y="44450"/>
                  </a:moveTo>
                  <a:lnTo>
                    <a:pt x="0" y="18986"/>
                  </a:lnTo>
                  <a:lnTo>
                    <a:pt x="0" y="44450"/>
                  </a:lnTo>
                  <a:lnTo>
                    <a:pt x="15913" y="44450"/>
                  </a:lnTo>
                  <a:close/>
                </a:path>
                <a:path w="372745" h="44450">
                  <a:moveTo>
                    <a:pt x="155981" y="12661"/>
                  </a:moveTo>
                  <a:lnTo>
                    <a:pt x="117779" y="44450"/>
                  </a:lnTo>
                  <a:lnTo>
                    <a:pt x="155981" y="44450"/>
                  </a:lnTo>
                  <a:lnTo>
                    <a:pt x="155981" y="12661"/>
                  </a:lnTo>
                  <a:close/>
                </a:path>
                <a:path w="372745" h="44450">
                  <a:moveTo>
                    <a:pt x="270586" y="15824"/>
                  </a:moveTo>
                  <a:lnTo>
                    <a:pt x="254660" y="0"/>
                  </a:lnTo>
                  <a:lnTo>
                    <a:pt x="229196" y="0"/>
                  </a:lnTo>
                  <a:lnTo>
                    <a:pt x="229196" y="44450"/>
                  </a:lnTo>
                  <a:lnTo>
                    <a:pt x="270586" y="44450"/>
                  </a:lnTo>
                  <a:lnTo>
                    <a:pt x="270586" y="15824"/>
                  </a:lnTo>
                  <a:close/>
                </a:path>
                <a:path w="372745" h="44450">
                  <a:moveTo>
                    <a:pt x="372452" y="44450"/>
                  </a:moveTo>
                  <a:lnTo>
                    <a:pt x="346976" y="38112"/>
                  </a:lnTo>
                  <a:lnTo>
                    <a:pt x="346976" y="44450"/>
                  </a:lnTo>
                  <a:lnTo>
                    <a:pt x="372452" y="4445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26882" y="5756071"/>
              <a:ext cx="640080" cy="48260"/>
            </a:xfrm>
            <a:custGeom>
              <a:avLst/>
              <a:gdLst/>
              <a:ahLst/>
              <a:cxnLst/>
              <a:rect l="l" t="t" r="r" b="b"/>
              <a:pathLst>
                <a:path w="640079" h="48260">
                  <a:moveTo>
                    <a:pt x="63665" y="0"/>
                  </a:moveTo>
                  <a:lnTo>
                    <a:pt x="0" y="0"/>
                  </a:lnTo>
                  <a:lnTo>
                    <a:pt x="3175" y="47637"/>
                  </a:lnTo>
                  <a:lnTo>
                    <a:pt x="63665" y="47637"/>
                  </a:lnTo>
                  <a:lnTo>
                    <a:pt x="63665" y="0"/>
                  </a:lnTo>
                  <a:close/>
                </a:path>
                <a:path w="640079" h="48260">
                  <a:moveTo>
                    <a:pt x="178257" y="0"/>
                  </a:moveTo>
                  <a:lnTo>
                    <a:pt x="101854" y="0"/>
                  </a:lnTo>
                  <a:lnTo>
                    <a:pt x="101854" y="47637"/>
                  </a:lnTo>
                  <a:lnTo>
                    <a:pt x="178257" y="47637"/>
                  </a:lnTo>
                  <a:lnTo>
                    <a:pt x="178257" y="0"/>
                  </a:lnTo>
                  <a:close/>
                </a:path>
                <a:path w="640079" h="48260">
                  <a:moveTo>
                    <a:pt x="292874" y="0"/>
                  </a:moveTo>
                  <a:lnTo>
                    <a:pt x="219659" y="0"/>
                  </a:lnTo>
                  <a:lnTo>
                    <a:pt x="219659" y="47637"/>
                  </a:lnTo>
                  <a:lnTo>
                    <a:pt x="292874" y="47637"/>
                  </a:lnTo>
                  <a:lnTo>
                    <a:pt x="292874" y="0"/>
                  </a:lnTo>
                  <a:close/>
                </a:path>
                <a:path w="640079" h="48260">
                  <a:moveTo>
                    <a:pt x="407466" y="0"/>
                  </a:moveTo>
                  <a:lnTo>
                    <a:pt x="334251" y="0"/>
                  </a:lnTo>
                  <a:lnTo>
                    <a:pt x="334251" y="47637"/>
                  </a:lnTo>
                  <a:lnTo>
                    <a:pt x="407466" y="47637"/>
                  </a:lnTo>
                  <a:lnTo>
                    <a:pt x="407466" y="0"/>
                  </a:lnTo>
                  <a:close/>
                </a:path>
                <a:path w="640079" h="48260">
                  <a:moveTo>
                    <a:pt x="525259" y="0"/>
                  </a:moveTo>
                  <a:lnTo>
                    <a:pt x="448856" y="0"/>
                  </a:lnTo>
                  <a:lnTo>
                    <a:pt x="448856" y="47637"/>
                  </a:lnTo>
                  <a:lnTo>
                    <a:pt x="525259" y="47637"/>
                  </a:lnTo>
                  <a:lnTo>
                    <a:pt x="525259" y="0"/>
                  </a:lnTo>
                  <a:close/>
                </a:path>
                <a:path w="640079" h="48260">
                  <a:moveTo>
                    <a:pt x="639851" y="0"/>
                  </a:moveTo>
                  <a:lnTo>
                    <a:pt x="563460" y="0"/>
                  </a:lnTo>
                  <a:lnTo>
                    <a:pt x="563460" y="47637"/>
                  </a:lnTo>
                  <a:lnTo>
                    <a:pt x="639851" y="47637"/>
                  </a:lnTo>
                  <a:lnTo>
                    <a:pt x="639851" y="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66740" y="5756064"/>
              <a:ext cx="38735" cy="48260"/>
            </a:xfrm>
            <a:custGeom>
              <a:avLst/>
              <a:gdLst/>
              <a:ahLst/>
              <a:cxnLst/>
              <a:rect l="l" t="t" r="r" b="b"/>
              <a:pathLst>
                <a:path w="38734" h="48260">
                  <a:moveTo>
                    <a:pt x="38204" y="0"/>
                  </a:moveTo>
                  <a:lnTo>
                    <a:pt x="0" y="0"/>
                  </a:lnTo>
                  <a:lnTo>
                    <a:pt x="0" y="47642"/>
                  </a:lnTo>
                  <a:lnTo>
                    <a:pt x="22283" y="47642"/>
                  </a:lnTo>
                  <a:lnTo>
                    <a:pt x="38204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33245" y="5867234"/>
              <a:ext cx="633730" cy="45085"/>
            </a:xfrm>
            <a:custGeom>
              <a:avLst/>
              <a:gdLst/>
              <a:ahLst/>
              <a:cxnLst/>
              <a:rect l="l" t="t" r="r" b="b"/>
              <a:pathLst>
                <a:path w="633729" h="45085">
                  <a:moveTo>
                    <a:pt x="57302" y="0"/>
                  </a:moveTo>
                  <a:lnTo>
                    <a:pt x="0" y="0"/>
                  </a:lnTo>
                  <a:lnTo>
                    <a:pt x="3175" y="44462"/>
                  </a:lnTo>
                  <a:lnTo>
                    <a:pt x="57302" y="44462"/>
                  </a:lnTo>
                  <a:lnTo>
                    <a:pt x="57302" y="0"/>
                  </a:lnTo>
                  <a:close/>
                </a:path>
                <a:path w="633729" h="45085">
                  <a:moveTo>
                    <a:pt x="171894" y="0"/>
                  </a:moveTo>
                  <a:lnTo>
                    <a:pt x="95491" y="0"/>
                  </a:lnTo>
                  <a:lnTo>
                    <a:pt x="95491" y="44462"/>
                  </a:lnTo>
                  <a:lnTo>
                    <a:pt x="171894" y="44462"/>
                  </a:lnTo>
                  <a:lnTo>
                    <a:pt x="171894" y="0"/>
                  </a:lnTo>
                  <a:close/>
                </a:path>
                <a:path w="633729" h="45085">
                  <a:moveTo>
                    <a:pt x="286512" y="0"/>
                  </a:moveTo>
                  <a:lnTo>
                    <a:pt x="213296" y="0"/>
                  </a:lnTo>
                  <a:lnTo>
                    <a:pt x="213296" y="44462"/>
                  </a:lnTo>
                  <a:lnTo>
                    <a:pt x="286512" y="44462"/>
                  </a:lnTo>
                  <a:lnTo>
                    <a:pt x="286512" y="0"/>
                  </a:lnTo>
                  <a:close/>
                </a:path>
                <a:path w="633729" h="45085">
                  <a:moveTo>
                    <a:pt x="401104" y="0"/>
                  </a:moveTo>
                  <a:lnTo>
                    <a:pt x="327888" y="0"/>
                  </a:lnTo>
                  <a:lnTo>
                    <a:pt x="327888" y="44462"/>
                  </a:lnTo>
                  <a:lnTo>
                    <a:pt x="401104" y="44462"/>
                  </a:lnTo>
                  <a:lnTo>
                    <a:pt x="401104" y="0"/>
                  </a:lnTo>
                  <a:close/>
                </a:path>
                <a:path w="633729" h="45085">
                  <a:moveTo>
                    <a:pt x="518896" y="0"/>
                  </a:moveTo>
                  <a:lnTo>
                    <a:pt x="442493" y="0"/>
                  </a:lnTo>
                  <a:lnTo>
                    <a:pt x="442493" y="44462"/>
                  </a:lnTo>
                  <a:lnTo>
                    <a:pt x="518896" y="44462"/>
                  </a:lnTo>
                  <a:lnTo>
                    <a:pt x="518896" y="0"/>
                  </a:lnTo>
                  <a:close/>
                </a:path>
                <a:path w="633729" h="45085">
                  <a:moveTo>
                    <a:pt x="633488" y="0"/>
                  </a:moveTo>
                  <a:lnTo>
                    <a:pt x="557098" y="0"/>
                  </a:lnTo>
                  <a:lnTo>
                    <a:pt x="557098" y="44462"/>
                  </a:lnTo>
                  <a:lnTo>
                    <a:pt x="620763" y="44462"/>
                  </a:lnTo>
                  <a:lnTo>
                    <a:pt x="633488" y="9537"/>
                  </a:lnTo>
                  <a:lnTo>
                    <a:pt x="633488" y="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66740" y="5867229"/>
              <a:ext cx="3810" cy="10160"/>
            </a:xfrm>
            <a:custGeom>
              <a:avLst/>
              <a:gdLst/>
              <a:ahLst/>
              <a:cxnLst/>
              <a:rect l="l" t="t" r="r" b="b"/>
              <a:pathLst>
                <a:path w="3809" h="10160">
                  <a:moveTo>
                    <a:pt x="3181" y="0"/>
                  </a:moveTo>
                  <a:lnTo>
                    <a:pt x="0" y="0"/>
                  </a:lnTo>
                  <a:lnTo>
                    <a:pt x="0" y="9536"/>
                  </a:lnTo>
                  <a:lnTo>
                    <a:pt x="3181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42795" y="5975222"/>
              <a:ext cx="592455" cy="264160"/>
            </a:xfrm>
            <a:custGeom>
              <a:avLst/>
              <a:gdLst/>
              <a:ahLst/>
              <a:cxnLst/>
              <a:rect l="l" t="t" r="r" b="b"/>
              <a:pathLst>
                <a:path w="592454" h="264160">
                  <a:moveTo>
                    <a:pt x="47752" y="219151"/>
                  </a:moveTo>
                  <a:lnTo>
                    <a:pt x="28651" y="219151"/>
                  </a:lnTo>
                  <a:lnTo>
                    <a:pt x="38201" y="263613"/>
                  </a:lnTo>
                  <a:lnTo>
                    <a:pt x="47752" y="263613"/>
                  </a:lnTo>
                  <a:lnTo>
                    <a:pt x="47752" y="219151"/>
                  </a:lnTo>
                  <a:close/>
                </a:path>
                <a:path w="592454" h="264160">
                  <a:moveTo>
                    <a:pt x="47752" y="107988"/>
                  </a:moveTo>
                  <a:lnTo>
                    <a:pt x="12725" y="107988"/>
                  </a:lnTo>
                  <a:lnTo>
                    <a:pt x="19100" y="155625"/>
                  </a:lnTo>
                  <a:lnTo>
                    <a:pt x="47752" y="155625"/>
                  </a:lnTo>
                  <a:lnTo>
                    <a:pt x="47752" y="107988"/>
                  </a:lnTo>
                  <a:close/>
                </a:path>
                <a:path w="592454" h="264160">
                  <a:moveTo>
                    <a:pt x="47752" y="0"/>
                  </a:moveTo>
                  <a:lnTo>
                    <a:pt x="0" y="0"/>
                  </a:lnTo>
                  <a:lnTo>
                    <a:pt x="6362" y="44462"/>
                  </a:lnTo>
                  <a:lnTo>
                    <a:pt x="47752" y="44462"/>
                  </a:lnTo>
                  <a:lnTo>
                    <a:pt x="47752" y="0"/>
                  </a:lnTo>
                  <a:close/>
                </a:path>
                <a:path w="592454" h="264160">
                  <a:moveTo>
                    <a:pt x="162344" y="219151"/>
                  </a:moveTo>
                  <a:lnTo>
                    <a:pt x="85940" y="219151"/>
                  </a:lnTo>
                  <a:lnTo>
                    <a:pt x="85940" y="263613"/>
                  </a:lnTo>
                  <a:lnTo>
                    <a:pt x="162344" y="263613"/>
                  </a:lnTo>
                  <a:lnTo>
                    <a:pt x="162344" y="219151"/>
                  </a:lnTo>
                  <a:close/>
                </a:path>
                <a:path w="592454" h="264160">
                  <a:moveTo>
                    <a:pt x="162344" y="107988"/>
                  </a:moveTo>
                  <a:lnTo>
                    <a:pt x="85940" y="107988"/>
                  </a:lnTo>
                  <a:lnTo>
                    <a:pt x="85940" y="155625"/>
                  </a:lnTo>
                  <a:lnTo>
                    <a:pt x="162344" y="155625"/>
                  </a:lnTo>
                  <a:lnTo>
                    <a:pt x="162344" y="107988"/>
                  </a:lnTo>
                  <a:close/>
                </a:path>
                <a:path w="592454" h="264160">
                  <a:moveTo>
                    <a:pt x="162344" y="0"/>
                  </a:moveTo>
                  <a:lnTo>
                    <a:pt x="85940" y="0"/>
                  </a:lnTo>
                  <a:lnTo>
                    <a:pt x="85940" y="44462"/>
                  </a:lnTo>
                  <a:lnTo>
                    <a:pt x="162344" y="44462"/>
                  </a:lnTo>
                  <a:lnTo>
                    <a:pt x="162344" y="0"/>
                  </a:lnTo>
                  <a:close/>
                </a:path>
                <a:path w="592454" h="264160">
                  <a:moveTo>
                    <a:pt x="276961" y="219151"/>
                  </a:moveTo>
                  <a:lnTo>
                    <a:pt x="203746" y="219151"/>
                  </a:lnTo>
                  <a:lnTo>
                    <a:pt x="203746" y="263613"/>
                  </a:lnTo>
                  <a:lnTo>
                    <a:pt x="276961" y="263613"/>
                  </a:lnTo>
                  <a:lnTo>
                    <a:pt x="276961" y="219151"/>
                  </a:lnTo>
                  <a:close/>
                </a:path>
                <a:path w="592454" h="264160">
                  <a:moveTo>
                    <a:pt x="276961" y="107988"/>
                  </a:moveTo>
                  <a:lnTo>
                    <a:pt x="203746" y="107988"/>
                  </a:lnTo>
                  <a:lnTo>
                    <a:pt x="203746" y="155625"/>
                  </a:lnTo>
                  <a:lnTo>
                    <a:pt x="276961" y="155625"/>
                  </a:lnTo>
                  <a:lnTo>
                    <a:pt x="276961" y="107988"/>
                  </a:lnTo>
                  <a:close/>
                </a:path>
                <a:path w="592454" h="264160">
                  <a:moveTo>
                    <a:pt x="276961" y="0"/>
                  </a:moveTo>
                  <a:lnTo>
                    <a:pt x="203746" y="0"/>
                  </a:lnTo>
                  <a:lnTo>
                    <a:pt x="203746" y="44462"/>
                  </a:lnTo>
                  <a:lnTo>
                    <a:pt x="276961" y="44462"/>
                  </a:lnTo>
                  <a:lnTo>
                    <a:pt x="276961" y="0"/>
                  </a:lnTo>
                  <a:close/>
                </a:path>
                <a:path w="592454" h="264160">
                  <a:moveTo>
                    <a:pt x="391553" y="219151"/>
                  </a:moveTo>
                  <a:lnTo>
                    <a:pt x="318338" y="219151"/>
                  </a:lnTo>
                  <a:lnTo>
                    <a:pt x="318338" y="263613"/>
                  </a:lnTo>
                  <a:lnTo>
                    <a:pt x="391553" y="263613"/>
                  </a:lnTo>
                  <a:lnTo>
                    <a:pt x="391553" y="219151"/>
                  </a:lnTo>
                  <a:close/>
                </a:path>
                <a:path w="592454" h="264160">
                  <a:moveTo>
                    <a:pt x="391553" y="107988"/>
                  </a:moveTo>
                  <a:lnTo>
                    <a:pt x="318338" y="107988"/>
                  </a:lnTo>
                  <a:lnTo>
                    <a:pt x="318338" y="155625"/>
                  </a:lnTo>
                  <a:lnTo>
                    <a:pt x="391553" y="155625"/>
                  </a:lnTo>
                  <a:lnTo>
                    <a:pt x="391553" y="107988"/>
                  </a:lnTo>
                  <a:close/>
                </a:path>
                <a:path w="592454" h="264160">
                  <a:moveTo>
                    <a:pt x="391553" y="0"/>
                  </a:moveTo>
                  <a:lnTo>
                    <a:pt x="318338" y="0"/>
                  </a:lnTo>
                  <a:lnTo>
                    <a:pt x="318338" y="44462"/>
                  </a:lnTo>
                  <a:lnTo>
                    <a:pt x="391553" y="44462"/>
                  </a:lnTo>
                  <a:lnTo>
                    <a:pt x="391553" y="0"/>
                  </a:lnTo>
                  <a:close/>
                </a:path>
                <a:path w="592454" h="264160">
                  <a:moveTo>
                    <a:pt x="509346" y="219151"/>
                  </a:moveTo>
                  <a:lnTo>
                    <a:pt x="432943" y="219151"/>
                  </a:lnTo>
                  <a:lnTo>
                    <a:pt x="432943" y="263613"/>
                  </a:lnTo>
                  <a:lnTo>
                    <a:pt x="509346" y="263613"/>
                  </a:lnTo>
                  <a:lnTo>
                    <a:pt x="509346" y="219151"/>
                  </a:lnTo>
                  <a:close/>
                </a:path>
                <a:path w="592454" h="264160">
                  <a:moveTo>
                    <a:pt x="509346" y="107988"/>
                  </a:moveTo>
                  <a:lnTo>
                    <a:pt x="432943" y="107988"/>
                  </a:lnTo>
                  <a:lnTo>
                    <a:pt x="432943" y="155625"/>
                  </a:lnTo>
                  <a:lnTo>
                    <a:pt x="509346" y="155625"/>
                  </a:lnTo>
                  <a:lnTo>
                    <a:pt x="509346" y="107988"/>
                  </a:lnTo>
                  <a:close/>
                </a:path>
                <a:path w="592454" h="264160">
                  <a:moveTo>
                    <a:pt x="509346" y="0"/>
                  </a:moveTo>
                  <a:lnTo>
                    <a:pt x="432943" y="0"/>
                  </a:lnTo>
                  <a:lnTo>
                    <a:pt x="432943" y="44462"/>
                  </a:lnTo>
                  <a:lnTo>
                    <a:pt x="509346" y="44462"/>
                  </a:lnTo>
                  <a:lnTo>
                    <a:pt x="509346" y="0"/>
                  </a:lnTo>
                  <a:close/>
                </a:path>
                <a:path w="592454" h="264160">
                  <a:moveTo>
                    <a:pt x="560273" y="107988"/>
                  </a:moveTo>
                  <a:lnTo>
                    <a:pt x="547547" y="107988"/>
                  </a:lnTo>
                  <a:lnTo>
                    <a:pt x="547547" y="155625"/>
                  </a:lnTo>
                  <a:lnTo>
                    <a:pt x="560273" y="107988"/>
                  </a:lnTo>
                  <a:close/>
                </a:path>
                <a:path w="592454" h="264160">
                  <a:moveTo>
                    <a:pt x="592112" y="0"/>
                  </a:moveTo>
                  <a:lnTo>
                    <a:pt x="547547" y="0"/>
                  </a:lnTo>
                  <a:lnTo>
                    <a:pt x="547547" y="44462"/>
                  </a:lnTo>
                  <a:lnTo>
                    <a:pt x="579374" y="44462"/>
                  </a:lnTo>
                  <a:lnTo>
                    <a:pt x="592112" y="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90547" y="6194374"/>
              <a:ext cx="483870" cy="45085"/>
            </a:xfrm>
            <a:custGeom>
              <a:avLst/>
              <a:gdLst/>
              <a:ahLst/>
              <a:cxnLst/>
              <a:rect l="l" t="t" r="r" b="b"/>
              <a:pathLst>
                <a:path w="483870" h="45085">
                  <a:moveTo>
                    <a:pt x="38201" y="0"/>
                  </a:moveTo>
                  <a:lnTo>
                    <a:pt x="0" y="0"/>
                  </a:lnTo>
                  <a:lnTo>
                    <a:pt x="0" y="44462"/>
                  </a:lnTo>
                  <a:lnTo>
                    <a:pt x="38201" y="44462"/>
                  </a:lnTo>
                  <a:lnTo>
                    <a:pt x="38201" y="0"/>
                  </a:lnTo>
                  <a:close/>
                </a:path>
                <a:path w="483870" h="45085">
                  <a:moveTo>
                    <a:pt x="155981" y="0"/>
                  </a:moveTo>
                  <a:lnTo>
                    <a:pt x="114604" y="0"/>
                  </a:lnTo>
                  <a:lnTo>
                    <a:pt x="114604" y="44462"/>
                  </a:lnTo>
                  <a:lnTo>
                    <a:pt x="155981" y="44462"/>
                  </a:lnTo>
                  <a:lnTo>
                    <a:pt x="155981" y="0"/>
                  </a:lnTo>
                  <a:close/>
                </a:path>
                <a:path w="483870" h="45085">
                  <a:moveTo>
                    <a:pt x="270586" y="0"/>
                  </a:moveTo>
                  <a:lnTo>
                    <a:pt x="229196" y="0"/>
                  </a:lnTo>
                  <a:lnTo>
                    <a:pt x="229196" y="44462"/>
                  </a:lnTo>
                  <a:lnTo>
                    <a:pt x="270586" y="44462"/>
                  </a:lnTo>
                  <a:lnTo>
                    <a:pt x="270586" y="0"/>
                  </a:lnTo>
                  <a:close/>
                </a:path>
                <a:path w="483870" h="45085">
                  <a:moveTo>
                    <a:pt x="385191" y="0"/>
                  </a:moveTo>
                  <a:lnTo>
                    <a:pt x="343801" y="0"/>
                  </a:lnTo>
                  <a:lnTo>
                    <a:pt x="343801" y="44462"/>
                  </a:lnTo>
                  <a:lnTo>
                    <a:pt x="385191" y="44462"/>
                  </a:lnTo>
                  <a:lnTo>
                    <a:pt x="385191" y="0"/>
                  </a:lnTo>
                  <a:close/>
                </a:path>
                <a:path w="483870" h="45085">
                  <a:moveTo>
                    <a:pt x="483870" y="0"/>
                  </a:moveTo>
                  <a:lnTo>
                    <a:pt x="461581" y="0"/>
                  </a:lnTo>
                  <a:lnTo>
                    <a:pt x="461581" y="44462"/>
                  </a:lnTo>
                  <a:lnTo>
                    <a:pt x="474319" y="44462"/>
                  </a:lnTo>
                  <a:lnTo>
                    <a:pt x="483870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28736" y="6302362"/>
              <a:ext cx="420370" cy="48260"/>
            </a:xfrm>
            <a:custGeom>
              <a:avLst/>
              <a:gdLst/>
              <a:ahLst/>
              <a:cxnLst/>
              <a:rect l="l" t="t" r="r" b="b"/>
              <a:pathLst>
                <a:path w="420370" h="48260">
                  <a:moveTo>
                    <a:pt x="76403" y="0"/>
                  </a:moveTo>
                  <a:lnTo>
                    <a:pt x="0" y="0"/>
                  </a:lnTo>
                  <a:lnTo>
                    <a:pt x="0" y="47637"/>
                  </a:lnTo>
                  <a:lnTo>
                    <a:pt x="76403" y="47637"/>
                  </a:lnTo>
                  <a:lnTo>
                    <a:pt x="76403" y="0"/>
                  </a:lnTo>
                  <a:close/>
                </a:path>
                <a:path w="420370" h="48260">
                  <a:moveTo>
                    <a:pt x="191020" y="0"/>
                  </a:moveTo>
                  <a:lnTo>
                    <a:pt x="117805" y="0"/>
                  </a:lnTo>
                  <a:lnTo>
                    <a:pt x="117805" y="47637"/>
                  </a:lnTo>
                  <a:lnTo>
                    <a:pt x="191020" y="47637"/>
                  </a:lnTo>
                  <a:lnTo>
                    <a:pt x="191020" y="0"/>
                  </a:lnTo>
                  <a:close/>
                </a:path>
                <a:path w="420370" h="48260">
                  <a:moveTo>
                    <a:pt x="305612" y="0"/>
                  </a:moveTo>
                  <a:lnTo>
                    <a:pt x="232397" y="0"/>
                  </a:lnTo>
                  <a:lnTo>
                    <a:pt x="232397" y="47637"/>
                  </a:lnTo>
                  <a:lnTo>
                    <a:pt x="305612" y="47637"/>
                  </a:lnTo>
                  <a:lnTo>
                    <a:pt x="305612" y="0"/>
                  </a:lnTo>
                  <a:close/>
                </a:path>
                <a:path w="420370" h="48260">
                  <a:moveTo>
                    <a:pt x="420217" y="0"/>
                  </a:moveTo>
                  <a:lnTo>
                    <a:pt x="347002" y="0"/>
                  </a:lnTo>
                  <a:lnTo>
                    <a:pt x="347002" y="47637"/>
                  </a:lnTo>
                  <a:lnTo>
                    <a:pt x="410667" y="47637"/>
                  </a:lnTo>
                  <a:lnTo>
                    <a:pt x="420217" y="0"/>
                  </a:lnTo>
                  <a:close/>
                </a:path>
              </a:pathLst>
            </a:custGeom>
            <a:solidFill>
              <a:srgbClr val="374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93735" y="5479821"/>
              <a:ext cx="382270" cy="870585"/>
            </a:xfrm>
            <a:custGeom>
              <a:avLst/>
              <a:gdLst/>
              <a:ahLst/>
              <a:cxnLst/>
              <a:rect l="l" t="t" r="r" b="b"/>
              <a:pathLst>
                <a:path w="382270" h="870585">
                  <a:moveTo>
                    <a:pt x="35001" y="822540"/>
                  </a:moveTo>
                  <a:lnTo>
                    <a:pt x="0" y="822540"/>
                  </a:lnTo>
                  <a:lnTo>
                    <a:pt x="12725" y="870178"/>
                  </a:lnTo>
                  <a:lnTo>
                    <a:pt x="35001" y="870178"/>
                  </a:lnTo>
                  <a:lnTo>
                    <a:pt x="35001" y="822540"/>
                  </a:lnTo>
                  <a:close/>
                </a:path>
                <a:path w="382270" h="870585">
                  <a:moveTo>
                    <a:pt x="146418" y="60286"/>
                  </a:moveTo>
                  <a:lnTo>
                    <a:pt x="95491" y="133337"/>
                  </a:lnTo>
                  <a:lnTo>
                    <a:pt x="63665" y="47574"/>
                  </a:lnTo>
                  <a:lnTo>
                    <a:pt x="89128" y="165100"/>
                  </a:lnTo>
                  <a:lnTo>
                    <a:pt x="146418" y="60286"/>
                  </a:lnTo>
                  <a:close/>
                </a:path>
                <a:path w="382270" h="870585">
                  <a:moveTo>
                    <a:pt x="152793" y="822540"/>
                  </a:moveTo>
                  <a:lnTo>
                    <a:pt x="111417" y="822540"/>
                  </a:lnTo>
                  <a:lnTo>
                    <a:pt x="111417" y="870178"/>
                  </a:lnTo>
                  <a:lnTo>
                    <a:pt x="152793" y="870178"/>
                  </a:lnTo>
                  <a:lnTo>
                    <a:pt x="152793" y="822540"/>
                  </a:lnTo>
                  <a:close/>
                </a:path>
                <a:path w="382270" h="870585">
                  <a:moveTo>
                    <a:pt x="267398" y="822540"/>
                  </a:moveTo>
                  <a:lnTo>
                    <a:pt x="226009" y="822540"/>
                  </a:lnTo>
                  <a:lnTo>
                    <a:pt x="226009" y="870178"/>
                  </a:lnTo>
                  <a:lnTo>
                    <a:pt x="267398" y="870178"/>
                  </a:lnTo>
                  <a:lnTo>
                    <a:pt x="267398" y="822540"/>
                  </a:lnTo>
                  <a:close/>
                </a:path>
                <a:path w="382270" h="870585">
                  <a:moveTo>
                    <a:pt x="382003" y="822540"/>
                  </a:moveTo>
                  <a:lnTo>
                    <a:pt x="340614" y="822540"/>
                  </a:lnTo>
                  <a:lnTo>
                    <a:pt x="340614" y="870178"/>
                  </a:lnTo>
                  <a:lnTo>
                    <a:pt x="382003" y="870178"/>
                  </a:lnTo>
                  <a:lnTo>
                    <a:pt x="382003" y="822540"/>
                  </a:lnTo>
                  <a:close/>
                </a:path>
                <a:path w="382270" h="870585">
                  <a:moveTo>
                    <a:pt x="382003" y="0"/>
                  </a:moveTo>
                  <a:lnTo>
                    <a:pt x="264223" y="146037"/>
                  </a:lnTo>
                  <a:lnTo>
                    <a:pt x="194183" y="44411"/>
                  </a:lnTo>
                  <a:lnTo>
                    <a:pt x="267398" y="168262"/>
                  </a:lnTo>
                  <a:lnTo>
                    <a:pt x="382003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46542" y="5705258"/>
              <a:ext cx="41910" cy="619760"/>
            </a:xfrm>
            <a:custGeom>
              <a:avLst/>
              <a:gdLst/>
              <a:ahLst/>
              <a:cxnLst/>
              <a:rect l="l" t="t" r="r" b="b"/>
              <a:pathLst>
                <a:path w="41909" h="619760">
                  <a:moveTo>
                    <a:pt x="15900" y="146100"/>
                  </a:moveTo>
                  <a:lnTo>
                    <a:pt x="9537" y="139750"/>
                  </a:lnTo>
                  <a:lnTo>
                    <a:pt x="3175" y="142913"/>
                  </a:lnTo>
                  <a:lnTo>
                    <a:pt x="0" y="146100"/>
                  </a:lnTo>
                  <a:lnTo>
                    <a:pt x="3175" y="152450"/>
                  </a:lnTo>
                  <a:lnTo>
                    <a:pt x="9537" y="155625"/>
                  </a:lnTo>
                  <a:lnTo>
                    <a:pt x="12725" y="152450"/>
                  </a:lnTo>
                  <a:lnTo>
                    <a:pt x="15900" y="146100"/>
                  </a:lnTo>
                  <a:close/>
                </a:path>
                <a:path w="41909" h="619760">
                  <a:moveTo>
                    <a:pt x="22275" y="6350"/>
                  </a:moveTo>
                  <a:lnTo>
                    <a:pt x="19100" y="0"/>
                  </a:lnTo>
                  <a:lnTo>
                    <a:pt x="9537" y="0"/>
                  </a:lnTo>
                  <a:lnTo>
                    <a:pt x="6362" y="6350"/>
                  </a:lnTo>
                  <a:lnTo>
                    <a:pt x="9537" y="12700"/>
                  </a:lnTo>
                  <a:lnTo>
                    <a:pt x="19100" y="12700"/>
                  </a:lnTo>
                  <a:lnTo>
                    <a:pt x="22275" y="6350"/>
                  </a:lnTo>
                  <a:close/>
                </a:path>
                <a:path w="41909" h="619760">
                  <a:moveTo>
                    <a:pt x="28638" y="273138"/>
                  </a:moveTo>
                  <a:lnTo>
                    <a:pt x="22275" y="266788"/>
                  </a:lnTo>
                  <a:lnTo>
                    <a:pt x="15900" y="269963"/>
                  </a:lnTo>
                  <a:lnTo>
                    <a:pt x="12725" y="273138"/>
                  </a:lnTo>
                  <a:lnTo>
                    <a:pt x="15900" y="279488"/>
                  </a:lnTo>
                  <a:lnTo>
                    <a:pt x="22275" y="282663"/>
                  </a:lnTo>
                  <a:lnTo>
                    <a:pt x="25463" y="279488"/>
                  </a:lnTo>
                  <a:lnTo>
                    <a:pt x="28638" y="273138"/>
                  </a:lnTo>
                  <a:close/>
                </a:path>
                <a:path w="41909" h="619760">
                  <a:moveTo>
                    <a:pt x="35001" y="517690"/>
                  </a:moveTo>
                  <a:lnTo>
                    <a:pt x="31826" y="511340"/>
                  </a:lnTo>
                  <a:lnTo>
                    <a:pt x="22275" y="511340"/>
                  </a:lnTo>
                  <a:lnTo>
                    <a:pt x="19100" y="517690"/>
                  </a:lnTo>
                  <a:lnTo>
                    <a:pt x="22275" y="524040"/>
                  </a:lnTo>
                  <a:lnTo>
                    <a:pt x="31826" y="524040"/>
                  </a:lnTo>
                  <a:lnTo>
                    <a:pt x="35001" y="517690"/>
                  </a:lnTo>
                  <a:close/>
                </a:path>
                <a:path w="41909" h="619760">
                  <a:moveTo>
                    <a:pt x="35001" y="387477"/>
                  </a:moveTo>
                  <a:lnTo>
                    <a:pt x="31826" y="381127"/>
                  </a:lnTo>
                  <a:lnTo>
                    <a:pt x="22275" y="381127"/>
                  </a:lnTo>
                  <a:lnTo>
                    <a:pt x="19100" y="387477"/>
                  </a:lnTo>
                  <a:lnTo>
                    <a:pt x="22275" y="393827"/>
                  </a:lnTo>
                  <a:lnTo>
                    <a:pt x="31826" y="393827"/>
                  </a:lnTo>
                  <a:lnTo>
                    <a:pt x="35001" y="387477"/>
                  </a:lnTo>
                  <a:close/>
                </a:path>
                <a:path w="41909" h="619760">
                  <a:moveTo>
                    <a:pt x="41376" y="612978"/>
                  </a:moveTo>
                  <a:lnTo>
                    <a:pt x="38188" y="606628"/>
                  </a:lnTo>
                  <a:lnTo>
                    <a:pt x="28638" y="606628"/>
                  </a:lnTo>
                  <a:lnTo>
                    <a:pt x="25463" y="612978"/>
                  </a:lnTo>
                  <a:lnTo>
                    <a:pt x="31826" y="619328"/>
                  </a:lnTo>
                  <a:lnTo>
                    <a:pt x="38188" y="616140"/>
                  </a:lnTo>
                  <a:lnTo>
                    <a:pt x="41376" y="612978"/>
                  </a:lnTo>
                  <a:close/>
                </a:path>
              </a:pathLst>
            </a:custGeom>
            <a:solidFill>
              <a:srgbClr val="C5C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080997" y="5238445"/>
              <a:ext cx="175260" cy="22225"/>
            </a:xfrm>
            <a:custGeom>
              <a:avLst/>
              <a:gdLst/>
              <a:ahLst/>
              <a:cxnLst/>
              <a:rect l="l" t="t" r="r" b="b"/>
              <a:pathLst>
                <a:path w="175259" h="22225">
                  <a:moveTo>
                    <a:pt x="37744" y="10401"/>
                  </a:moveTo>
                  <a:lnTo>
                    <a:pt x="28651" y="12661"/>
                  </a:lnTo>
                  <a:lnTo>
                    <a:pt x="15913" y="12661"/>
                  </a:lnTo>
                  <a:lnTo>
                    <a:pt x="0" y="9499"/>
                  </a:lnTo>
                  <a:lnTo>
                    <a:pt x="9550" y="18986"/>
                  </a:lnTo>
                  <a:lnTo>
                    <a:pt x="19100" y="22161"/>
                  </a:lnTo>
                  <a:lnTo>
                    <a:pt x="28651" y="22161"/>
                  </a:lnTo>
                  <a:lnTo>
                    <a:pt x="35013" y="15824"/>
                  </a:lnTo>
                  <a:lnTo>
                    <a:pt x="36601" y="12661"/>
                  </a:lnTo>
                  <a:lnTo>
                    <a:pt x="37744" y="10401"/>
                  </a:lnTo>
                  <a:close/>
                </a:path>
                <a:path w="175259" h="22225">
                  <a:moveTo>
                    <a:pt x="41376" y="9499"/>
                  </a:moveTo>
                  <a:lnTo>
                    <a:pt x="38201" y="9499"/>
                  </a:lnTo>
                  <a:lnTo>
                    <a:pt x="37744" y="10401"/>
                  </a:lnTo>
                  <a:lnTo>
                    <a:pt x="41376" y="9499"/>
                  </a:lnTo>
                  <a:close/>
                </a:path>
                <a:path w="175259" h="22225">
                  <a:moveTo>
                    <a:pt x="175082" y="0"/>
                  </a:moveTo>
                  <a:lnTo>
                    <a:pt x="143256" y="3162"/>
                  </a:lnTo>
                  <a:lnTo>
                    <a:pt x="117792" y="6324"/>
                  </a:lnTo>
                  <a:lnTo>
                    <a:pt x="95504" y="6324"/>
                  </a:lnTo>
                  <a:lnTo>
                    <a:pt x="108229" y="12661"/>
                  </a:lnTo>
                  <a:lnTo>
                    <a:pt x="117792" y="15824"/>
                  </a:lnTo>
                  <a:lnTo>
                    <a:pt x="130517" y="18986"/>
                  </a:lnTo>
                  <a:lnTo>
                    <a:pt x="143256" y="15824"/>
                  </a:lnTo>
                  <a:lnTo>
                    <a:pt x="159156" y="9499"/>
                  </a:lnTo>
                  <a:lnTo>
                    <a:pt x="175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35677" y="5187526"/>
              <a:ext cx="45085" cy="102235"/>
            </a:xfrm>
            <a:custGeom>
              <a:avLst/>
              <a:gdLst/>
              <a:ahLst/>
              <a:cxnLst/>
              <a:rect l="l" t="t" r="r" b="b"/>
              <a:pathLst>
                <a:path w="45084" h="102235">
                  <a:moveTo>
                    <a:pt x="25465" y="0"/>
                  </a:moveTo>
                  <a:lnTo>
                    <a:pt x="12726" y="0"/>
                  </a:lnTo>
                  <a:lnTo>
                    <a:pt x="6363" y="6332"/>
                  </a:lnTo>
                  <a:lnTo>
                    <a:pt x="3181" y="15956"/>
                  </a:lnTo>
                  <a:lnTo>
                    <a:pt x="0" y="25454"/>
                  </a:lnTo>
                  <a:lnTo>
                    <a:pt x="0" y="54075"/>
                  </a:lnTo>
                  <a:lnTo>
                    <a:pt x="12726" y="101692"/>
                  </a:lnTo>
                  <a:lnTo>
                    <a:pt x="25465" y="92194"/>
                  </a:lnTo>
                  <a:lnTo>
                    <a:pt x="35010" y="79403"/>
                  </a:lnTo>
                  <a:lnTo>
                    <a:pt x="41373" y="63573"/>
                  </a:lnTo>
                  <a:lnTo>
                    <a:pt x="44567" y="44450"/>
                  </a:lnTo>
                  <a:lnTo>
                    <a:pt x="44567" y="28620"/>
                  </a:lnTo>
                  <a:lnTo>
                    <a:pt x="41373" y="15956"/>
                  </a:lnTo>
                  <a:lnTo>
                    <a:pt x="35010" y="6332"/>
                  </a:lnTo>
                  <a:lnTo>
                    <a:pt x="25465" y="0"/>
                  </a:lnTo>
                  <a:close/>
                </a:path>
              </a:pathLst>
            </a:custGeom>
            <a:solidFill>
              <a:srgbClr val="E87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93735" y="5241607"/>
              <a:ext cx="127635" cy="19050"/>
            </a:xfrm>
            <a:custGeom>
              <a:avLst/>
              <a:gdLst/>
              <a:ahLst/>
              <a:cxnLst/>
              <a:rect l="l" t="t" r="r" b="b"/>
              <a:pathLst>
                <a:path w="127634" h="19050">
                  <a:moveTo>
                    <a:pt x="15913" y="12661"/>
                  </a:moveTo>
                  <a:lnTo>
                    <a:pt x="9537" y="6337"/>
                  </a:lnTo>
                  <a:lnTo>
                    <a:pt x="3175" y="9499"/>
                  </a:lnTo>
                  <a:lnTo>
                    <a:pt x="0" y="12661"/>
                  </a:lnTo>
                  <a:lnTo>
                    <a:pt x="3175" y="18999"/>
                  </a:lnTo>
                  <a:lnTo>
                    <a:pt x="12725" y="18999"/>
                  </a:lnTo>
                  <a:lnTo>
                    <a:pt x="15913" y="12661"/>
                  </a:lnTo>
                  <a:close/>
                </a:path>
                <a:path w="127634" h="19050">
                  <a:moveTo>
                    <a:pt x="127330" y="9499"/>
                  </a:moveTo>
                  <a:lnTo>
                    <a:pt x="124142" y="3162"/>
                  </a:lnTo>
                  <a:lnTo>
                    <a:pt x="117779" y="0"/>
                  </a:lnTo>
                  <a:lnTo>
                    <a:pt x="108229" y="3162"/>
                  </a:lnTo>
                  <a:lnTo>
                    <a:pt x="105054" y="9499"/>
                  </a:lnTo>
                  <a:lnTo>
                    <a:pt x="108229" y="12661"/>
                  </a:lnTo>
                  <a:lnTo>
                    <a:pt x="117779" y="15824"/>
                  </a:lnTo>
                  <a:lnTo>
                    <a:pt x="124142" y="12661"/>
                  </a:lnTo>
                  <a:lnTo>
                    <a:pt x="127330" y="9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80997" y="5247933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09" h="3175">
                  <a:moveTo>
                    <a:pt x="41386" y="0"/>
                  </a:moveTo>
                  <a:lnTo>
                    <a:pt x="0" y="0"/>
                  </a:lnTo>
                  <a:lnTo>
                    <a:pt x="19102" y="3166"/>
                  </a:lnTo>
                  <a:lnTo>
                    <a:pt x="31841" y="3166"/>
                  </a:lnTo>
                  <a:lnTo>
                    <a:pt x="41386" y="0"/>
                  </a:lnTo>
                  <a:close/>
                </a:path>
              </a:pathLst>
            </a:custGeom>
            <a:solidFill>
              <a:srgbClr val="230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65084" y="5187530"/>
              <a:ext cx="219710" cy="38735"/>
            </a:xfrm>
            <a:custGeom>
              <a:avLst/>
              <a:gdLst/>
              <a:ahLst/>
              <a:cxnLst/>
              <a:rect l="l" t="t" r="r" b="b"/>
              <a:pathLst>
                <a:path w="219709" h="38735">
                  <a:moveTo>
                    <a:pt x="54114" y="34950"/>
                  </a:moveTo>
                  <a:lnTo>
                    <a:pt x="50927" y="28625"/>
                  </a:lnTo>
                  <a:lnTo>
                    <a:pt x="41376" y="25450"/>
                  </a:lnTo>
                  <a:lnTo>
                    <a:pt x="25463" y="19126"/>
                  </a:lnTo>
                  <a:lnTo>
                    <a:pt x="12725" y="15963"/>
                  </a:lnTo>
                  <a:lnTo>
                    <a:pt x="6362" y="15963"/>
                  </a:lnTo>
                  <a:lnTo>
                    <a:pt x="3175" y="19126"/>
                  </a:lnTo>
                  <a:lnTo>
                    <a:pt x="0" y="25450"/>
                  </a:lnTo>
                  <a:lnTo>
                    <a:pt x="3175" y="28625"/>
                  </a:lnTo>
                  <a:lnTo>
                    <a:pt x="9537" y="25450"/>
                  </a:lnTo>
                  <a:lnTo>
                    <a:pt x="22288" y="28625"/>
                  </a:lnTo>
                  <a:lnTo>
                    <a:pt x="38188" y="34950"/>
                  </a:lnTo>
                  <a:lnTo>
                    <a:pt x="44564" y="38125"/>
                  </a:lnTo>
                  <a:lnTo>
                    <a:pt x="54114" y="38125"/>
                  </a:lnTo>
                  <a:lnTo>
                    <a:pt x="54114" y="34950"/>
                  </a:lnTo>
                  <a:close/>
                </a:path>
                <a:path w="219709" h="38735">
                  <a:moveTo>
                    <a:pt x="219646" y="6337"/>
                  </a:moveTo>
                  <a:lnTo>
                    <a:pt x="203733" y="3162"/>
                  </a:lnTo>
                  <a:lnTo>
                    <a:pt x="190995" y="0"/>
                  </a:lnTo>
                  <a:lnTo>
                    <a:pt x="155981" y="3162"/>
                  </a:lnTo>
                  <a:lnTo>
                    <a:pt x="124142" y="15963"/>
                  </a:lnTo>
                  <a:lnTo>
                    <a:pt x="98679" y="28625"/>
                  </a:lnTo>
                  <a:lnTo>
                    <a:pt x="98679" y="31788"/>
                  </a:lnTo>
                  <a:lnTo>
                    <a:pt x="101866" y="31788"/>
                  </a:lnTo>
                  <a:lnTo>
                    <a:pt x="130505" y="25450"/>
                  </a:lnTo>
                  <a:lnTo>
                    <a:pt x="146431" y="19126"/>
                  </a:lnTo>
                  <a:lnTo>
                    <a:pt x="162344" y="15963"/>
                  </a:lnTo>
                  <a:lnTo>
                    <a:pt x="190995" y="12788"/>
                  </a:lnTo>
                  <a:lnTo>
                    <a:pt x="219646" y="12788"/>
                  </a:lnTo>
                  <a:lnTo>
                    <a:pt x="219646" y="6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19202" y="5231976"/>
              <a:ext cx="45085" cy="118110"/>
            </a:xfrm>
            <a:custGeom>
              <a:avLst/>
              <a:gdLst/>
              <a:ahLst/>
              <a:cxnLst/>
              <a:rect l="l" t="t" r="r" b="b"/>
              <a:pathLst>
                <a:path w="45084" h="118110">
                  <a:moveTo>
                    <a:pt x="6363" y="0"/>
                  </a:moveTo>
                  <a:lnTo>
                    <a:pt x="0" y="44450"/>
                  </a:lnTo>
                  <a:lnTo>
                    <a:pt x="0" y="98526"/>
                  </a:lnTo>
                  <a:lnTo>
                    <a:pt x="3181" y="111190"/>
                  </a:lnTo>
                  <a:lnTo>
                    <a:pt x="35022" y="117522"/>
                  </a:lnTo>
                  <a:lnTo>
                    <a:pt x="41386" y="114356"/>
                  </a:lnTo>
                  <a:lnTo>
                    <a:pt x="44567" y="111190"/>
                  </a:lnTo>
                  <a:lnTo>
                    <a:pt x="41386" y="108024"/>
                  </a:lnTo>
                  <a:lnTo>
                    <a:pt x="6363" y="108024"/>
                  </a:lnTo>
                  <a:lnTo>
                    <a:pt x="6363" y="79403"/>
                  </a:lnTo>
                  <a:lnTo>
                    <a:pt x="3181" y="47743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B95E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76508" y="5235142"/>
              <a:ext cx="83185" cy="10160"/>
            </a:xfrm>
            <a:custGeom>
              <a:avLst/>
              <a:gdLst/>
              <a:ahLst/>
              <a:cxnLst/>
              <a:rect l="l" t="t" r="r" b="b"/>
              <a:pathLst>
                <a:path w="83184" h="10160">
                  <a:moveTo>
                    <a:pt x="0" y="6458"/>
                  </a:moveTo>
                  <a:lnTo>
                    <a:pt x="0" y="9624"/>
                  </a:lnTo>
                  <a:lnTo>
                    <a:pt x="19089" y="9624"/>
                  </a:lnTo>
                  <a:lnTo>
                    <a:pt x="0" y="6458"/>
                  </a:lnTo>
                  <a:close/>
                </a:path>
                <a:path w="83184" h="10160">
                  <a:moveTo>
                    <a:pt x="82759" y="0"/>
                  </a:moveTo>
                  <a:lnTo>
                    <a:pt x="41373" y="6458"/>
                  </a:lnTo>
                  <a:lnTo>
                    <a:pt x="19089" y="9624"/>
                  </a:lnTo>
                  <a:lnTo>
                    <a:pt x="41373" y="9624"/>
                  </a:lnTo>
                  <a:lnTo>
                    <a:pt x="82759" y="3292"/>
                  </a:lnTo>
                  <a:lnTo>
                    <a:pt x="82759" y="0"/>
                  </a:lnTo>
                  <a:close/>
                </a:path>
              </a:pathLst>
            </a:custGeom>
            <a:solidFill>
              <a:srgbClr val="230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38300" y="5359133"/>
              <a:ext cx="99060" cy="44450"/>
            </a:xfrm>
            <a:custGeom>
              <a:avLst/>
              <a:gdLst/>
              <a:ahLst/>
              <a:cxnLst/>
              <a:rect l="l" t="t" r="r" b="b"/>
              <a:pathLst>
                <a:path w="99059" h="44450">
                  <a:moveTo>
                    <a:pt x="54114" y="37985"/>
                  </a:moveTo>
                  <a:lnTo>
                    <a:pt x="50927" y="34823"/>
                  </a:lnTo>
                  <a:lnTo>
                    <a:pt x="41389" y="37985"/>
                  </a:lnTo>
                  <a:lnTo>
                    <a:pt x="31826" y="37985"/>
                  </a:lnTo>
                  <a:lnTo>
                    <a:pt x="28651" y="41275"/>
                  </a:lnTo>
                  <a:lnTo>
                    <a:pt x="35013" y="44450"/>
                  </a:lnTo>
                  <a:lnTo>
                    <a:pt x="44564" y="44450"/>
                  </a:lnTo>
                  <a:lnTo>
                    <a:pt x="50927" y="41275"/>
                  </a:lnTo>
                  <a:lnTo>
                    <a:pt x="54114" y="37985"/>
                  </a:lnTo>
                  <a:close/>
                </a:path>
                <a:path w="99059" h="44450">
                  <a:moveTo>
                    <a:pt x="98679" y="6324"/>
                  </a:moveTo>
                  <a:lnTo>
                    <a:pt x="95491" y="3162"/>
                  </a:lnTo>
                  <a:lnTo>
                    <a:pt x="89128" y="0"/>
                  </a:lnTo>
                  <a:lnTo>
                    <a:pt x="93014" y="3873"/>
                  </a:lnTo>
                  <a:lnTo>
                    <a:pt x="73215" y="9499"/>
                  </a:lnTo>
                  <a:lnTo>
                    <a:pt x="54114" y="15824"/>
                  </a:lnTo>
                  <a:lnTo>
                    <a:pt x="25463" y="18986"/>
                  </a:lnTo>
                  <a:lnTo>
                    <a:pt x="0" y="18986"/>
                  </a:lnTo>
                  <a:lnTo>
                    <a:pt x="9537" y="22161"/>
                  </a:lnTo>
                  <a:lnTo>
                    <a:pt x="22288" y="25323"/>
                  </a:lnTo>
                  <a:lnTo>
                    <a:pt x="47752" y="22161"/>
                  </a:lnTo>
                  <a:lnTo>
                    <a:pt x="73215" y="15824"/>
                  </a:lnTo>
                  <a:lnTo>
                    <a:pt x="95478" y="6337"/>
                  </a:lnTo>
                  <a:lnTo>
                    <a:pt x="98679" y="9499"/>
                  </a:lnTo>
                  <a:lnTo>
                    <a:pt x="98679" y="6324"/>
                  </a:lnTo>
                  <a:close/>
                </a:path>
              </a:pathLst>
            </a:custGeom>
            <a:solidFill>
              <a:srgbClr val="B95E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45987" y="6302351"/>
              <a:ext cx="516255" cy="356235"/>
            </a:xfrm>
            <a:custGeom>
              <a:avLst/>
              <a:gdLst/>
              <a:ahLst/>
              <a:cxnLst/>
              <a:rect l="l" t="t" r="r" b="b"/>
              <a:pathLst>
                <a:path w="516254" h="356234">
                  <a:moveTo>
                    <a:pt x="15920" y="0"/>
                  </a:moveTo>
                  <a:lnTo>
                    <a:pt x="0" y="57165"/>
                  </a:lnTo>
                  <a:lnTo>
                    <a:pt x="57294" y="85748"/>
                  </a:lnTo>
                  <a:lnTo>
                    <a:pt x="105043" y="101628"/>
                  </a:lnTo>
                  <a:lnTo>
                    <a:pt x="140066" y="107986"/>
                  </a:lnTo>
                  <a:lnTo>
                    <a:pt x="152805" y="107986"/>
                  </a:lnTo>
                  <a:lnTo>
                    <a:pt x="143247" y="327124"/>
                  </a:lnTo>
                  <a:lnTo>
                    <a:pt x="181452" y="343004"/>
                  </a:lnTo>
                  <a:lnTo>
                    <a:pt x="213281" y="352540"/>
                  </a:lnTo>
                  <a:lnTo>
                    <a:pt x="241940" y="355711"/>
                  </a:lnTo>
                  <a:lnTo>
                    <a:pt x="267406" y="355711"/>
                  </a:lnTo>
                  <a:lnTo>
                    <a:pt x="286495" y="352540"/>
                  </a:lnTo>
                  <a:lnTo>
                    <a:pt x="302416" y="349362"/>
                  </a:lnTo>
                  <a:lnTo>
                    <a:pt x="311973" y="346183"/>
                  </a:lnTo>
                  <a:lnTo>
                    <a:pt x="444079" y="346183"/>
                  </a:lnTo>
                  <a:lnTo>
                    <a:pt x="455221" y="343004"/>
                  </a:lnTo>
                  <a:lnTo>
                    <a:pt x="471142" y="336660"/>
                  </a:lnTo>
                  <a:lnTo>
                    <a:pt x="483868" y="327124"/>
                  </a:lnTo>
                  <a:lnTo>
                    <a:pt x="510145" y="57165"/>
                  </a:lnTo>
                  <a:lnTo>
                    <a:pt x="267406" y="57165"/>
                  </a:lnTo>
                  <a:lnTo>
                    <a:pt x="226020" y="53986"/>
                  </a:lnTo>
                  <a:lnTo>
                    <a:pt x="187815" y="47642"/>
                  </a:lnTo>
                  <a:lnTo>
                    <a:pt x="120964" y="34927"/>
                  </a:lnTo>
                  <a:lnTo>
                    <a:pt x="66851" y="19046"/>
                  </a:lnTo>
                  <a:lnTo>
                    <a:pt x="15920" y="0"/>
                  </a:lnTo>
                  <a:close/>
                </a:path>
                <a:path w="516254" h="356234">
                  <a:moveTo>
                    <a:pt x="444079" y="346183"/>
                  </a:moveTo>
                  <a:lnTo>
                    <a:pt x="311973" y="346183"/>
                  </a:lnTo>
                  <a:lnTo>
                    <a:pt x="346984" y="355711"/>
                  </a:lnTo>
                  <a:lnTo>
                    <a:pt x="407472" y="355711"/>
                  </a:lnTo>
                  <a:lnTo>
                    <a:pt x="432937" y="349362"/>
                  </a:lnTo>
                  <a:lnTo>
                    <a:pt x="444079" y="346183"/>
                  </a:lnTo>
                  <a:close/>
                </a:path>
                <a:path w="516254" h="356234">
                  <a:moveTo>
                    <a:pt x="515710" y="0"/>
                  </a:moveTo>
                  <a:lnTo>
                    <a:pt x="477505" y="22225"/>
                  </a:lnTo>
                  <a:lnTo>
                    <a:pt x="436119" y="38106"/>
                  </a:lnTo>
                  <a:lnTo>
                    <a:pt x="394733" y="47642"/>
                  </a:lnTo>
                  <a:lnTo>
                    <a:pt x="350165" y="53986"/>
                  </a:lnTo>
                  <a:lnTo>
                    <a:pt x="308779" y="57165"/>
                  </a:lnTo>
                  <a:lnTo>
                    <a:pt x="510145" y="57165"/>
                  </a:lnTo>
                  <a:lnTo>
                    <a:pt x="515710" y="0"/>
                  </a:lnTo>
                  <a:close/>
                </a:path>
              </a:pathLst>
            </a:custGeom>
            <a:solidFill>
              <a:srgbClr val="9F6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526674" y="6388099"/>
              <a:ext cx="41910" cy="178435"/>
            </a:xfrm>
            <a:custGeom>
              <a:avLst/>
              <a:gdLst/>
              <a:ahLst/>
              <a:cxnLst/>
              <a:rect l="l" t="t" r="r" b="b"/>
              <a:pathLst>
                <a:path w="41909" h="178434">
                  <a:moveTo>
                    <a:pt x="41386" y="0"/>
                  </a:moveTo>
                  <a:lnTo>
                    <a:pt x="12739" y="0"/>
                  </a:lnTo>
                  <a:lnTo>
                    <a:pt x="0" y="177853"/>
                  </a:lnTo>
                  <a:lnTo>
                    <a:pt x="3181" y="177853"/>
                  </a:lnTo>
                  <a:lnTo>
                    <a:pt x="15920" y="171508"/>
                  </a:lnTo>
                  <a:lnTo>
                    <a:pt x="25465" y="161972"/>
                  </a:lnTo>
                  <a:lnTo>
                    <a:pt x="28647" y="152449"/>
                  </a:lnTo>
                  <a:lnTo>
                    <a:pt x="31828" y="146092"/>
                  </a:lnTo>
                  <a:lnTo>
                    <a:pt x="41386" y="0"/>
                  </a:lnTo>
                  <a:close/>
                </a:path>
              </a:pathLst>
            </a:custGeom>
            <a:solidFill>
              <a:srgbClr val="AC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221076" y="6095903"/>
              <a:ext cx="172085" cy="48260"/>
            </a:xfrm>
            <a:custGeom>
              <a:avLst/>
              <a:gdLst/>
              <a:ahLst/>
              <a:cxnLst/>
              <a:rect l="l" t="t" r="r" b="b"/>
              <a:pathLst>
                <a:path w="172084" h="48260">
                  <a:moveTo>
                    <a:pt x="0" y="0"/>
                  </a:moveTo>
                  <a:lnTo>
                    <a:pt x="0" y="6357"/>
                  </a:lnTo>
                  <a:lnTo>
                    <a:pt x="6363" y="19059"/>
                  </a:lnTo>
                  <a:lnTo>
                    <a:pt x="25465" y="38118"/>
                  </a:lnTo>
                  <a:lnTo>
                    <a:pt x="35010" y="41284"/>
                  </a:lnTo>
                  <a:lnTo>
                    <a:pt x="60475" y="44463"/>
                  </a:lnTo>
                  <a:lnTo>
                    <a:pt x="85941" y="44463"/>
                  </a:lnTo>
                  <a:lnTo>
                    <a:pt x="117782" y="47642"/>
                  </a:lnTo>
                  <a:lnTo>
                    <a:pt x="171894" y="28582"/>
                  </a:lnTo>
                  <a:lnTo>
                    <a:pt x="165531" y="25416"/>
                  </a:lnTo>
                  <a:lnTo>
                    <a:pt x="152792" y="12702"/>
                  </a:lnTo>
                  <a:lnTo>
                    <a:pt x="140066" y="9536"/>
                  </a:lnTo>
                  <a:lnTo>
                    <a:pt x="127327" y="3178"/>
                  </a:lnTo>
                  <a:lnTo>
                    <a:pt x="25465" y="3178"/>
                  </a:lnTo>
                  <a:lnTo>
                    <a:pt x="0" y="0"/>
                  </a:lnTo>
                  <a:close/>
                </a:path>
                <a:path w="172084" h="48260">
                  <a:moveTo>
                    <a:pt x="111406" y="0"/>
                  </a:moveTo>
                  <a:lnTo>
                    <a:pt x="92316" y="0"/>
                  </a:lnTo>
                  <a:lnTo>
                    <a:pt x="25465" y="3178"/>
                  </a:lnTo>
                  <a:lnTo>
                    <a:pt x="127327" y="3178"/>
                  </a:lnTo>
                  <a:lnTo>
                    <a:pt x="111406" y="0"/>
                  </a:lnTo>
                  <a:close/>
                </a:path>
              </a:pathLst>
            </a:custGeom>
            <a:solidFill>
              <a:srgbClr val="E87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472976" y="5921228"/>
              <a:ext cx="904240" cy="435609"/>
            </a:xfrm>
            <a:custGeom>
              <a:avLst/>
              <a:gdLst/>
              <a:ahLst/>
              <a:cxnLst/>
              <a:rect l="l" t="t" r="r" b="b"/>
              <a:pathLst>
                <a:path w="904240" h="435610">
                  <a:moveTo>
                    <a:pt x="878608" y="355706"/>
                  </a:moveTo>
                  <a:lnTo>
                    <a:pt x="394740" y="355706"/>
                  </a:lnTo>
                  <a:lnTo>
                    <a:pt x="429750" y="362064"/>
                  </a:lnTo>
                  <a:lnTo>
                    <a:pt x="474318" y="374766"/>
                  </a:lnTo>
                  <a:lnTo>
                    <a:pt x="528443" y="393825"/>
                  </a:lnTo>
                  <a:lnTo>
                    <a:pt x="592113" y="412884"/>
                  </a:lnTo>
                  <a:lnTo>
                    <a:pt x="658964" y="428765"/>
                  </a:lnTo>
                  <a:lnTo>
                    <a:pt x="725816" y="435110"/>
                  </a:lnTo>
                  <a:lnTo>
                    <a:pt x="789473" y="428765"/>
                  </a:lnTo>
                  <a:lnTo>
                    <a:pt x="814951" y="419229"/>
                  </a:lnTo>
                  <a:lnTo>
                    <a:pt x="840417" y="403348"/>
                  </a:lnTo>
                  <a:lnTo>
                    <a:pt x="862700" y="384289"/>
                  </a:lnTo>
                  <a:lnTo>
                    <a:pt x="878608" y="355706"/>
                  </a:lnTo>
                  <a:close/>
                </a:path>
                <a:path w="904240" h="435610">
                  <a:moveTo>
                    <a:pt x="105051" y="44463"/>
                  </a:moveTo>
                  <a:lnTo>
                    <a:pt x="35016" y="44463"/>
                  </a:lnTo>
                  <a:lnTo>
                    <a:pt x="0" y="50808"/>
                  </a:lnTo>
                  <a:lnTo>
                    <a:pt x="41383" y="69867"/>
                  </a:lnTo>
                  <a:lnTo>
                    <a:pt x="82767" y="92105"/>
                  </a:lnTo>
                  <a:lnTo>
                    <a:pt x="136891" y="127032"/>
                  </a:lnTo>
                  <a:lnTo>
                    <a:pt x="162356" y="149270"/>
                  </a:lnTo>
                  <a:lnTo>
                    <a:pt x="191003" y="171496"/>
                  </a:lnTo>
                  <a:lnTo>
                    <a:pt x="219650" y="200091"/>
                  </a:lnTo>
                  <a:lnTo>
                    <a:pt x="245116" y="228674"/>
                  </a:lnTo>
                  <a:lnTo>
                    <a:pt x="267400" y="260435"/>
                  </a:lnTo>
                  <a:lnTo>
                    <a:pt x="289684" y="295362"/>
                  </a:lnTo>
                  <a:lnTo>
                    <a:pt x="308786" y="330302"/>
                  </a:lnTo>
                  <a:lnTo>
                    <a:pt x="321525" y="371587"/>
                  </a:lnTo>
                  <a:lnTo>
                    <a:pt x="327888" y="365242"/>
                  </a:lnTo>
                  <a:lnTo>
                    <a:pt x="346990" y="355706"/>
                  </a:lnTo>
                  <a:lnTo>
                    <a:pt x="878608" y="355706"/>
                  </a:lnTo>
                  <a:lnTo>
                    <a:pt x="894529" y="323945"/>
                  </a:lnTo>
                  <a:lnTo>
                    <a:pt x="900892" y="282660"/>
                  </a:lnTo>
                  <a:lnTo>
                    <a:pt x="904074" y="273137"/>
                  </a:lnTo>
                  <a:lnTo>
                    <a:pt x="904074" y="260435"/>
                  </a:lnTo>
                  <a:lnTo>
                    <a:pt x="897711" y="235018"/>
                  </a:lnTo>
                  <a:lnTo>
                    <a:pt x="888166" y="219138"/>
                  </a:lnTo>
                  <a:lnTo>
                    <a:pt x="869064" y="209614"/>
                  </a:lnTo>
                  <a:lnTo>
                    <a:pt x="846780" y="200091"/>
                  </a:lnTo>
                  <a:lnTo>
                    <a:pt x="808575" y="181032"/>
                  </a:lnTo>
                  <a:lnTo>
                    <a:pt x="783110" y="161972"/>
                  </a:lnTo>
                  <a:lnTo>
                    <a:pt x="757644" y="136568"/>
                  </a:lnTo>
                  <a:lnTo>
                    <a:pt x="746070" y="120688"/>
                  </a:lnTo>
                  <a:lnTo>
                    <a:pt x="461591" y="120688"/>
                  </a:lnTo>
                  <a:lnTo>
                    <a:pt x="429750" y="114330"/>
                  </a:lnTo>
                  <a:lnTo>
                    <a:pt x="359717" y="101628"/>
                  </a:lnTo>
                  <a:lnTo>
                    <a:pt x="289684" y="82569"/>
                  </a:lnTo>
                  <a:lnTo>
                    <a:pt x="216469" y="63510"/>
                  </a:lnTo>
                  <a:lnTo>
                    <a:pt x="143254" y="47629"/>
                  </a:lnTo>
                  <a:lnTo>
                    <a:pt x="105051" y="44463"/>
                  </a:lnTo>
                  <a:close/>
                </a:path>
                <a:path w="904240" h="435610">
                  <a:moveTo>
                    <a:pt x="687611" y="0"/>
                  </a:moveTo>
                  <a:lnTo>
                    <a:pt x="668509" y="44463"/>
                  </a:lnTo>
                  <a:lnTo>
                    <a:pt x="627123" y="82569"/>
                  </a:lnTo>
                  <a:lnTo>
                    <a:pt x="592113" y="101628"/>
                  </a:lnTo>
                  <a:lnTo>
                    <a:pt x="547545" y="114330"/>
                  </a:lnTo>
                  <a:lnTo>
                    <a:pt x="518885" y="120688"/>
                  </a:lnTo>
                  <a:lnTo>
                    <a:pt x="746070" y="120688"/>
                  </a:lnTo>
                  <a:lnTo>
                    <a:pt x="732179" y="101628"/>
                  </a:lnTo>
                  <a:lnTo>
                    <a:pt x="706714" y="57165"/>
                  </a:lnTo>
                  <a:lnTo>
                    <a:pt x="697156" y="31761"/>
                  </a:lnTo>
                  <a:lnTo>
                    <a:pt x="687611" y="0"/>
                  </a:lnTo>
                  <a:close/>
                </a:path>
              </a:pathLst>
            </a:custGeom>
            <a:solidFill>
              <a:srgbClr val="ADD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70132" y="6111783"/>
              <a:ext cx="293370" cy="133985"/>
            </a:xfrm>
            <a:custGeom>
              <a:avLst/>
              <a:gdLst/>
              <a:ahLst/>
              <a:cxnLst/>
              <a:rect l="l" t="t" r="r" b="b"/>
              <a:pathLst>
                <a:path w="293370" h="133985">
                  <a:moveTo>
                    <a:pt x="284917" y="104807"/>
                  </a:moveTo>
                  <a:lnTo>
                    <a:pt x="101874" y="104807"/>
                  </a:lnTo>
                  <a:lnTo>
                    <a:pt x="108237" y="107986"/>
                  </a:lnTo>
                  <a:lnTo>
                    <a:pt x="114600" y="114343"/>
                  </a:lnTo>
                  <a:lnTo>
                    <a:pt x="120976" y="127045"/>
                  </a:lnTo>
                  <a:lnTo>
                    <a:pt x="130521" y="133390"/>
                  </a:lnTo>
                  <a:lnTo>
                    <a:pt x="133703" y="133390"/>
                  </a:lnTo>
                  <a:lnTo>
                    <a:pt x="136884" y="130224"/>
                  </a:lnTo>
                  <a:lnTo>
                    <a:pt x="152805" y="127045"/>
                  </a:lnTo>
                  <a:lnTo>
                    <a:pt x="197373" y="120688"/>
                  </a:lnTo>
                  <a:lnTo>
                    <a:pt x="216475" y="117509"/>
                  </a:lnTo>
                  <a:lnTo>
                    <a:pt x="235577" y="111164"/>
                  </a:lnTo>
                  <a:lnTo>
                    <a:pt x="257861" y="107986"/>
                  </a:lnTo>
                  <a:lnTo>
                    <a:pt x="283326" y="107986"/>
                  </a:lnTo>
                  <a:lnTo>
                    <a:pt x="284917" y="104807"/>
                  </a:lnTo>
                  <a:close/>
                </a:path>
                <a:path w="293370" h="133985">
                  <a:moveTo>
                    <a:pt x="31841" y="63522"/>
                  </a:moveTo>
                  <a:lnTo>
                    <a:pt x="6375" y="63522"/>
                  </a:lnTo>
                  <a:lnTo>
                    <a:pt x="0" y="69880"/>
                  </a:lnTo>
                  <a:lnTo>
                    <a:pt x="0" y="76224"/>
                  </a:lnTo>
                  <a:lnTo>
                    <a:pt x="6375" y="79403"/>
                  </a:lnTo>
                  <a:lnTo>
                    <a:pt x="31841" y="88926"/>
                  </a:lnTo>
                  <a:lnTo>
                    <a:pt x="41386" y="95284"/>
                  </a:lnTo>
                  <a:lnTo>
                    <a:pt x="54125" y="101628"/>
                  </a:lnTo>
                  <a:lnTo>
                    <a:pt x="63669" y="104807"/>
                  </a:lnTo>
                  <a:lnTo>
                    <a:pt x="73227" y="111164"/>
                  </a:lnTo>
                  <a:lnTo>
                    <a:pt x="82772" y="111164"/>
                  </a:lnTo>
                  <a:lnTo>
                    <a:pt x="95511" y="104807"/>
                  </a:lnTo>
                  <a:lnTo>
                    <a:pt x="284917" y="104807"/>
                  </a:lnTo>
                  <a:lnTo>
                    <a:pt x="286508" y="101628"/>
                  </a:lnTo>
                  <a:lnTo>
                    <a:pt x="289690" y="82582"/>
                  </a:lnTo>
                  <a:lnTo>
                    <a:pt x="292871" y="73046"/>
                  </a:lnTo>
                  <a:lnTo>
                    <a:pt x="292078" y="69880"/>
                  </a:lnTo>
                  <a:lnTo>
                    <a:pt x="57306" y="69880"/>
                  </a:lnTo>
                  <a:lnTo>
                    <a:pt x="31841" y="63522"/>
                  </a:lnTo>
                  <a:close/>
                </a:path>
                <a:path w="293370" h="133985">
                  <a:moveTo>
                    <a:pt x="203736" y="0"/>
                  </a:moveTo>
                  <a:lnTo>
                    <a:pt x="187828" y="0"/>
                  </a:lnTo>
                  <a:lnTo>
                    <a:pt x="171907" y="3178"/>
                  </a:lnTo>
                  <a:lnTo>
                    <a:pt x="155986" y="9536"/>
                  </a:lnTo>
                  <a:lnTo>
                    <a:pt x="127339" y="28582"/>
                  </a:lnTo>
                  <a:lnTo>
                    <a:pt x="95511" y="60344"/>
                  </a:lnTo>
                  <a:lnTo>
                    <a:pt x="79590" y="69880"/>
                  </a:lnTo>
                  <a:lnTo>
                    <a:pt x="292078" y="69880"/>
                  </a:lnTo>
                  <a:lnTo>
                    <a:pt x="289690" y="60344"/>
                  </a:lnTo>
                  <a:lnTo>
                    <a:pt x="286508" y="44463"/>
                  </a:lnTo>
                  <a:lnTo>
                    <a:pt x="276963" y="31761"/>
                  </a:lnTo>
                  <a:lnTo>
                    <a:pt x="264224" y="28582"/>
                  </a:lnTo>
                  <a:lnTo>
                    <a:pt x="245122" y="22238"/>
                  </a:lnTo>
                  <a:lnTo>
                    <a:pt x="219656" y="6357"/>
                  </a:lnTo>
                  <a:lnTo>
                    <a:pt x="203736" y="0"/>
                  </a:lnTo>
                  <a:close/>
                </a:path>
              </a:pathLst>
            </a:custGeom>
            <a:solidFill>
              <a:srgbClr val="E87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405710" y="5600448"/>
              <a:ext cx="487680" cy="727710"/>
            </a:xfrm>
            <a:custGeom>
              <a:avLst/>
              <a:gdLst/>
              <a:ahLst/>
              <a:cxnLst/>
              <a:rect l="l" t="t" r="r" b="b"/>
              <a:pathLst>
                <a:path w="487679" h="727710">
                  <a:moveTo>
                    <a:pt x="19102" y="530394"/>
                  </a:moveTo>
                  <a:lnTo>
                    <a:pt x="22283" y="536738"/>
                  </a:lnTo>
                  <a:lnTo>
                    <a:pt x="25465" y="546274"/>
                  </a:lnTo>
                  <a:lnTo>
                    <a:pt x="28647" y="558976"/>
                  </a:lnTo>
                  <a:lnTo>
                    <a:pt x="25465" y="581214"/>
                  </a:lnTo>
                  <a:lnTo>
                    <a:pt x="22283" y="593916"/>
                  </a:lnTo>
                  <a:lnTo>
                    <a:pt x="19102" y="603440"/>
                  </a:lnTo>
                  <a:lnTo>
                    <a:pt x="12726" y="616142"/>
                  </a:lnTo>
                  <a:lnTo>
                    <a:pt x="0" y="628844"/>
                  </a:lnTo>
                  <a:lnTo>
                    <a:pt x="22283" y="641558"/>
                  </a:lnTo>
                  <a:lnTo>
                    <a:pt x="82759" y="663784"/>
                  </a:lnTo>
                  <a:lnTo>
                    <a:pt x="101861" y="670141"/>
                  </a:lnTo>
                  <a:lnTo>
                    <a:pt x="143247" y="686022"/>
                  </a:lnTo>
                  <a:lnTo>
                    <a:pt x="222838" y="705068"/>
                  </a:lnTo>
                  <a:lnTo>
                    <a:pt x="238746" y="711426"/>
                  </a:lnTo>
                  <a:lnTo>
                    <a:pt x="264211" y="714604"/>
                  </a:lnTo>
                  <a:lnTo>
                    <a:pt x="302416" y="720949"/>
                  </a:lnTo>
                  <a:lnTo>
                    <a:pt x="381994" y="727306"/>
                  </a:lnTo>
                  <a:lnTo>
                    <a:pt x="455170" y="727306"/>
                  </a:lnTo>
                  <a:lnTo>
                    <a:pt x="480623" y="682843"/>
                  </a:lnTo>
                  <a:lnTo>
                    <a:pt x="487114" y="635201"/>
                  </a:lnTo>
                  <a:lnTo>
                    <a:pt x="487114" y="571678"/>
                  </a:lnTo>
                  <a:lnTo>
                    <a:pt x="484193" y="543096"/>
                  </a:lnTo>
                  <a:lnTo>
                    <a:pt x="315155" y="543096"/>
                  </a:lnTo>
                  <a:lnTo>
                    <a:pt x="310376" y="539917"/>
                  </a:lnTo>
                  <a:lnTo>
                    <a:pt x="127327" y="539917"/>
                  </a:lnTo>
                  <a:lnTo>
                    <a:pt x="85953" y="536738"/>
                  </a:lnTo>
                  <a:lnTo>
                    <a:pt x="38191" y="533572"/>
                  </a:lnTo>
                  <a:lnTo>
                    <a:pt x="19102" y="530394"/>
                  </a:lnTo>
                  <a:close/>
                </a:path>
                <a:path w="487679" h="727710">
                  <a:moveTo>
                    <a:pt x="362904" y="0"/>
                  </a:moveTo>
                  <a:lnTo>
                    <a:pt x="359723" y="3166"/>
                  </a:lnTo>
                  <a:lnTo>
                    <a:pt x="311973" y="53986"/>
                  </a:lnTo>
                  <a:lnTo>
                    <a:pt x="305597" y="60344"/>
                  </a:lnTo>
                  <a:lnTo>
                    <a:pt x="267406" y="101628"/>
                  </a:lnTo>
                  <a:lnTo>
                    <a:pt x="267406" y="104807"/>
                  </a:lnTo>
                  <a:lnTo>
                    <a:pt x="222838" y="161972"/>
                  </a:lnTo>
                  <a:lnTo>
                    <a:pt x="203736" y="193734"/>
                  </a:lnTo>
                  <a:lnTo>
                    <a:pt x="194178" y="212793"/>
                  </a:lnTo>
                  <a:lnTo>
                    <a:pt x="181452" y="247720"/>
                  </a:lnTo>
                  <a:lnTo>
                    <a:pt x="178270" y="263601"/>
                  </a:lnTo>
                  <a:lnTo>
                    <a:pt x="175076" y="276316"/>
                  </a:lnTo>
                  <a:lnTo>
                    <a:pt x="181452" y="301720"/>
                  </a:lnTo>
                  <a:lnTo>
                    <a:pt x="190997" y="320779"/>
                  </a:lnTo>
                  <a:lnTo>
                    <a:pt x="226020" y="381123"/>
                  </a:lnTo>
                  <a:lnTo>
                    <a:pt x="251485" y="425586"/>
                  </a:lnTo>
                  <a:lnTo>
                    <a:pt x="289690" y="485930"/>
                  </a:lnTo>
                  <a:lnTo>
                    <a:pt x="302416" y="508156"/>
                  </a:lnTo>
                  <a:lnTo>
                    <a:pt x="311973" y="527215"/>
                  </a:lnTo>
                  <a:lnTo>
                    <a:pt x="315155" y="543096"/>
                  </a:lnTo>
                  <a:lnTo>
                    <a:pt x="484193" y="543096"/>
                  </a:lnTo>
                  <a:lnTo>
                    <a:pt x="480623" y="508156"/>
                  </a:lnTo>
                  <a:lnTo>
                    <a:pt x="477441" y="463692"/>
                  </a:lnTo>
                  <a:lnTo>
                    <a:pt x="467897" y="400170"/>
                  </a:lnTo>
                  <a:lnTo>
                    <a:pt x="458352" y="355706"/>
                  </a:lnTo>
                  <a:lnTo>
                    <a:pt x="448807" y="304898"/>
                  </a:lnTo>
                  <a:lnTo>
                    <a:pt x="445626" y="292184"/>
                  </a:lnTo>
                  <a:lnTo>
                    <a:pt x="432899" y="247720"/>
                  </a:lnTo>
                  <a:lnTo>
                    <a:pt x="420173" y="206436"/>
                  </a:lnTo>
                  <a:lnTo>
                    <a:pt x="413810" y="187376"/>
                  </a:lnTo>
                  <a:lnTo>
                    <a:pt x="397902" y="142913"/>
                  </a:lnTo>
                  <a:lnTo>
                    <a:pt x="385175" y="92105"/>
                  </a:lnTo>
                  <a:lnTo>
                    <a:pt x="381994" y="82569"/>
                  </a:lnTo>
                  <a:lnTo>
                    <a:pt x="372449" y="47629"/>
                  </a:lnTo>
                  <a:lnTo>
                    <a:pt x="362904" y="0"/>
                  </a:lnTo>
                  <a:close/>
                </a:path>
                <a:path w="487679" h="727710">
                  <a:moveTo>
                    <a:pt x="241928" y="530394"/>
                  </a:moveTo>
                  <a:lnTo>
                    <a:pt x="200554" y="530394"/>
                  </a:lnTo>
                  <a:lnTo>
                    <a:pt x="187815" y="533572"/>
                  </a:lnTo>
                  <a:lnTo>
                    <a:pt x="159168" y="536738"/>
                  </a:lnTo>
                  <a:lnTo>
                    <a:pt x="127327" y="539917"/>
                  </a:lnTo>
                  <a:lnTo>
                    <a:pt x="310376" y="539917"/>
                  </a:lnTo>
                  <a:lnTo>
                    <a:pt x="305597" y="536738"/>
                  </a:lnTo>
                  <a:lnTo>
                    <a:pt x="276950" y="533572"/>
                  </a:lnTo>
                  <a:lnTo>
                    <a:pt x="241928" y="530394"/>
                  </a:lnTo>
                  <a:close/>
                </a:path>
              </a:pathLst>
            </a:custGeom>
            <a:solidFill>
              <a:srgbClr val="AD2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08886" y="5692558"/>
              <a:ext cx="484505" cy="619760"/>
            </a:xfrm>
            <a:custGeom>
              <a:avLst/>
              <a:gdLst/>
              <a:ahLst/>
              <a:cxnLst/>
              <a:rect l="l" t="t" r="r" b="b"/>
              <a:pathLst>
                <a:path w="484504" h="619760">
                  <a:moveTo>
                    <a:pt x="19100" y="533577"/>
                  </a:moveTo>
                  <a:lnTo>
                    <a:pt x="15925" y="511340"/>
                  </a:lnTo>
                  <a:lnTo>
                    <a:pt x="9550" y="524040"/>
                  </a:lnTo>
                  <a:lnTo>
                    <a:pt x="0" y="533577"/>
                  </a:lnTo>
                  <a:lnTo>
                    <a:pt x="19100" y="533577"/>
                  </a:lnTo>
                  <a:close/>
                </a:path>
                <a:path w="484504" h="619760">
                  <a:moveTo>
                    <a:pt x="133705" y="520865"/>
                  </a:moveTo>
                  <a:lnTo>
                    <a:pt x="124142" y="457352"/>
                  </a:lnTo>
                  <a:lnTo>
                    <a:pt x="85953" y="460514"/>
                  </a:lnTo>
                  <a:lnTo>
                    <a:pt x="92316" y="524040"/>
                  </a:lnTo>
                  <a:lnTo>
                    <a:pt x="133705" y="520865"/>
                  </a:lnTo>
                  <a:close/>
                </a:path>
                <a:path w="484504" h="619760">
                  <a:moveTo>
                    <a:pt x="140068" y="593915"/>
                  </a:moveTo>
                  <a:lnTo>
                    <a:pt x="136880" y="565340"/>
                  </a:lnTo>
                  <a:lnTo>
                    <a:pt x="98679" y="568502"/>
                  </a:lnTo>
                  <a:lnTo>
                    <a:pt x="98679" y="578040"/>
                  </a:lnTo>
                  <a:lnTo>
                    <a:pt x="140068" y="593915"/>
                  </a:lnTo>
                  <a:close/>
                </a:path>
                <a:path w="484504" h="619760">
                  <a:moveTo>
                    <a:pt x="222834" y="289013"/>
                  </a:moveTo>
                  <a:lnTo>
                    <a:pt x="213283" y="225501"/>
                  </a:lnTo>
                  <a:lnTo>
                    <a:pt x="187820" y="228676"/>
                  </a:lnTo>
                  <a:lnTo>
                    <a:pt x="222834" y="289013"/>
                  </a:lnTo>
                  <a:close/>
                </a:path>
                <a:path w="484504" h="619760">
                  <a:moveTo>
                    <a:pt x="248297" y="508152"/>
                  </a:moveTo>
                  <a:lnTo>
                    <a:pt x="238747" y="444639"/>
                  </a:lnTo>
                  <a:lnTo>
                    <a:pt x="200558" y="447814"/>
                  </a:lnTo>
                  <a:lnTo>
                    <a:pt x="206921" y="511340"/>
                  </a:lnTo>
                  <a:lnTo>
                    <a:pt x="248297" y="508152"/>
                  </a:lnTo>
                  <a:close/>
                </a:path>
                <a:path w="484504" h="619760">
                  <a:moveTo>
                    <a:pt x="257848" y="616140"/>
                  </a:moveTo>
                  <a:lnTo>
                    <a:pt x="251485" y="552615"/>
                  </a:lnTo>
                  <a:lnTo>
                    <a:pt x="213283" y="555802"/>
                  </a:lnTo>
                  <a:lnTo>
                    <a:pt x="219659" y="612965"/>
                  </a:lnTo>
                  <a:lnTo>
                    <a:pt x="235559" y="619328"/>
                  </a:lnTo>
                  <a:lnTo>
                    <a:pt x="257848" y="616140"/>
                  </a:lnTo>
                  <a:close/>
                </a:path>
                <a:path w="484504" h="619760">
                  <a:moveTo>
                    <a:pt x="276948" y="111150"/>
                  </a:moveTo>
                  <a:lnTo>
                    <a:pt x="270586" y="63512"/>
                  </a:lnTo>
                  <a:lnTo>
                    <a:pt x="219659" y="69862"/>
                  </a:lnTo>
                  <a:lnTo>
                    <a:pt x="200558" y="101625"/>
                  </a:lnTo>
                  <a:lnTo>
                    <a:pt x="190995" y="120688"/>
                  </a:lnTo>
                  <a:lnTo>
                    <a:pt x="178269" y="155613"/>
                  </a:lnTo>
                  <a:lnTo>
                    <a:pt x="175094" y="171500"/>
                  </a:lnTo>
                  <a:lnTo>
                    <a:pt x="171894" y="184213"/>
                  </a:lnTo>
                  <a:lnTo>
                    <a:pt x="210096" y="181038"/>
                  </a:lnTo>
                  <a:lnTo>
                    <a:pt x="203733" y="117513"/>
                  </a:lnTo>
                  <a:lnTo>
                    <a:pt x="276948" y="111150"/>
                  </a:lnTo>
                  <a:close/>
                </a:path>
                <a:path w="484504" h="619760">
                  <a:moveTo>
                    <a:pt x="311975" y="60350"/>
                  </a:moveTo>
                  <a:lnTo>
                    <a:pt x="305600" y="9525"/>
                  </a:lnTo>
                  <a:lnTo>
                    <a:pt x="264223" y="12700"/>
                  </a:lnTo>
                  <a:lnTo>
                    <a:pt x="270586" y="63512"/>
                  </a:lnTo>
                  <a:lnTo>
                    <a:pt x="311975" y="60350"/>
                  </a:lnTo>
                  <a:close/>
                </a:path>
                <a:path w="484504" h="619760">
                  <a:moveTo>
                    <a:pt x="324700" y="168325"/>
                  </a:moveTo>
                  <a:lnTo>
                    <a:pt x="318338" y="104813"/>
                  </a:lnTo>
                  <a:lnTo>
                    <a:pt x="276948" y="111150"/>
                  </a:lnTo>
                  <a:lnTo>
                    <a:pt x="283311" y="171500"/>
                  </a:lnTo>
                  <a:lnTo>
                    <a:pt x="324700" y="168325"/>
                  </a:lnTo>
                  <a:close/>
                </a:path>
                <a:path w="484504" h="619760">
                  <a:moveTo>
                    <a:pt x="337451" y="276301"/>
                  </a:moveTo>
                  <a:lnTo>
                    <a:pt x="327875" y="212801"/>
                  </a:lnTo>
                  <a:lnTo>
                    <a:pt x="289687" y="219138"/>
                  </a:lnTo>
                  <a:lnTo>
                    <a:pt x="296049" y="282663"/>
                  </a:lnTo>
                  <a:lnTo>
                    <a:pt x="337451" y="276301"/>
                  </a:lnTo>
                  <a:close/>
                </a:path>
                <a:path w="484504" h="619760">
                  <a:moveTo>
                    <a:pt x="350177" y="384289"/>
                  </a:moveTo>
                  <a:lnTo>
                    <a:pt x="340639" y="323951"/>
                  </a:lnTo>
                  <a:lnTo>
                    <a:pt x="302412" y="327126"/>
                  </a:lnTo>
                  <a:lnTo>
                    <a:pt x="308787" y="390652"/>
                  </a:lnTo>
                  <a:lnTo>
                    <a:pt x="350177" y="384289"/>
                  </a:lnTo>
                  <a:close/>
                </a:path>
                <a:path w="484504" h="619760">
                  <a:moveTo>
                    <a:pt x="359727" y="492277"/>
                  </a:moveTo>
                  <a:lnTo>
                    <a:pt x="353364" y="431927"/>
                  </a:lnTo>
                  <a:lnTo>
                    <a:pt x="315150" y="435114"/>
                  </a:lnTo>
                  <a:lnTo>
                    <a:pt x="321513" y="498640"/>
                  </a:lnTo>
                  <a:lnTo>
                    <a:pt x="359727" y="492277"/>
                  </a:lnTo>
                  <a:close/>
                </a:path>
                <a:path w="484504" h="619760">
                  <a:moveTo>
                    <a:pt x="372452" y="603440"/>
                  </a:moveTo>
                  <a:lnTo>
                    <a:pt x="366090" y="539915"/>
                  </a:lnTo>
                  <a:lnTo>
                    <a:pt x="327875" y="543102"/>
                  </a:lnTo>
                  <a:lnTo>
                    <a:pt x="334276" y="606615"/>
                  </a:lnTo>
                  <a:lnTo>
                    <a:pt x="372452" y="603440"/>
                  </a:lnTo>
                  <a:close/>
                </a:path>
                <a:path w="484504" h="619760">
                  <a:moveTo>
                    <a:pt x="391541" y="95275"/>
                  </a:moveTo>
                  <a:lnTo>
                    <a:pt x="385178" y="50812"/>
                  </a:lnTo>
                  <a:lnTo>
                    <a:pt x="311975" y="60350"/>
                  </a:lnTo>
                  <a:lnTo>
                    <a:pt x="318338" y="104813"/>
                  </a:lnTo>
                  <a:lnTo>
                    <a:pt x="391541" y="95275"/>
                  </a:lnTo>
                  <a:close/>
                </a:path>
                <a:path w="484504" h="619760">
                  <a:moveTo>
                    <a:pt x="394716" y="50812"/>
                  </a:moveTo>
                  <a:lnTo>
                    <a:pt x="381990" y="0"/>
                  </a:lnTo>
                  <a:lnTo>
                    <a:pt x="378815" y="0"/>
                  </a:lnTo>
                  <a:lnTo>
                    <a:pt x="385178" y="50812"/>
                  </a:lnTo>
                  <a:lnTo>
                    <a:pt x="394716" y="50812"/>
                  </a:lnTo>
                  <a:close/>
                </a:path>
                <a:path w="484504" h="619760">
                  <a:moveTo>
                    <a:pt x="429717" y="155613"/>
                  </a:moveTo>
                  <a:lnTo>
                    <a:pt x="416991" y="114338"/>
                  </a:lnTo>
                  <a:lnTo>
                    <a:pt x="410629" y="95275"/>
                  </a:lnTo>
                  <a:lnTo>
                    <a:pt x="391541" y="95275"/>
                  </a:lnTo>
                  <a:lnTo>
                    <a:pt x="397903" y="158800"/>
                  </a:lnTo>
                  <a:lnTo>
                    <a:pt x="429717" y="155613"/>
                  </a:lnTo>
                  <a:close/>
                </a:path>
                <a:path w="484504" h="619760">
                  <a:moveTo>
                    <a:pt x="451993" y="263601"/>
                  </a:moveTo>
                  <a:lnTo>
                    <a:pt x="445630" y="212801"/>
                  </a:lnTo>
                  <a:lnTo>
                    <a:pt x="442442" y="200075"/>
                  </a:lnTo>
                  <a:lnTo>
                    <a:pt x="404266" y="206438"/>
                  </a:lnTo>
                  <a:lnTo>
                    <a:pt x="410629" y="266776"/>
                  </a:lnTo>
                  <a:lnTo>
                    <a:pt x="451993" y="263601"/>
                  </a:lnTo>
                  <a:close/>
                </a:path>
                <a:path w="484504" h="619760">
                  <a:moveTo>
                    <a:pt x="464718" y="371589"/>
                  </a:moveTo>
                  <a:lnTo>
                    <a:pt x="455168" y="308063"/>
                  </a:lnTo>
                  <a:lnTo>
                    <a:pt x="416991" y="314426"/>
                  </a:lnTo>
                  <a:lnTo>
                    <a:pt x="423354" y="377952"/>
                  </a:lnTo>
                  <a:lnTo>
                    <a:pt x="464718" y="371589"/>
                  </a:lnTo>
                  <a:close/>
                </a:path>
                <a:path w="484504" h="619760">
                  <a:moveTo>
                    <a:pt x="474256" y="479577"/>
                  </a:moveTo>
                  <a:lnTo>
                    <a:pt x="467893" y="419227"/>
                  </a:lnTo>
                  <a:lnTo>
                    <a:pt x="429717" y="422414"/>
                  </a:lnTo>
                  <a:lnTo>
                    <a:pt x="436079" y="485927"/>
                  </a:lnTo>
                  <a:lnTo>
                    <a:pt x="474256" y="479577"/>
                  </a:lnTo>
                  <a:close/>
                </a:path>
                <a:path w="484504" h="619760">
                  <a:moveTo>
                    <a:pt x="483933" y="543102"/>
                  </a:moveTo>
                  <a:lnTo>
                    <a:pt x="480745" y="527215"/>
                  </a:lnTo>
                  <a:lnTo>
                    <a:pt x="442442" y="530390"/>
                  </a:lnTo>
                  <a:lnTo>
                    <a:pt x="448805" y="593915"/>
                  </a:lnTo>
                  <a:lnTo>
                    <a:pt x="477443" y="590740"/>
                  </a:lnTo>
                  <a:lnTo>
                    <a:pt x="483933" y="543102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679472" y="5743371"/>
              <a:ext cx="140335" cy="60960"/>
            </a:xfrm>
            <a:custGeom>
              <a:avLst/>
              <a:gdLst/>
              <a:ahLst/>
              <a:cxnLst/>
              <a:rect l="l" t="t" r="r" b="b"/>
              <a:pathLst>
                <a:path w="140334" h="60960">
                  <a:moveTo>
                    <a:pt x="47752" y="54000"/>
                  </a:moveTo>
                  <a:lnTo>
                    <a:pt x="41389" y="9537"/>
                  </a:lnTo>
                  <a:lnTo>
                    <a:pt x="0" y="12700"/>
                  </a:lnTo>
                  <a:lnTo>
                    <a:pt x="6362" y="60337"/>
                  </a:lnTo>
                  <a:lnTo>
                    <a:pt x="47752" y="54000"/>
                  </a:lnTo>
                  <a:close/>
                </a:path>
                <a:path w="140334" h="60960">
                  <a:moveTo>
                    <a:pt x="140042" y="44462"/>
                  </a:moveTo>
                  <a:lnTo>
                    <a:pt x="124129" y="0"/>
                  </a:lnTo>
                  <a:lnTo>
                    <a:pt x="114592" y="0"/>
                  </a:lnTo>
                  <a:lnTo>
                    <a:pt x="120954" y="44462"/>
                  </a:lnTo>
                  <a:lnTo>
                    <a:pt x="140042" y="44462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711308" y="5648078"/>
              <a:ext cx="76835" cy="54610"/>
            </a:xfrm>
            <a:custGeom>
              <a:avLst/>
              <a:gdLst/>
              <a:ahLst/>
              <a:cxnLst/>
              <a:rect l="l" t="t" r="r" b="b"/>
              <a:pathLst>
                <a:path w="76834" h="54610">
                  <a:moveTo>
                    <a:pt x="66851" y="0"/>
                  </a:moveTo>
                  <a:lnTo>
                    <a:pt x="6375" y="6357"/>
                  </a:lnTo>
                  <a:lnTo>
                    <a:pt x="0" y="12714"/>
                  </a:lnTo>
                  <a:lnTo>
                    <a:pt x="3181" y="53999"/>
                  </a:lnTo>
                  <a:lnTo>
                    <a:pt x="76396" y="44476"/>
                  </a:lnTo>
                  <a:lnTo>
                    <a:pt x="76396" y="34940"/>
                  </a:lnTo>
                  <a:lnTo>
                    <a:pt x="66851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73116" y="5660792"/>
              <a:ext cx="41910" cy="45085"/>
            </a:xfrm>
            <a:custGeom>
              <a:avLst/>
              <a:gdLst/>
              <a:ahLst/>
              <a:cxnLst/>
              <a:rect l="l" t="t" r="r" b="b"/>
              <a:pathLst>
                <a:path w="41909" h="45085">
                  <a:moveTo>
                    <a:pt x="38191" y="0"/>
                  </a:moveTo>
                  <a:lnTo>
                    <a:pt x="0" y="41284"/>
                  </a:lnTo>
                  <a:lnTo>
                    <a:pt x="0" y="44463"/>
                  </a:lnTo>
                  <a:lnTo>
                    <a:pt x="41373" y="41284"/>
                  </a:lnTo>
                  <a:lnTo>
                    <a:pt x="38191" y="0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618982" y="5683021"/>
              <a:ext cx="194310" cy="235585"/>
            </a:xfrm>
            <a:custGeom>
              <a:avLst/>
              <a:gdLst/>
              <a:ahLst/>
              <a:cxnLst/>
              <a:rect l="l" t="t" r="r" b="b"/>
              <a:pathLst>
                <a:path w="194309" h="235585">
                  <a:moveTo>
                    <a:pt x="79590" y="228676"/>
                  </a:moveTo>
                  <a:lnTo>
                    <a:pt x="73215" y="181038"/>
                  </a:lnTo>
                  <a:lnTo>
                    <a:pt x="0" y="190576"/>
                  </a:lnTo>
                  <a:lnTo>
                    <a:pt x="3187" y="235038"/>
                  </a:lnTo>
                  <a:lnTo>
                    <a:pt x="79590" y="228676"/>
                  </a:lnTo>
                  <a:close/>
                </a:path>
                <a:path w="194309" h="235585">
                  <a:moveTo>
                    <a:pt x="171894" y="9537"/>
                  </a:moveTo>
                  <a:lnTo>
                    <a:pt x="168719" y="0"/>
                  </a:lnTo>
                  <a:lnTo>
                    <a:pt x="168719" y="9537"/>
                  </a:lnTo>
                  <a:lnTo>
                    <a:pt x="171894" y="9537"/>
                  </a:lnTo>
                  <a:close/>
                </a:path>
                <a:path w="194309" h="235585">
                  <a:moveTo>
                    <a:pt x="194170" y="215976"/>
                  </a:moveTo>
                  <a:lnTo>
                    <a:pt x="187807" y="168338"/>
                  </a:lnTo>
                  <a:lnTo>
                    <a:pt x="114604" y="177863"/>
                  </a:lnTo>
                  <a:lnTo>
                    <a:pt x="117779" y="222338"/>
                  </a:lnTo>
                  <a:lnTo>
                    <a:pt x="194170" y="215976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80780" y="5848172"/>
              <a:ext cx="271145" cy="73660"/>
            </a:xfrm>
            <a:custGeom>
              <a:avLst/>
              <a:gdLst/>
              <a:ahLst/>
              <a:cxnLst/>
              <a:rect l="l" t="t" r="r" b="b"/>
              <a:pathLst>
                <a:path w="271145" h="73660">
                  <a:moveTo>
                    <a:pt x="41389" y="69888"/>
                  </a:moveTo>
                  <a:lnTo>
                    <a:pt x="38201" y="25425"/>
                  </a:lnTo>
                  <a:lnTo>
                    <a:pt x="0" y="28600"/>
                  </a:lnTo>
                  <a:lnTo>
                    <a:pt x="6375" y="54000"/>
                  </a:lnTo>
                  <a:lnTo>
                    <a:pt x="15925" y="73063"/>
                  </a:lnTo>
                  <a:lnTo>
                    <a:pt x="41389" y="69888"/>
                  </a:lnTo>
                  <a:close/>
                </a:path>
                <a:path w="271145" h="73660">
                  <a:moveTo>
                    <a:pt x="155981" y="57188"/>
                  </a:moveTo>
                  <a:lnTo>
                    <a:pt x="152806" y="12712"/>
                  </a:lnTo>
                  <a:lnTo>
                    <a:pt x="111417" y="15887"/>
                  </a:lnTo>
                  <a:lnTo>
                    <a:pt x="117792" y="63525"/>
                  </a:lnTo>
                  <a:lnTo>
                    <a:pt x="155981" y="57188"/>
                  </a:lnTo>
                  <a:close/>
                </a:path>
                <a:path w="271145" h="73660">
                  <a:moveTo>
                    <a:pt x="270548" y="44462"/>
                  </a:moveTo>
                  <a:lnTo>
                    <a:pt x="257822" y="0"/>
                  </a:lnTo>
                  <a:lnTo>
                    <a:pt x="226009" y="3187"/>
                  </a:lnTo>
                  <a:lnTo>
                    <a:pt x="232371" y="50825"/>
                  </a:lnTo>
                  <a:lnTo>
                    <a:pt x="270548" y="44462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31720" y="5956160"/>
              <a:ext cx="241935" cy="70485"/>
            </a:xfrm>
            <a:custGeom>
              <a:avLst/>
              <a:gdLst/>
              <a:ahLst/>
              <a:cxnLst/>
              <a:rect l="l" t="t" r="r" b="b"/>
              <a:pathLst>
                <a:path w="241934" h="70485">
                  <a:moveTo>
                    <a:pt x="79578" y="63525"/>
                  </a:moveTo>
                  <a:lnTo>
                    <a:pt x="73215" y="19062"/>
                  </a:lnTo>
                  <a:lnTo>
                    <a:pt x="0" y="25412"/>
                  </a:lnTo>
                  <a:lnTo>
                    <a:pt x="25463" y="69888"/>
                  </a:lnTo>
                  <a:lnTo>
                    <a:pt x="79578" y="63525"/>
                  </a:lnTo>
                  <a:close/>
                </a:path>
                <a:path w="241934" h="70485">
                  <a:moveTo>
                    <a:pt x="194157" y="50825"/>
                  </a:moveTo>
                  <a:lnTo>
                    <a:pt x="187794" y="3175"/>
                  </a:lnTo>
                  <a:lnTo>
                    <a:pt x="114617" y="12700"/>
                  </a:lnTo>
                  <a:lnTo>
                    <a:pt x="117805" y="60350"/>
                  </a:lnTo>
                  <a:lnTo>
                    <a:pt x="194157" y="50825"/>
                  </a:lnTo>
                  <a:close/>
                </a:path>
                <a:path w="241934" h="70485">
                  <a:moveTo>
                    <a:pt x="241884" y="44462"/>
                  </a:moveTo>
                  <a:lnTo>
                    <a:pt x="232333" y="0"/>
                  </a:lnTo>
                  <a:lnTo>
                    <a:pt x="229158" y="0"/>
                  </a:lnTo>
                  <a:lnTo>
                    <a:pt x="232333" y="44462"/>
                  </a:lnTo>
                  <a:lnTo>
                    <a:pt x="241884" y="44462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704935" y="5956160"/>
              <a:ext cx="159385" cy="64135"/>
            </a:xfrm>
            <a:custGeom>
              <a:avLst/>
              <a:gdLst/>
              <a:ahLst/>
              <a:cxnLst/>
              <a:rect l="l" t="t" r="r" b="b"/>
              <a:pathLst>
                <a:path w="159384" h="64135">
                  <a:moveTo>
                    <a:pt x="44589" y="60350"/>
                  </a:moveTo>
                  <a:lnTo>
                    <a:pt x="41402" y="12700"/>
                  </a:lnTo>
                  <a:lnTo>
                    <a:pt x="0" y="19062"/>
                  </a:lnTo>
                  <a:lnTo>
                    <a:pt x="6362" y="63525"/>
                  </a:lnTo>
                  <a:lnTo>
                    <a:pt x="44589" y="60350"/>
                  </a:lnTo>
                  <a:close/>
                </a:path>
                <a:path w="159384" h="64135">
                  <a:moveTo>
                    <a:pt x="159118" y="44462"/>
                  </a:moveTo>
                  <a:lnTo>
                    <a:pt x="155943" y="0"/>
                  </a:lnTo>
                  <a:lnTo>
                    <a:pt x="114579" y="3175"/>
                  </a:lnTo>
                  <a:lnTo>
                    <a:pt x="120942" y="50825"/>
                  </a:lnTo>
                  <a:lnTo>
                    <a:pt x="159118" y="44462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24812" y="6064148"/>
              <a:ext cx="461645" cy="95885"/>
            </a:xfrm>
            <a:custGeom>
              <a:avLst/>
              <a:gdLst/>
              <a:ahLst/>
              <a:cxnLst/>
              <a:rect l="l" t="t" r="r" b="b"/>
              <a:pathLst>
                <a:path w="461645" h="95885">
                  <a:moveTo>
                    <a:pt x="70027" y="88925"/>
                  </a:moveTo>
                  <a:lnTo>
                    <a:pt x="66840" y="73050"/>
                  </a:lnTo>
                  <a:lnTo>
                    <a:pt x="19088" y="69875"/>
                  </a:lnTo>
                  <a:lnTo>
                    <a:pt x="0" y="66700"/>
                  </a:lnTo>
                  <a:lnTo>
                    <a:pt x="3175" y="73050"/>
                  </a:lnTo>
                  <a:lnTo>
                    <a:pt x="6362" y="82588"/>
                  </a:lnTo>
                  <a:lnTo>
                    <a:pt x="9537" y="95288"/>
                  </a:lnTo>
                  <a:lnTo>
                    <a:pt x="70027" y="88925"/>
                  </a:lnTo>
                  <a:close/>
                </a:path>
                <a:path w="461645" h="95885">
                  <a:moveTo>
                    <a:pt x="184632" y="76225"/>
                  </a:moveTo>
                  <a:lnTo>
                    <a:pt x="181444" y="66700"/>
                  </a:lnTo>
                  <a:lnTo>
                    <a:pt x="168706" y="69875"/>
                  </a:lnTo>
                  <a:lnTo>
                    <a:pt x="140055" y="73050"/>
                  </a:lnTo>
                  <a:lnTo>
                    <a:pt x="108216" y="76225"/>
                  </a:lnTo>
                  <a:lnTo>
                    <a:pt x="108216" y="85763"/>
                  </a:lnTo>
                  <a:lnTo>
                    <a:pt x="184632" y="76225"/>
                  </a:lnTo>
                  <a:close/>
                </a:path>
                <a:path w="461645" h="95885">
                  <a:moveTo>
                    <a:pt x="257848" y="69875"/>
                  </a:moveTo>
                  <a:lnTo>
                    <a:pt x="222821" y="66700"/>
                  </a:lnTo>
                  <a:lnTo>
                    <a:pt x="222821" y="73050"/>
                  </a:lnTo>
                  <a:lnTo>
                    <a:pt x="257848" y="69875"/>
                  </a:lnTo>
                  <a:close/>
                </a:path>
                <a:path w="461645" h="95885">
                  <a:moveTo>
                    <a:pt x="299224" y="63525"/>
                  </a:moveTo>
                  <a:lnTo>
                    <a:pt x="292862" y="19062"/>
                  </a:lnTo>
                  <a:lnTo>
                    <a:pt x="270586" y="22237"/>
                  </a:lnTo>
                  <a:lnTo>
                    <a:pt x="283311" y="44462"/>
                  </a:lnTo>
                  <a:lnTo>
                    <a:pt x="292862" y="63525"/>
                  </a:lnTo>
                  <a:lnTo>
                    <a:pt x="299224" y="63525"/>
                  </a:lnTo>
                  <a:close/>
                </a:path>
                <a:path w="461645" h="95885">
                  <a:moveTo>
                    <a:pt x="413791" y="50825"/>
                  </a:moveTo>
                  <a:lnTo>
                    <a:pt x="407428" y="6362"/>
                  </a:lnTo>
                  <a:lnTo>
                    <a:pt x="334251" y="12700"/>
                  </a:lnTo>
                  <a:lnTo>
                    <a:pt x="337439" y="60337"/>
                  </a:lnTo>
                  <a:lnTo>
                    <a:pt x="413791" y="50825"/>
                  </a:lnTo>
                  <a:close/>
                </a:path>
                <a:path w="461645" h="95885">
                  <a:moveTo>
                    <a:pt x="461518" y="44462"/>
                  </a:moveTo>
                  <a:lnTo>
                    <a:pt x="458330" y="0"/>
                  </a:lnTo>
                  <a:lnTo>
                    <a:pt x="448792" y="0"/>
                  </a:lnTo>
                  <a:lnTo>
                    <a:pt x="451967" y="47637"/>
                  </a:lnTo>
                  <a:lnTo>
                    <a:pt x="461518" y="44462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91652" y="6064148"/>
              <a:ext cx="385445" cy="89535"/>
            </a:xfrm>
            <a:custGeom>
              <a:avLst/>
              <a:gdLst/>
              <a:ahLst/>
              <a:cxnLst/>
              <a:rect l="l" t="t" r="r" b="b"/>
              <a:pathLst>
                <a:path w="385445" h="89535">
                  <a:moveTo>
                    <a:pt x="41376" y="76225"/>
                  </a:moveTo>
                  <a:lnTo>
                    <a:pt x="0" y="73050"/>
                  </a:lnTo>
                  <a:lnTo>
                    <a:pt x="3187" y="88925"/>
                  </a:lnTo>
                  <a:lnTo>
                    <a:pt x="41376" y="85763"/>
                  </a:lnTo>
                  <a:lnTo>
                    <a:pt x="41376" y="76225"/>
                  </a:lnTo>
                  <a:close/>
                </a:path>
                <a:path w="385445" h="89535">
                  <a:moveTo>
                    <a:pt x="155981" y="66700"/>
                  </a:moveTo>
                  <a:lnTo>
                    <a:pt x="114604" y="66700"/>
                  </a:lnTo>
                  <a:lnTo>
                    <a:pt x="117792" y="76225"/>
                  </a:lnTo>
                  <a:lnTo>
                    <a:pt x="155981" y="73050"/>
                  </a:lnTo>
                  <a:lnTo>
                    <a:pt x="155981" y="66700"/>
                  </a:lnTo>
                  <a:close/>
                </a:path>
                <a:path w="385445" h="89535">
                  <a:moveTo>
                    <a:pt x="270598" y="60337"/>
                  </a:moveTo>
                  <a:lnTo>
                    <a:pt x="267411" y="12700"/>
                  </a:lnTo>
                  <a:lnTo>
                    <a:pt x="226021" y="19062"/>
                  </a:lnTo>
                  <a:lnTo>
                    <a:pt x="232384" y="63525"/>
                  </a:lnTo>
                  <a:lnTo>
                    <a:pt x="270598" y="60337"/>
                  </a:lnTo>
                  <a:close/>
                </a:path>
                <a:path w="385445" h="89535">
                  <a:moveTo>
                    <a:pt x="385127" y="47637"/>
                  </a:moveTo>
                  <a:lnTo>
                    <a:pt x="381952" y="0"/>
                  </a:lnTo>
                  <a:lnTo>
                    <a:pt x="340588" y="6362"/>
                  </a:lnTo>
                  <a:lnTo>
                    <a:pt x="346951" y="50825"/>
                  </a:lnTo>
                  <a:lnTo>
                    <a:pt x="385127" y="47637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427987" y="6172136"/>
              <a:ext cx="465455" cy="92710"/>
            </a:xfrm>
            <a:custGeom>
              <a:avLst/>
              <a:gdLst/>
              <a:ahLst/>
              <a:cxnLst/>
              <a:rect l="l" t="t" r="r" b="b"/>
              <a:pathLst>
                <a:path w="465454" h="92710">
                  <a:moveTo>
                    <a:pt x="79578" y="88925"/>
                  </a:moveTo>
                  <a:lnTo>
                    <a:pt x="73215" y="44462"/>
                  </a:lnTo>
                  <a:lnTo>
                    <a:pt x="0" y="54000"/>
                  </a:lnTo>
                  <a:lnTo>
                    <a:pt x="0" y="69875"/>
                  </a:lnTo>
                  <a:lnTo>
                    <a:pt x="60477" y="92100"/>
                  </a:lnTo>
                  <a:lnTo>
                    <a:pt x="79578" y="88925"/>
                  </a:lnTo>
                  <a:close/>
                </a:path>
                <a:path w="465454" h="92710">
                  <a:moveTo>
                    <a:pt x="194183" y="76225"/>
                  </a:moveTo>
                  <a:lnTo>
                    <a:pt x="187820" y="31762"/>
                  </a:lnTo>
                  <a:lnTo>
                    <a:pt x="114604" y="41287"/>
                  </a:lnTo>
                  <a:lnTo>
                    <a:pt x="117779" y="85763"/>
                  </a:lnTo>
                  <a:lnTo>
                    <a:pt x="194183" y="76225"/>
                  </a:lnTo>
                  <a:close/>
                </a:path>
                <a:path w="465454" h="92710">
                  <a:moveTo>
                    <a:pt x="308775" y="63525"/>
                  </a:moveTo>
                  <a:lnTo>
                    <a:pt x="302412" y="19062"/>
                  </a:lnTo>
                  <a:lnTo>
                    <a:pt x="229196" y="28575"/>
                  </a:lnTo>
                  <a:lnTo>
                    <a:pt x="232384" y="73037"/>
                  </a:lnTo>
                  <a:lnTo>
                    <a:pt x="308775" y="63525"/>
                  </a:lnTo>
                  <a:close/>
                </a:path>
                <a:path w="465454" h="92710">
                  <a:moveTo>
                    <a:pt x="423341" y="50812"/>
                  </a:moveTo>
                  <a:lnTo>
                    <a:pt x="416979" y="6350"/>
                  </a:lnTo>
                  <a:lnTo>
                    <a:pt x="340626" y="12700"/>
                  </a:lnTo>
                  <a:lnTo>
                    <a:pt x="346989" y="60337"/>
                  </a:lnTo>
                  <a:lnTo>
                    <a:pt x="423341" y="50812"/>
                  </a:lnTo>
                  <a:close/>
                </a:path>
                <a:path w="465454" h="92710">
                  <a:moveTo>
                    <a:pt x="464832" y="0"/>
                  </a:moveTo>
                  <a:lnTo>
                    <a:pt x="455155" y="0"/>
                  </a:lnTo>
                  <a:lnTo>
                    <a:pt x="461645" y="47637"/>
                  </a:lnTo>
                  <a:lnTo>
                    <a:pt x="464832" y="47637"/>
                  </a:lnTo>
                  <a:lnTo>
                    <a:pt x="464832" y="0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405698" y="6172136"/>
              <a:ext cx="484505" cy="89535"/>
            </a:xfrm>
            <a:custGeom>
              <a:avLst/>
              <a:gdLst/>
              <a:ahLst/>
              <a:cxnLst/>
              <a:rect l="l" t="t" r="r" b="b"/>
              <a:pathLst>
                <a:path w="484504" h="89535">
                  <a:moveTo>
                    <a:pt x="22288" y="54000"/>
                  </a:moveTo>
                  <a:lnTo>
                    <a:pt x="3187" y="54000"/>
                  </a:lnTo>
                  <a:lnTo>
                    <a:pt x="0" y="57162"/>
                  </a:lnTo>
                  <a:lnTo>
                    <a:pt x="22288" y="69875"/>
                  </a:lnTo>
                  <a:lnTo>
                    <a:pt x="22288" y="54000"/>
                  </a:lnTo>
                  <a:close/>
                </a:path>
                <a:path w="484504" h="89535">
                  <a:moveTo>
                    <a:pt x="140068" y="85763"/>
                  </a:moveTo>
                  <a:lnTo>
                    <a:pt x="136893" y="41287"/>
                  </a:lnTo>
                  <a:lnTo>
                    <a:pt x="95504" y="44462"/>
                  </a:lnTo>
                  <a:lnTo>
                    <a:pt x="101866" y="88925"/>
                  </a:lnTo>
                  <a:lnTo>
                    <a:pt x="140068" y="85763"/>
                  </a:lnTo>
                  <a:close/>
                </a:path>
                <a:path w="484504" h="89535">
                  <a:moveTo>
                    <a:pt x="254673" y="73037"/>
                  </a:moveTo>
                  <a:lnTo>
                    <a:pt x="251485" y="28575"/>
                  </a:lnTo>
                  <a:lnTo>
                    <a:pt x="210108" y="31762"/>
                  </a:lnTo>
                  <a:lnTo>
                    <a:pt x="216471" y="76225"/>
                  </a:lnTo>
                  <a:lnTo>
                    <a:pt x="254673" y="73037"/>
                  </a:lnTo>
                  <a:close/>
                </a:path>
                <a:path w="484504" h="89535">
                  <a:moveTo>
                    <a:pt x="369277" y="60337"/>
                  </a:moveTo>
                  <a:lnTo>
                    <a:pt x="362915" y="12700"/>
                  </a:lnTo>
                  <a:lnTo>
                    <a:pt x="324700" y="19062"/>
                  </a:lnTo>
                  <a:lnTo>
                    <a:pt x="331063" y="63525"/>
                  </a:lnTo>
                  <a:lnTo>
                    <a:pt x="369277" y="60337"/>
                  </a:lnTo>
                  <a:close/>
                </a:path>
                <a:path w="484504" h="89535">
                  <a:moveTo>
                    <a:pt x="483933" y="47637"/>
                  </a:moveTo>
                  <a:lnTo>
                    <a:pt x="477443" y="0"/>
                  </a:lnTo>
                  <a:lnTo>
                    <a:pt x="439267" y="6350"/>
                  </a:lnTo>
                  <a:lnTo>
                    <a:pt x="445630" y="50812"/>
                  </a:lnTo>
                  <a:lnTo>
                    <a:pt x="483933" y="47637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44445" y="6286474"/>
              <a:ext cx="216535" cy="41910"/>
            </a:xfrm>
            <a:custGeom>
              <a:avLst/>
              <a:gdLst/>
              <a:ahLst/>
              <a:cxnLst/>
              <a:rect l="l" t="t" r="r" b="b"/>
              <a:pathLst>
                <a:path w="216534" h="41910">
                  <a:moveTo>
                    <a:pt x="101892" y="38112"/>
                  </a:moveTo>
                  <a:lnTo>
                    <a:pt x="98717" y="12700"/>
                  </a:lnTo>
                  <a:lnTo>
                    <a:pt x="22288" y="22225"/>
                  </a:lnTo>
                  <a:lnTo>
                    <a:pt x="0" y="25412"/>
                  </a:lnTo>
                  <a:lnTo>
                    <a:pt x="25476" y="28587"/>
                  </a:lnTo>
                  <a:lnTo>
                    <a:pt x="63677" y="34925"/>
                  </a:lnTo>
                  <a:lnTo>
                    <a:pt x="101892" y="38112"/>
                  </a:lnTo>
                  <a:close/>
                </a:path>
                <a:path w="216534" h="41910">
                  <a:moveTo>
                    <a:pt x="216433" y="41287"/>
                  </a:moveTo>
                  <a:lnTo>
                    <a:pt x="213245" y="0"/>
                  </a:lnTo>
                  <a:lnTo>
                    <a:pt x="136893" y="9525"/>
                  </a:lnTo>
                  <a:lnTo>
                    <a:pt x="143256" y="41287"/>
                  </a:lnTo>
                  <a:lnTo>
                    <a:pt x="216433" y="41287"/>
                  </a:lnTo>
                  <a:close/>
                </a:path>
              </a:pathLst>
            </a:custGeom>
            <a:solidFill>
              <a:srgbClr val="3A3C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577605" y="5654446"/>
              <a:ext cx="309245" cy="673735"/>
            </a:xfrm>
            <a:custGeom>
              <a:avLst/>
              <a:gdLst/>
              <a:ahLst/>
              <a:cxnLst/>
              <a:rect l="l" t="t" r="r" b="b"/>
              <a:pathLst>
                <a:path w="309245" h="673735">
                  <a:moveTo>
                    <a:pt x="140068" y="0"/>
                  </a:moveTo>
                  <a:lnTo>
                    <a:pt x="95504" y="38112"/>
                  </a:lnTo>
                  <a:lnTo>
                    <a:pt x="60477" y="76225"/>
                  </a:lnTo>
                  <a:lnTo>
                    <a:pt x="35013" y="111163"/>
                  </a:lnTo>
                  <a:lnTo>
                    <a:pt x="6375" y="171500"/>
                  </a:lnTo>
                  <a:lnTo>
                    <a:pt x="0" y="196913"/>
                  </a:lnTo>
                  <a:lnTo>
                    <a:pt x="0" y="219151"/>
                  </a:lnTo>
                  <a:lnTo>
                    <a:pt x="6375" y="260426"/>
                  </a:lnTo>
                  <a:lnTo>
                    <a:pt x="35013" y="301713"/>
                  </a:lnTo>
                  <a:lnTo>
                    <a:pt x="50939" y="314413"/>
                  </a:lnTo>
                  <a:lnTo>
                    <a:pt x="57302" y="320776"/>
                  </a:lnTo>
                  <a:lnTo>
                    <a:pt x="41376" y="295376"/>
                  </a:lnTo>
                  <a:lnTo>
                    <a:pt x="31838" y="273138"/>
                  </a:lnTo>
                  <a:lnTo>
                    <a:pt x="28651" y="244551"/>
                  </a:lnTo>
                  <a:lnTo>
                    <a:pt x="28651" y="219151"/>
                  </a:lnTo>
                  <a:lnTo>
                    <a:pt x="31838" y="190563"/>
                  </a:lnTo>
                  <a:lnTo>
                    <a:pt x="60477" y="114338"/>
                  </a:lnTo>
                  <a:lnTo>
                    <a:pt x="85953" y="69862"/>
                  </a:lnTo>
                  <a:lnTo>
                    <a:pt x="111417" y="31762"/>
                  </a:lnTo>
                  <a:lnTo>
                    <a:pt x="140068" y="0"/>
                  </a:lnTo>
                  <a:close/>
                </a:path>
                <a:path w="309245" h="673735">
                  <a:moveTo>
                    <a:pt x="210096" y="673315"/>
                  </a:moveTo>
                  <a:lnTo>
                    <a:pt x="203733" y="641553"/>
                  </a:lnTo>
                  <a:lnTo>
                    <a:pt x="165557" y="644728"/>
                  </a:lnTo>
                  <a:lnTo>
                    <a:pt x="168732" y="670140"/>
                  </a:lnTo>
                  <a:lnTo>
                    <a:pt x="210096" y="673315"/>
                  </a:lnTo>
                  <a:close/>
                </a:path>
                <a:path w="309245" h="673735">
                  <a:moveTo>
                    <a:pt x="308724" y="628853"/>
                  </a:moveTo>
                  <a:lnTo>
                    <a:pt x="280085" y="632028"/>
                  </a:lnTo>
                  <a:lnTo>
                    <a:pt x="283273" y="673315"/>
                  </a:lnTo>
                  <a:lnTo>
                    <a:pt x="289636" y="670140"/>
                  </a:lnTo>
                  <a:lnTo>
                    <a:pt x="295998" y="660615"/>
                  </a:lnTo>
                  <a:lnTo>
                    <a:pt x="302361" y="647915"/>
                  </a:lnTo>
                  <a:lnTo>
                    <a:pt x="308724" y="628853"/>
                  </a:lnTo>
                  <a:close/>
                </a:path>
              </a:pathLst>
            </a:custGeom>
            <a:solidFill>
              <a:srgbClr val="161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0" name="object 10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6706" y="6127664"/>
            <a:ext cx="124158" cy="120688"/>
          </a:xfrm>
          <a:prstGeom prst="rect">
            <a:avLst/>
          </a:prstGeom>
        </p:spPr>
      </p:pic>
      <p:grpSp>
        <p:nvGrpSpPr>
          <p:cNvPr id="101" name="object 101"/>
          <p:cNvGrpSpPr/>
          <p:nvPr/>
        </p:nvGrpSpPr>
        <p:grpSpPr>
          <a:xfrm>
            <a:off x="8249723" y="6280113"/>
            <a:ext cx="258445" cy="330835"/>
            <a:chOff x="8249723" y="6280113"/>
            <a:chExt cx="258445" cy="330835"/>
          </a:xfrm>
        </p:grpSpPr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9334" y="6280113"/>
              <a:ext cx="108237" cy="32077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9723" y="6365874"/>
              <a:ext cx="108237" cy="244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6243"/>
            <a:ext cx="70154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Requirement</a:t>
            </a:r>
            <a:r>
              <a:rPr b="1" i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specific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thing </a:t>
            </a:r>
            <a:r>
              <a:rPr b="1" dirty="0">
                <a:latin typeface="Arial"/>
                <a:cs typeface="Arial"/>
              </a:rPr>
              <a:t>your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system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must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satisfy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order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to </a:t>
            </a:r>
            <a:r>
              <a:rPr b="1" dirty="0">
                <a:latin typeface="Arial"/>
                <a:cs typeface="Arial"/>
              </a:rPr>
              <a:t>work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correctly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3278"/>
            <a:ext cx="6506845" cy="3710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Requirement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usually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single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 MT"/>
                <a:cs typeface="Arial MT"/>
              </a:rPr>
              <a:t>thing </a:t>
            </a:r>
            <a:r>
              <a:rPr sz="2800" i="1" dirty="0">
                <a:latin typeface="Arial"/>
                <a:cs typeface="Arial"/>
              </a:rPr>
              <a:t>that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can</a:t>
            </a:r>
            <a:r>
              <a:rPr sz="2800" i="1" spc="-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be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verified</a:t>
            </a:r>
            <a:r>
              <a:rPr sz="2800" b="1" i="1" spc="-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(</a:t>
            </a:r>
            <a:r>
              <a:rPr sz="2800" b="1" i="1" dirty="0">
                <a:latin typeface="Arial"/>
                <a:cs typeface="Arial"/>
              </a:rPr>
              <a:t>validated</a:t>
            </a:r>
            <a:r>
              <a:rPr sz="2800" i="1" dirty="0">
                <a:latin typeface="Arial"/>
                <a:cs typeface="Arial"/>
              </a:rPr>
              <a:t>)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make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sure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you’ve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actually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satisfied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it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Clr>
                <a:srgbClr val="330066"/>
              </a:buClr>
              <a:buFont typeface="Wingdings"/>
              <a:buChar char=""/>
            </a:pPr>
            <a:endParaRPr sz="2800">
              <a:latin typeface="Arial MT"/>
              <a:cs typeface="Arial MT"/>
            </a:endParaRPr>
          </a:p>
          <a:p>
            <a:pPr marL="704850" marR="744220" lvl="1" indent="-347980">
              <a:lnSpc>
                <a:spcPct val="100000"/>
              </a:lnSpc>
              <a:buClr>
                <a:srgbClr val="669999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When</a:t>
            </a:r>
            <a:r>
              <a:rPr sz="2400" spc="-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all</a:t>
            </a:r>
            <a:r>
              <a:rPr sz="240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Requirements</a:t>
            </a:r>
            <a:r>
              <a:rPr sz="24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are</a:t>
            </a:r>
            <a:r>
              <a:rPr sz="240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met,</a:t>
            </a:r>
            <a:r>
              <a:rPr sz="2400" spc="-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Arial MT"/>
                <a:cs typeface="Arial MT"/>
              </a:rPr>
              <a:t>your 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application</a:t>
            </a:r>
            <a:r>
              <a:rPr sz="240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is</a:t>
            </a:r>
            <a:r>
              <a:rPr sz="2400" spc="-9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 MT"/>
                <a:cs typeface="Arial MT"/>
              </a:rPr>
              <a:t>complete!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95"/>
              </a:spcBef>
              <a:buClr>
                <a:srgbClr val="669999"/>
              </a:buClr>
              <a:buFont typeface="Wingdings"/>
              <a:buChar char=""/>
            </a:pPr>
            <a:endParaRPr sz="2400">
              <a:latin typeface="Arial MT"/>
              <a:cs typeface="Arial MT"/>
            </a:endParaRPr>
          </a:p>
          <a:p>
            <a:pPr marL="704850" marR="136525" lvl="1" indent="-347980">
              <a:lnSpc>
                <a:spcPct val="100000"/>
              </a:lnSpc>
              <a:buClr>
                <a:srgbClr val="669999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Software</a:t>
            </a:r>
            <a:r>
              <a:rPr sz="2400" b="1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Quality</a:t>
            </a:r>
            <a:r>
              <a:rPr sz="2400" b="1" spc="-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is</a:t>
            </a:r>
            <a:r>
              <a:rPr sz="2400" spc="-4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determined</a:t>
            </a:r>
            <a:r>
              <a:rPr sz="24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in</a:t>
            </a:r>
            <a:r>
              <a:rPr sz="2400" spc="-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part</a:t>
            </a:r>
            <a:r>
              <a:rPr sz="24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Arial MT"/>
                <a:cs typeface="Arial MT"/>
              </a:rPr>
              <a:t>as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successful</a:t>
            </a:r>
            <a:r>
              <a:rPr sz="2400" spc="-10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conformance</a:t>
            </a:r>
            <a:r>
              <a:rPr sz="2400" spc="-114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to</a:t>
            </a:r>
            <a:r>
              <a:rPr sz="2400" spc="-114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0" y="2000642"/>
            <a:ext cx="1492216" cy="14842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0985" y="4343005"/>
            <a:ext cx="1134497" cy="18215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latin typeface="Arial"/>
                <a:cs typeface="Arial"/>
              </a:rPr>
              <a:t>What</a:t>
            </a:r>
            <a:r>
              <a:rPr sz="3900" b="1" spc="-85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is</a:t>
            </a:r>
            <a:r>
              <a:rPr sz="3900" b="1" spc="-65" dirty="0">
                <a:latin typeface="Arial"/>
                <a:cs typeface="Arial"/>
              </a:rPr>
              <a:t> </a:t>
            </a:r>
            <a:r>
              <a:rPr sz="3900" b="1" dirty="0">
                <a:latin typeface="Arial"/>
                <a:cs typeface="Arial"/>
              </a:rPr>
              <a:t>meant</a:t>
            </a:r>
            <a:r>
              <a:rPr sz="3900" b="1" spc="-80" dirty="0">
                <a:latin typeface="Arial"/>
                <a:cs typeface="Arial"/>
              </a:rPr>
              <a:t> </a:t>
            </a:r>
            <a:r>
              <a:rPr sz="3900" b="1" spc="-25" dirty="0">
                <a:latin typeface="Arial"/>
                <a:cs typeface="Arial"/>
              </a:rPr>
              <a:t>by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00" b="1" i="1" spc="-10" dirty="0">
                <a:latin typeface="Arial"/>
                <a:cs typeface="Arial"/>
              </a:rPr>
              <a:t>Requirements</a:t>
            </a:r>
            <a:r>
              <a:rPr sz="3900" b="1" spc="-10" dirty="0">
                <a:latin typeface="Arial"/>
                <a:cs typeface="Arial"/>
              </a:rPr>
              <a:t>?</a:t>
            </a:r>
            <a:endParaRPr sz="39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0230"/>
            <a:ext cx="5537200" cy="3569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Statements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qualify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what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program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b="1" spc="-10" dirty="0">
                <a:latin typeface="Arial"/>
                <a:cs typeface="Arial"/>
              </a:rPr>
              <a:t>does</a:t>
            </a:r>
            <a:r>
              <a:rPr sz="3200" spc="-10" dirty="0">
                <a:latin typeface="Arial MT"/>
                <a:cs typeface="Arial MT"/>
              </a:rPr>
              <a:t>…</a:t>
            </a:r>
            <a:endParaRPr sz="32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61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</a:tabLst>
            </a:pP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should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 MT"/>
                <a:cs typeface="Arial MT"/>
              </a:rPr>
              <a:t>do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20"/>
              </a:spcBef>
              <a:buClr>
                <a:srgbClr val="669999"/>
              </a:buClr>
              <a:buFont typeface="Wingdings"/>
              <a:buChar char="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Sometimes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requirements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specify </a:t>
            </a:r>
            <a:r>
              <a:rPr sz="2800" dirty="0">
                <a:latin typeface="Arial MT"/>
                <a:cs typeface="Arial MT"/>
              </a:rPr>
              <a:t>what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must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not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 MT"/>
                <a:cs typeface="Arial MT"/>
              </a:rPr>
              <a:t>or </a:t>
            </a:r>
            <a:r>
              <a:rPr sz="2800" b="1" dirty="0">
                <a:latin typeface="Arial"/>
                <a:cs typeface="Arial"/>
              </a:rPr>
              <a:t>cannot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spc="-25" dirty="0">
                <a:latin typeface="Arial MT"/>
                <a:cs typeface="Arial MT"/>
              </a:rPr>
              <a:t>do</a:t>
            </a:r>
            <a:endParaRPr sz="28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</a:tabLst>
            </a:pP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should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not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 MT"/>
                <a:cs typeface="Arial MT"/>
              </a:rPr>
              <a:t>do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07290" y="4189907"/>
            <a:ext cx="1905635" cy="1910080"/>
            <a:chOff x="6707290" y="4189907"/>
            <a:chExt cx="1905635" cy="1910080"/>
          </a:xfrm>
        </p:grpSpPr>
        <p:sp>
          <p:nvSpPr>
            <p:cNvPr id="5" name="object 5"/>
            <p:cNvSpPr/>
            <p:nvPr/>
          </p:nvSpPr>
          <p:spPr>
            <a:xfrm>
              <a:off x="7003167" y="4189907"/>
              <a:ext cx="807085" cy="1910080"/>
            </a:xfrm>
            <a:custGeom>
              <a:avLst/>
              <a:gdLst/>
              <a:ahLst/>
              <a:cxnLst/>
              <a:rect l="l" t="t" r="r" b="b"/>
              <a:pathLst>
                <a:path w="807084" h="1910079">
                  <a:moveTo>
                    <a:pt x="806512" y="0"/>
                  </a:moveTo>
                  <a:lnTo>
                    <a:pt x="0" y="0"/>
                  </a:lnTo>
                  <a:lnTo>
                    <a:pt x="0" y="1909809"/>
                  </a:lnTo>
                  <a:lnTo>
                    <a:pt x="806512" y="1909809"/>
                  </a:lnTo>
                  <a:lnTo>
                    <a:pt x="806512" y="0"/>
                  </a:lnTo>
                  <a:close/>
                </a:path>
              </a:pathLst>
            </a:custGeom>
            <a:solidFill>
              <a:srgbClr val="B1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7290" y="4413914"/>
              <a:ext cx="1600835" cy="1661160"/>
            </a:xfrm>
            <a:custGeom>
              <a:avLst/>
              <a:gdLst/>
              <a:ahLst/>
              <a:cxnLst/>
              <a:rect l="l" t="t" r="r" b="b"/>
              <a:pathLst>
                <a:path w="1600834" h="1661160">
                  <a:moveTo>
                    <a:pt x="1127216" y="768549"/>
                  </a:moveTo>
                  <a:lnTo>
                    <a:pt x="738744" y="768549"/>
                  </a:lnTo>
                  <a:lnTo>
                    <a:pt x="719665" y="779994"/>
                  </a:lnTo>
                  <a:lnTo>
                    <a:pt x="674804" y="810509"/>
                  </a:lnTo>
                  <a:lnTo>
                    <a:pt x="624220" y="851504"/>
                  </a:lnTo>
                  <a:lnTo>
                    <a:pt x="570768" y="905861"/>
                  </a:lnTo>
                  <a:lnTo>
                    <a:pt x="544043" y="937327"/>
                  </a:lnTo>
                  <a:lnTo>
                    <a:pt x="518273" y="972600"/>
                  </a:lnTo>
                  <a:lnTo>
                    <a:pt x="494402" y="1010741"/>
                  </a:lnTo>
                  <a:lnTo>
                    <a:pt x="471499" y="1052688"/>
                  </a:lnTo>
                  <a:lnTo>
                    <a:pt x="450509" y="1098454"/>
                  </a:lnTo>
                  <a:lnTo>
                    <a:pt x="432373" y="1148039"/>
                  </a:lnTo>
                  <a:lnTo>
                    <a:pt x="417092" y="1201431"/>
                  </a:lnTo>
                  <a:lnTo>
                    <a:pt x="404692" y="1258642"/>
                  </a:lnTo>
                  <a:lnTo>
                    <a:pt x="397058" y="1320624"/>
                  </a:lnTo>
                  <a:lnTo>
                    <a:pt x="100217" y="1333972"/>
                  </a:lnTo>
                  <a:lnTo>
                    <a:pt x="0" y="1661012"/>
                  </a:lnTo>
                  <a:lnTo>
                    <a:pt x="1043215" y="1445526"/>
                  </a:lnTo>
                  <a:lnTo>
                    <a:pt x="1001504" y="1314902"/>
                  </a:lnTo>
                  <a:lnTo>
                    <a:pt x="557399" y="1314902"/>
                  </a:lnTo>
                  <a:lnTo>
                    <a:pt x="586992" y="1271038"/>
                  </a:lnTo>
                  <a:lnTo>
                    <a:pt x="617529" y="1230995"/>
                  </a:lnTo>
                  <a:lnTo>
                    <a:pt x="649990" y="1193806"/>
                  </a:lnTo>
                  <a:lnTo>
                    <a:pt x="683394" y="1161387"/>
                  </a:lnTo>
                  <a:lnTo>
                    <a:pt x="715842" y="1131837"/>
                  </a:lnTo>
                  <a:lnTo>
                    <a:pt x="749245" y="1105128"/>
                  </a:lnTo>
                  <a:lnTo>
                    <a:pt x="781693" y="1082251"/>
                  </a:lnTo>
                  <a:lnTo>
                    <a:pt x="841836" y="1044111"/>
                  </a:lnTo>
                  <a:lnTo>
                    <a:pt x="896230" y="1017415"/>
                  </a:lnTo>
                  <a:lnTo>
                    <a:pt x="938224" y="999296"/>
                  </a:lnTo>
                  <a:lnTo>
                    <a:pt x="954462" y="994525"/>
                  </a:lnTo>
                  <a:lnTo>
                    <a:pt x="966862" y="990719"/>
                  </a:lnTo>
                  <a:lnTo>
                    <a:pt x="974496" y="988803"/>
                  </a:lnTo>
                  <a:lnTo>
                    <a:pt x="1356877" y="988803"/>
                  </a:lnTo>
                  <a:lnTo>
                    <a:pt x="1353449" y="975455"/>
                  </a:lnTo>
                  <a:lnTo>
                    <a:pt x="1346431" y="948759"/>
                  </a:lnTo>
                  <a:lnTo>
                    <a:pt x="1151074" y="948759"/>
                  </a:lnTo>
                  <a:lnTo>
                    <a:pt x="1127216" y="768549"/>
                  </a:lnTo>
                  <a:close/>
                </a:path>
                <a:path w="1600834" h="1661160">
                  <a:moveTo>
                    <a:pt x="1356877" y="988803"/>
                  </a:moveTo>
                  <a:lnTo>
                    <a:pt x="974496" y="988803"/>
                  </a:lnTo>
                  <a:lnTo>
                    <a:pt x="1164431" y="1280567"/>
                  </a:lnTo>
                  <a:lnTo>
                    <a:pt x="993588" y="1290109"/>
                  </a:lnTo>
                  <a:lnTo>
                    <a:pt x="1043215" y="1445526"/>
                  </a:lnTo>
                  <a:lnTo>
                    <a:pt x="1600659" y="1333972"/>
                  </a:lnTo>
                  <a:lnTo>
                    <a:pt x="1580913" y="1268184"/>
                  </a:lnTo>
                  <a:lnTo>
                    <a:pt x="1429790" y="1268184"/>
                  </a:lnTo>
                  <a:lnTo>
                    <a:pt x="1422089" y="1238620"/>
                  </a:lnTo>
                  <a:lnTo>
                    <a:pt x="1404962" y="1170929"/>
                  </a:lnTo>
                  <a:lnTo>
                    <a:pt x="1380135" y="1079383"/>
                  </a:lnTo>
                  <a:lnTo>
                    <a:pt x="1356877" y="988803"/>
                  </a:lnTo>
                  <a:close/>
                </a:path>
                <a:path w="1600834" h="1661160">
                  <a:moveTo>
                    <a:pt x="993588" y="1290109"/>
                  </a:moveTo>
                  <a:lnTo>
                    <a:pt x="557399" y="1314902"/>
                  </a:lnTo>
                  <a:lnTo>
                    <a:pt x="1001504" y="1314902"/>
                  </a:lnTo>
                  <a:lnTo>
                    <a:pt x="993588" y="1290109"/>
                  </a:lnTo>
                  <a:close/>
                </a:path>
                <a:path w="1600834" h="1661160">
                  <a:moveTo>
                    <a:pt x="1578620" y="1260545"/>
                  </a:moveTo>
                  <a:lnTo>
                    <a:pt x="1429790" y="1268184"/>
                  </a:lnTo>
                  <a:lnTo>
                    <a:pt x="1580913" y="1268184"/>
                  </a:lnTo>
                  <a:lnTo>
                    <a:pt x="1578620" y="1260545"/>
                  </a:lnTo>
                  <a:close/>
                </a:path>
                <a:path w="1600834" h="1661160">
                  <a:moveTo>
                    <a:pt x="1282724" y="684655"/>
                  </a:moveTo>
                  <a:lnTo>
                    <a:pt x="1180668" y="684655"/>
                  </a:lnTo>
                  <a:lnTo>
                    <a:pt x="1191156" y="685607"/>
                  </a:lnTo>
                  <a:lnTo>
                    <a:pt x="1200702" y="687510"/>
                  </a:lnTo>
                  <a:lnTo>
                    <a:pt x="1234106" y="718976"/>
                  </a:lnTo>
                  <a:lnTo>
                    <a:pt x="1236974" y="727554"/>
                  </a:lnTo>
                  <a:lnTo>
                    <a:pt x="1258933" y="727554"/>
                  </a:lnTo>
                  <a:lnTo>
                    <a:pt x="1258933" y="768549"/>
                  </a:lnTo>
                  <a:lnTo>
                    <a:pt x="1232208" y="768549"/>
                  </a:lnTo>
                  <a:lnTo>
                    <a:pt x="1232208" y="769514"/>
                  </a:lnTo>
                  <a:lnTo>
                    <a:pt x="1231252" y="769514"/>
                  </a:lnTo>
                  <a:lnTo>
                    <a:pt x="1231252" y="770465"/>
                  </a:lnTo>
                  <a:lnTo>
                    <a:pt x="1230296" y="771417"/>
                  </a:lnTo>
                  <a:lnTo>
                    <a:pt x="1200702" y="925882"/>
                  </a:lnTo>
                  <a:lnTo>
                    <a:pt x="1151074" y="948759"/>
                  </a:lnTo>
                  <a:lnTo>
                    <a:pt x="1346431" y="948759"/>
                  </a:lnTo>
                  <a:lnTo>
                    <a:pt x="1326631" y="873442"/>
                  </a:lnTo>
                  <a:lnTo>
                    <a:pt x="1303782" y="783813"/>
                  </a:lnTo>
                  <a:lnTo>
                    <a:pt x="1286602" y="720880"/>
                  </a:lnTo>
                  <a:lnTo>
                    <a:pt x="1280880" y="697038"/>
                  </a:lnTo>
                  <a:lnTo>
                    <a:pt x="1282724" y="684655"/>
                  </a:lnTo>
                  <a:close/>
                </a:path>
                <a:path w="1600834" h="1661160">
                  <a:moveTo>
                    <a:pt x="1565343" y="536863"/>
                  </a:moveTo>
                  <a:lnTo>
                    <a:pt x="1304738" y="536863"/>
                  </a:lnTo>
                  <a:lnTo>
                    <a:pt x="1343890" y="564511"/>
                  </a:lnTo>
                  <a:lnTo>
                    <a:pt x="1367788" y="598832"/>
                  </a:lnTo>
                  <a:lnTo>
                    <a:pt x="1381065" y="636973"/>
                  </a:lnTo>
                  <a:lnTo>
                    <a:pt x="1384915" y="674162"/>
                  </a:lnTo>
                  <a:lnTo>
                    <a:pt x="1383056" y="708483"/>
                  </a:lnTo>
                  <a:lnTo>
                    <a:pt x="1378276" y="737095"/>
                  </a:lnTo>
                  <a:lnTo>
                    <a:pt x="1373497" y="757117"/>
                  </a:lnTo>
                  <a:lnTo>
                    <a:pt x="1371505" y="763791"/>
                  </a:lnTo>
                  <a:lnTo>
                    <a:pt x="1457405" y="781910"/>
                  </a:lnTo>
                  <a:lnTo>
                    <a:pt x="1491791" y="742818"/>
                  </a:lnTo>
                  <a:lnTo>
                    <a:pt x="1518477" y="703712"/>
                  </a:lnTo>
                  <a:lnTo>
                    <a:pt x="1538525" y="666536"/>
                  </a:lnTo>
                  <a:lnTo>
                    <a:pt x="1552864" y="630299"/>
                  </a:lnTo>
                  <a:lnTo>
                    <a:pt x="1565343" y="561656"/>
                  </a:lnTo>
                  <a:lnTo>
                    <a:pt x="1565343" y="536863"/>
                  </a:lnTo>
                  <a:close/>
                </a:path>
                <a:path w="1600834" h="1661160">
                  <a:moveTo>
                    <a:pt x="225245" y="229822"/>
                  </a:moveTo>
                  <a:lnTo>
                    <a:pt x="167028" y="243169"/>
                  </a:lnTo>
                  <a:lnTo>
                    <a:pt x="244337" y="430067"/>
                  </a:lnTo>
                  <a:lnTo>
                    <a:pt x="632810" y="502529"/>
                  </a:lnTo>
                  <a:lnTo>
                    <a:pt x="762615" y="727554"/>
                  </a:lnTo>
                  <a:lnTo>
                    <a:pt x="1124349" y="727554"/>
                  </a:lnTo>
                  <a:lnTo>
                    <a:pt x="1127216" y="718976"/>
                  </a:lnTo>
                  <a:lnTo>
                    <a:pt x="1131983" y="710399"/>
                  </a:lnTo>
                  <a:lnTo>
                    <a:pt x="1170166" y="685607"/>
                  </a:lnTo>
                  <a:lnTo>
                    <a:pt x="1180668" y="684655"/>
                  </a:lnTo>
                  <a:lnTo>
                    <a:pt x="1282724" y="684655"/>
                  </a:lnTo>
                  <a:lnTo>
                    <a:pt x="1304738" y="536863"/>
                  </a:lnTo>
                  <a:lnTo>
                    <a:pt x="1565343" y="536863"/>
                  </a:lnTo>
                  <a:lnTo>
                    <a:pt x="1565343" y="529238"/>
                  </a:lnTo>
                  <a:lnTo>
                    <a:pt x="1560564" y="498723"/>
                  </a:lnTo>
                  <a:lnTo>
                    <a:pt x="1552864" y="470111"/>
                  </a:lnTo>
                  <a:lnTo>
                    <a:pt x="1547155" y="456763"/>
                  </a:lnTo>
                  <a:lnTo>
                    <a:pt x="1238886" y="456763"/>
                  </a:lnTo>
                  <a:lnTo>
                    <a:pt x="1233163" y="455811"/>
                  </a:lnTo>
                  <a:lnTo>
                    <a:pt x="1210248" y="421490"/>
                  </a:lnTo>
                  <a:lnTo>
                    <a:pt x="1190200" y="370953"/>
                  </a:lnTo>
                  <a:lnTo>
                    <a:pt x="1179712" y="324182"/>
                  </a:lnTo>
                  <a:lnTo>
                    <a:pt x="1179016" y="308984"/>
                  </a:lnTo>
                  <a:lnTo>
                    <a:pt x="285388" y="308984"/>
                  </a:lnTo>
                  <a:lnTo>
                    <a:pt x="225245" y="229822"/>
                  </a:lnTo>
                  <a:close/>
                </a:path>
                <a:path w="1600834" h="1661160">
                  <a:moveTo>
                    <a:pt x="1283747" y="230747"/>
                  </a:moveTo>
                  <a:lnTo>
                    <a:pt x="1273245" y="230747"/>
                  </a:lnTo>
                  <a:lnTo>
                    <a:pt x="1263700" y="232729"/>
                  </a:lnTo>
                  <a:lnTo>
                    <a:pt x="1225516" y="246077"/>
                  </a:lnTo>
                  <a:lnTo>
                    <a:pt x="1209292" y="287971"/>
                  </a:lnTo>
                  <a:lnTo>
                    <a:pt x="1208814" y="296561"/>
                  </a:lnTo>
                  <a:lnTo>
                    <a:pt x="1208704" y="298544"/>
                  </a:lnTo>
                  <a:lnTo>
                    <a:pt x="1208652" y="299469"/>
                  </a:lnTo>
                  <a:lnTo>
                    <a:pt x="1208550" y="301319"/>
                  </a:lnTo>
                  <a:lnTo>
                    <a:pt x="1208439" y="303301"/>
                  </a:lnTo>
                  <a:lnTo>
                    <a:pt x="1213116" y="343345"/>
                  </a:lnTo>
                  <a:lnTo>
                    <a:pt x="1227428" y="387168"/>
                  </a:lnTo>
                  <a:lnTo>
                    <a:pt x="1250343" y="435789"/>
                  </a:lnTo>
                  <a:lnTo>
                    <a:pt x="1252242" y="441512"/>
                  </a:lnTo>
                  <a:lnTo>
                    <a:pt x="1251286" y="446282"/>
                  </a:lnTo>
                  <a:lnTo>
                    <a:pt x="1248432" y="451040"/>
                  </a:lnTo>
                  <a:lnTo>
                    <a:pt x="1244608" y="454860"/>
                  </a:lnTo>
                  <a:lnTo>
                    <a:pt x="1238886" y="456763"/>
                  </a:lnTo>
                  <a:lnTo>
                    <a:pt x="1547155" y="456763"/>
                  </a:lnTo>
                  <a:lnTo>
                    <a:pt x="1528036" y="417670"/>
                  </a:lnTo>
                  <a:lnTo>
                    <a:pt x="1496571" y="370953"/>
                  </a:lnTo>
                  <a:lnTo>
                    <a:pt x="1460326" y="330922"/>
                  </a:lnTo>
                  <a:lnTo>
                    <a:pt x="1424081" y="298544"/>
                  </a:lnTo>
                  <a:lnTo>
                    <a:pt x="1390624" y="272773"/>
                  </a:lnTo>
                  <a:lnTo>
                    <a:pt x="1356237" y="250835"/>
                  </a:lnTo>
                  <a:lnTo>
                    <a:pt x="1350528" y="247002"/>
                  </a:lnTo>
                  <a:lnTo>
                    <a:pt x="1348670" y="246077"/>
                  </a:lnTo>
                  <a:lnTo>
                    <a:pt x="1306649" y="233654"/>
                  </a:lnTo>
                  <a:lnTo>
                    <a:pt x="1295192" y="231804"/>
                  </a:lnTo>
                  <a:lnTo>
                    <a:pt x="1283747" y="230747"/>
                  </a:lnTo>
                  <a:close/>
                </a:path>
                <a:path w="1600834" h="1661160">
                  <a:moveTo>
                    <a:pt x="626118" y="274623"/>
                  </a:moveTo>
                  <a:lnTo>
                    <a:pt x="611806" y="274623"/>
                  </a:lnTo>
                  <a:lnTo>
                    <a:pt x="596538" y="275548"/>
                  </a:lnTo>
                  <a:lnTo>
                    <a:pt x="579358" y="278456"/>
                  </a:lnTo>
                  <a:lnTo>
                    <a:pt x="561223" y="282288"/>
                  </a:lnTo>
                  <a:lnTo>
                    <a:pt x="285388" y="308984"/>
                  </a:lnTo>
                  <a:lnTo>
                    <a:pt x="1179016" y="308984"/>
                  </a:lnTo>
                  <a:lnTo>
                    <a:pt x="1178841" y="305151"/>
                  </a:lnTo>
                  <a:lnTo>
                    <a:pt x="1178857" y="302244"/>
                  </a:lnTo>
                  <a:lnTo>
                    <a:pt x="740656" y="302244"/>
                  </a:lnTo>
                  <a:lnTo>
                    <a:pt x="731110" y="301319"/>
                  </a:lnTo>
                  <a:lnTo>
                    <a:pt x="721564" y="299469"/>
                  </a:lnTo>
                  <a:lnTo>
                    <a:pt x="712018" y="296561"/>
                  </a:lnTo>
                  <a:lnTo>
                    <a:pt x="703428" y="293786"/>
                  </a:lnTo>
                  <a:lnTo>
                    <a:pt x="693895" y="289953"/>
                  </a:lnTo>
                  <a:lnTo>
                    <a:pt x="684350" y="287046"/>
                  </a:lnTo>
                  <a:lnTo>
                    <a:pt x="673848" y="283213"/>
                  </a:lnTo>
                  <a:lnTo>
                    <a:pt x="663346" y="280438"/>
                  </a:lnTo>
                  <a:lnTo>
                    <a:pt x="651888" y="277530"/>
                  </a:lnTo>
                  <a:lnTo>
                    <a:pt x="639488" y="275548"/>
                  </a:lnTo>
                  <a:lnTo>
                    <a:pt x="626118" y="274623"/>
                  </a:lnTo>
                  <a:close/>
                </a:path>
                <a:path w="1600834" h="1661160">
                  <a:moveTo>
                    <a:pt x="895275" y="0"/>
                  </a:moveTo>
                  <a:lnTo>
                    <a:pt x="821789" y="43876"/>
                  </a:lnTo>
                  <a:lnTo>
                    <a:pt x="837057" y="84977"/>
                  </a:lnTo>
                  <a:lnTo>
                    <a:pt x="781693" y="100175"/>
                  </a:lnTo>
                  <a:lnTo>
                    <a:pt x="855193" y="121188"/>
                  </a:lnTo>
                  <a:lnTo>
                    <a:pt x="843735" y="271848"/>
                  </a:lnTo>
                  <a:lnTo>
                    <a:pt x="841836" y="272773"/>
                  </a:lnTo>
                  <a:lnTo>
                    <a:pt x="838013" y="276605"/>
                  </a:lnTo>
                  <a:lnTo>
                    <a:pt x="830379" y="280438"/>
                  </a:lnTo>
                  <a:lnTo>
                    <a:pt x="820833" y="286121"/>
                  </a:lnTo>
                  <a:lnTo>
                    <a:pt x="807463" y="291803"/>
                  </a:lnTo>
                  <a:lnTo>
                    <a:pt x="791239" y="296561"/>
                  </a:lnTo>
                  <a:lnTo>
                    <a:pt x="772161" y="300394"/>
                  </a:lnTo>
                  <a:lnTo>
                    <a:pt x="750201" y="302244"/>
                  </a:lnTo>
                  <a:lnTo>
                    <a:pt x="1178857" y="302244"/>
                  </a:lnTo>
                  <a:lnTo>
                    <a:pt x="1180668" y="283213"/>
                  </a:lnTo>
                  <a:lnTo>
                    <a:pt x="1181620" y="278456"/>
                  </a:lnTo>
                  <a:lnTo>
                    <a:pt x="1103345" y="278456"/>
                  </a:lnTo>
                  <a:lnTo>
                    <a:pt x="1082355" y="277530"/>
                  </a:lnTo>
                  <a:lnTo>
                    <a:pt x="1059453" y="274623"/>
                  </a:lnTo>
                  <a:lnTo>
                    <a:pt x="1033670" y="269865"/>
                  </a:lnTo>
                  <a:lnTo>
                    <a:pt x="1014591" y="121188"/>
                  </a:lnTo>
                  <a:lnTo>
                    <a:pt x="1034626" y="81144"/>
                  </a:lnTo>
                  <a:lnTo>
                    <a:pt x="895275" y="0"/>
                  </a:lnTo>
                  <a:close/>
                </a:path>
                <a:path w="1600834" h="1661160">
                  <a:moveTo>
                    <a:pt x="1184478" y="264183"/>
                  </a:moveTo>
                  <a:lnTo>
                    <a:pt x="1140573" y="275548"/>
                  </a:lnTo>
                  <a:lnTo>
                    <a:pt x="1103345" y="278456"/>
                  </a:lnTo>
                  <a:lnTo>
                    <a:pt x="1181620" y="278456"/>
                  </a:lnTo>
                  <a:lnTo>
                    <a:pt x="1184478" y="264183"/>
                  </a:lnTo>
                  <a:close/>
                </a:path>
              </a:pathLst>
            </a:custGeom>
            <a:solidFill>
              <a:srgbClr val="005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3075" y="4377703"/>
              <a:ext cx="145113" cy="1316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07120" y="4808715"/>
              <a:ext cx="205740" cy="292100"/>
            </a:xfrm>
            <a:custGeom>
              <a:avLst/>
              <a:gdLst/>
              <a:ahLst/>
              <a:cxnLst/>
              <a:rect l="l" t="t" r="r" b="b"/>
              <a:pathLst>
                <a:path w="205740" h="292100">
                  <a:moveTo>
                    <a:pt x="196621" y="15252"/>
                  </a:moveTo>
                  <a:lnTo>
                    <a:pt x="3848" y="0"/>
                  </a:lnTo>
                  <a:lnTo>
                    <a:pt x="9563" y="46723"/>
                  </a:lnTo>
                  <a:lnTo>
                    <a:pt x="13411" y="93433"/>
                  </a:lnTo>
                  <a:lnTo>
                    <a:pt x="196621" y="15252"/>
                  </a:lnTo>
                  <a:close/>
                </a:path>
                <a:path w="205740" h="292100">
                  <a:moveTo>
                    <a:pt x="205257" y="261251"/>
                  </a:moveTo>
                  <a:lnTo>
                    <a:pt x="12484" y="194513"/>
                  </a:lnTo>
                  <a:lnTo>
                    <a:pt x="10490" y="219303"/>
                  </a:lnTo>
                  <a:lnTo>
                    <a:pt x="4775" y="267919"/>
                  </a:lnTo>
                  <a:lnTo>
                    <a:pt x="0" y="291769"/>
                  </a:lnTo>
                  <a:lnTo>
                    <a:pt x="205257" y="261251"/>
                  </a:lnTo>
                  <a:close/>
                </a:path>
              </a:pathLst>
            </a:custGeom>
            <a:solidFill>
              <a:srgbClr val="B1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374" y="5375070"/>
              <a:ext cx="191846" cy="1544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833" y="5194860"/>
              <a:ext cx="208043" cy="11442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51025" y="4683780"/>
              <a:ext cx="190500" cy="305435"/>
            </a:xfrm>
            <a:custGeom>
              <a:avLst/>
              <a:gdLst/>
              <a:ahLst/>
              <a:cxnLst/>
              <a:rect l="l" t="t" r="r" b="b"/>
              <a:pathLst>
                <a:path w="190500" h="305435">
                  <a:moveTo>
                    <a:pt x="189934" y="0"/>
                  </a:moveTo>
                  <a:lnTo>
                    <a:pt x="188992" y="0"/>
                  </a:lnTo>
                  <a:lnTo>
                    <a:pt x="185168" y="1982"/>
                  </a:lnTo>
                  <a:lnTo>
                    <a:pt x="178490" y="2907"/>
                  </a:lnTo>
                  <a:lnTo>
                    <a:pt x="170856" y="4757"/>
                  </a:lnTo>
                  <a:lnTo>
                    <a:pt x="161310" y="7665"/>
                  </a:lnTo>
                  <a:lnTo>
                    <a:pt x="136496" y="11497"/>
                  </a:lnTo>
                  <a:lnTo>
                    <a:pt x="107858" y="15330"/>
                  </a:lnTo>
                  <a:lnTo>
                    <a:pt x="92590" y="16255"/>
                  </a:lnTo>
                  <a:lnTo>
                    <a:pt x="61085" y="16255"/>
                  </a:lnTo>
                  <a:lnTo>
                    <a:pt x="44861" y="14273"/>
                  </a:lnTo>
                  <a:lnTo>
                    <a:pt x="29593" y="11497"/>
                  </a:lnTo>
                  <a:lnTo>
                    <a:pt x="14325" y="7665"/>
                  </a:lnTo>
                  <a:lnTo>
                    <a:pt x="0" y="1982"/>
                  </a:lnTo>
                  <a:lnTo>
                    <a:pt x="86855" y="305138"/>
                  </a:lnTo>
                  <a:lnTo>
                    <a:pt x="189934" y="0"/>
                  </a:lnTo>
                  <a:close/>
                </a:path>
              </a:pathLst>
            </a:custGeom>
            <a:solidFill>
              <a:srgbClr val="B1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7799" y="4694353"/>
              <a:ext cx="104139" cy="334645"/>
            </a:xfrm>
            <a:custGeom>
              <a:avLst/>
              <a:gdLst/>
              <a:ahLst/>
              <a:cxnLst/>
              <a:rect l="l" t="t" r="r" b="b"/>
              <a:pathLst>
                <a:path w="104140" h="334645">
                  <a:moveTo>
                    <a:pt x="73485" y="0"/>
                  </a:moveTo>
                  <a:lnTo>
                    <a:pt x="21946" y="0"/>
                  </a:lnTo>
                  <a:lnTo>
                    <a:pt x="40081" y="34228"/>
                  </a:lnTo>
                  <a:lnTo>
                    <a:pt x="0" y="166796"/>
                  </a:lnTo>
                  <a:lnTo>
                    <a:pt x="52495" y="334609"/>
                  </a:lnTo>
                  <a:lnTo>
                    <a:pt x="104035" y="203985"/>
                  </a:lnTo>
                  <a:lnTo>
                    <a:pt x="56305" y="38986"/>
                  </a:lnTo>
                  <a:lnTo>
                    <a:pt x="73485" y="0"/>
                  </a:lnTo>
                  <a:close/>
                </a:path>
              </a:pathLst>
            </a:custGeom>
            <a:solidFill>
              <a:srgbClr val="005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1073" y="4458716"/>
              <a:ext cx="27305" cy="45085"/>
            </a:xfrm>
            <a:custGeom>
              <a:avLst/>
              <a:gdLst/>
              <a:ahLst/>
              <a:cxnLst/>
              <a:rect l="l" t="t" r="r" b="b"/>
              <a:pathLst>
                <a:path w="27304" h="45085">
                  <a:moveTo>
                    <a:pt x="13356" y="0"/>
                  </a:moveTo>
                  <a:lnTo>
                    <a:pt x="7634" y="1982"/>
                  </a:lnTo>
                  <a:lnTo>
                    <a:pt x="3823" y="6740"/>
                  </a:lnTo>
                  <a:lnTo>
                    <a:pt x="955" y="13347"/>
                  </a:lnTo>
                  <a:lnTo>
                    <a:pt x="0" y="21938"/>
                  </a:lnTo>
                  <a:lnTo>
                    <a:pt x="955" y="30528"/>
                  </a:lnTo>
                  <a:lnTo>
                    <a:pt x="3823" y="38193"/>
                  </a:lnTo>
                  <a:lnTo>
                    <a:pt x="7634" y="42951"/>
                  </a:lnTo>
                  <a:lnTo>
                    <a:pt x="13356" y="44933"/>
                  </a:lnTo>
                  <a:lnTo>
                    <a:pt x="19091" y="42951"/>
                  </a:lnTo>
                  <a:lnTo>
                    <a:pt x="22902" y="38193"/>
                  </a:lnTo>
                  <a:lnTo>
                    <a:pt x="25769" y="30528"/>
                  </a:lnTo>
                  <a:lnTo>
                    <a:pt x="26725" y="21938"/>
                  </a:lnTo>
                  <a:lnTo>
                    <a:pt x="25769" y="13347"/>
                  </a:lnTo>
                  <a:lnTo>
                    <a:pt x="22902" y="6740"/>
                  </a:lnTo>
                  <a:lnTo>
                    <a:pt x="19091" y="1982"/>
                  </a:lnTo>
                  <a:lnTo>
                    <a:pt x="13356" y="0"/>
                  </a:lnTo>
                  <a:close/>
                </a:path>
              </a:pathLst>
            </a:custGeom>
            <a:solidFill>
              <a:srgbClr val="B1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76501" y="5181512"/>
              <a:ext cx="26034" cy="38735"/>
            </a:xfrm>
            <a:custGeom>
              <a:avLst/>
              <a:gdLst/>
              <a:ahLst/>
              <a:cxnLst/>
              <a:rect l="l" t="t" r="r" b="b"/>
              <a:pathLst>
                <a:path w="26034" h="38735">
                  <a:moveTo>
                    <a:pt x="13356" y="0"/>
                  </a:moveTo>
                  <a:lnTo>
                    <a:pt x="7634" y="1916"/>
                  </a:lnTo>
                  <a:lnTo>
                    <a:pt x="3810" y="5722"/>
                  </a:lnTo>
                  <a:lnTo>
                    <a:pt x="955" y="11444"/>
                  </a:lnTo>
                  <a:lnTo>
                    <a:pt x="0" y="19070"/>
                  </a:lnTo>
                  <a:lnTo>
                    <a:pt x="955" y="26695"/>
                  </a:lnTo>
                  <a:lnTo>
                    <a:pt x="3810" y="32418"/>
                  </a:lnTo>
                  <a:lnTo>
                    <a:pt x="7634" y="36237"/>
                  </a:lnTo>
                  <a:lnTo>
                    <a:pt x="13356" y="38140"/>
                  </a:lnTo>
                  <a:lnTo>
                    <a:pt x="18135" y="36237"/>
                  </a:lnTo>
                  <a:lnTo>
                    <a:pt x="21946" y="32418"/>
                  </a:lnTo>
                  <a:lnTo>
                    <a:pt x="24813" y="26695"/>
                  </a:lnTo>
                  <a:lnTo>
                    <a:pt x="25769" y="19070"/>
                  </a:lnTo>
                  <a:lnTo>
                    <a:pt x="24813" y="11444"/>
                  </a:lnTo>
                  <a:lnTo>
                    <a:pt x="21946" y="5722"/>
                  </a:lnTo>
                  <a:lnTo>
                    <a:pt x="18135" y="1916"/>
                  </a:lnTo>
                  <a:lnTo>
                    <a:pt x="13356" y="0"/>
                  </a:lnTo>
                  <a:close/>
                </a:path>
              </a:pathLst>
            </a:custGeom>
            <a:solidFill>
              <a:srgbClr val="005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18578" y="4925986"/>
              <a:ext cx="270510" cy="50800"/>
            </a:xfrm>
            <a:custGeom>
              <a:avLst/>
              <a:gdLst/>
              <a:ahLst/>
              <a:cxnLst/>
              <a:rect l="l" t="t" r="r" b="b"/>
              <a:pathLst>
                <a:path w="270509" h="50800">
                  <a:moveTo>
                    <a:pt x="50571" y="24803"/>
                  </a:moveTo>
                  <a:lnTo>
                    <a:pt x="48666" y="15252"/>
                  </a:lnTo>
                  <a:lnTo>
                    <a:pt x="42938" y="7632"/>
                  </a:lnTo>
                  <a:lnTo>
                    <a:pt x="35306" y="1905"/>
                  </a:lnTo>
                  <a:lnTo>
                    <a:pt x="24803" y="0"/>
                  </a:lnTo>
                  <a:lnTo>
                    <a:pt x="15265" y="1905"/>
                  </a:lnTo>
                  <a:lnTo>
                    <a:pt x="7632" y="7632"/>
                  </a:lnTo>
                  <a:lnTo>
                    <a:pt x="1905" y="15252"/>
                  </a:lnTo>
                  <a:lnTo>
                    <a:pt x="0" y="24803"/>
                  </a:lnTo>
                  <a:lnTo>
                    <a:pt x="1905" y="35280"/>
                  </a:lnTo>
                  <a:lnTo>
                    <a:pt x="7632" y="42913"/>
                  </a:lnTo>
                  <a:lnTo>
                    <a:pt x="15265" y="48628"/>
                  </a:lnTo>
                  <a:lnTo>
                    <a:pt x="24803" y="50546"/>
                  </a:lnTo>
                  <a:lnTo>
                    <a:pt x="35306" y="48628"/>
                  </a:lnTo>
                  <a:lnTo>
                    <a:pt x="42938" y="42913"/>
                  </a:lnTo>
                  <a:lnTo>
                    <a:pt x="48666" y="35280"/>
                  </a:lnTo>
                  <a:lnTo>
                    <a:pt x="50571" y="24803"/>
                  </a:lnTo>
                  <a:close/>
                </a:path>
                <a:path w="270509" h="50800">
                  <a:moveTo>
                    <a:pt x="270103" y="24803"/>
                  </a:moveTo>
                  <a:lnTo>
                    <a:pt x="268198" y="15252"/>
                  </a:lnTo>
                  <a:lnTo>
                    <a:pt x="262470" y="7632"/>
                  </a:lnTo>
                  <a:lnTo>
                    <a:pt x="254838" y="1905"/>
                  </a:lnTo>
                  <a:lnTo>
                    <a:pt x="244335" y="0"/>
                  </a:lnTo>
                  <a:lnTo>
                    <a:pt x="234784" y="1905"/>
                  </a:lnTo>
                  <a:lnTo>
                    <a:pt x="227152" y="7632"/>
                  </a:lnTo>
                  <a:lnTo>
                    <a:pt x="221437" y="15252"/>
                  </a:lnTo>
                  <a:lnTo>
                    <a:pt x="219519" y="24803"/>
                  </a:lnTo>
                  <a:lnTo>
                    <a:pt x="221437" y="35280"/>
                  </a:lnTo>
                  <a:lnTo>
                    <a:pt x="227152" y="42913"/>
                  </a:lnTo>
                  <a:lnTo>
                    <a:pt x="234784" y="48628"/>
                  </a:lnTo>
                  <a:lnTo>
                    <a:pt x="244335" y="50546"/>
                  </a:lnTo>
                  <a:lnTo>
                    <a:pt x="254838" y="48628"/>
                  </a:lnTo>
                  <a:lnTo>
                    <a:pt x="262470" y="42913"/>
                  </a:lnTo>
                  <a:lnTo>
                    <a:pt x="268198" y="35280"/>
                  </a:lnTo>
                  <a:lnTo>
                    <a:pt x="270103" y="24803"/>
                  </a:lnTo>
                  <a:close/>
                </a:path>
              </a:pathLst>
            </a:custGeom>
            <a:solidFill>
              <a:srgbClr val="B1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6842" y="4738097"/>
              <a:ext cx="99308" cy="9921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8533" y="4588495"/>
            <a:ext cx="175649" cy="11246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9607" y="2071102"/>
            <a:ext cx="1893163" cy="12709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864" y="66243"/>
            <a:ext cx="69278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330066"/>
                  </a:solidFill>
                </a:uFill>
              </a:rPr>
              <a:t>User</a:t>
            </a:r>
            <a:r>
              <a:rPr u="sng" spc="-45" dirty="0">
                <a:uFill>
                  <a:solidFill>
                    <a:srgbClr val="330066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330066"/>
                  </a:solidFill>
                </a:uFill>
              </a:rPr>
              <a:t>Stories</a:t>
            </a:r>
            <a:r>
              <a:rPr u="sng" spc="-10" dirty="0">
                <a:uFill>
                  <a:solidFill>
                    <a:srgbClr val="330066"/>
                  </a:solidFill>
                </a:uFill>
              </a:rPr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common</a:t>
            </a:r>
            <a:r>
              <a:rPr spc="-45" dirty="0"/>
              <a:t> </a:t>
            </a:r>
            <a:r>
              <a:rPr dirty="0"/>
              <a:t>way</a:t>
            </a:r>
            <a:r>
              <a:rPr spc="-25" dirty="0"/>
              <a:t> of </a:t>
            </a:r>
            <a:r>
              <a:rPr dirty="0"/>
              <a:t>expressing</a:t>
            </a:r>
            <a:r>
              <a:rPr spc="-8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Requirement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b="1" dirty="0">
                <a:latin typeface="Arial"/>
                <a:cs typeface="Arial"/>
              </a:rPr>
              <a:t>what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spc="-25" dirty="0"/>
              <a:t>the </a:t>
            </a:r>
            <a:r>
              <a:rPr dirty="0"/>
              <a:t>system</a:t>
            </a:r>
            <a:r>
              <a:rPr spc="-55" dirty="0"/>
              <a:t> </a:t>
            </a:r>
            <a:r>
              <a:rPr dirty="0"/>
              <a:t>must</a:t>
            </a:r>
            <a:r>
              <a:rPr spc="-25" dirty="0"/>
              <a:t> do: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3" y="2007235"/>
            <a:ext cx="646811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01F5F"/>
                </a:solidFill>
                <a:latin typeface="Arial"/>
                <a:cs typeface="Arial"/>
              </a:rPr>
              <a:t>User</a:t>
            </a:r>
            <a:r>
              <a:rPr sz="2000" b="1" i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Arial"/>
                <a:cs typeface="Arial"/>
              </a:rPr>
              <a:t>Story</a:t>
            </a:r>
            <a:r>
              <a:rPr sz="2000" b="1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1F5F"/>
                </a:solidFill>
                <a:latin typeface="Arial"/>
                <a:cs typeface="Arial"/>
              </a:rPr>
              <a:t>format:</a:t>
            </a:r>
            <a:r>
              <a:rPr sz="2000" b="1" i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“As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&lt;specific</a:t>
            </a:r>
            <a:r>
              <a:rPr sz="20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type</a:t>
            </a:r>
            <a:r>
              <a:rPr sz="200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user&gt;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would </a:t>
            </a:r>
            <a:r>
              <a:rPr sz="2000" dirty="0">
                <a:latin typeface="Arial MT"/>
                <a:cs typeface="Arial MT"/>
              </a:rPr>
              <a:t>like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&lt;achieve</a:t>
            </a:r>
            <a:r>
              <a:rPr sz="2000" spc="-4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some</a:t>
            </a:r>
            <a:r>
              <a:rPr sz="2000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goal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&gt;</a:t>
            </a:r>
            <a:r>
              <a:rPr sz="20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[in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A0075"/>
                </a:solidFill>
                <a:latin typeface="Arial MT"/>
                <a:cs typeface="Arial MT"/>
              </a:rPr>
              <a:t>&lt;justification&gt;</a:t>
            </a:r>
            <a:r>
              <a:rPr sz="2000" spc="-10" dirty="0">
                <a:latin typeface="Arial MT"/>
                <a:cs typeface="Arial MT"/>
              </a:rPr>
              <a:t>]”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Arial MT"/>
              <a:cs typeface="Arial MT"/>
            </a:endParaRPr>
          </a:p>
          <a:p>
            <a:pPr marL="360045" marR="527050" indent="-347980">
              <a:lnSpc>
                <a:spcPct val="100000"/>
              </a:lnSpc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</a:tabLst>
            </a:pP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Student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would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like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view</a:t>
            </a:r>
            <a:r>
              <a:rPr sz="20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open</a:t>
            </a:r>
            <a:r>
              <a:rPr sz="2000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courses</a:t>
            </a:r>
            <a:r>
              <a:rPr sz="2000" spc="-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create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schedule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Font typeface="Wingdings"/>
              <a:buChar char=""/>
            </a:pPr>
            <a:endParaRPr sz="2000">
              <a:latin typeface="Arial MT"/>
              <a:cs typeface="Arial MT"/>
            </a:endParaRPr>
          </a:p>
          <a:p>
            <a:pPr marL="360045" indent="-347345">
              <a:lnSpc>
                <a:spcPct val="100000"/>
              </a:lnSpc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</a:tabLst>
            </a:pP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Faculty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would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like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view</a:t>
            </a:r>
            <a:r>
              <a:rPr sz="20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Arial MT"/>
                <a:cs typeface="Arial MT"/>
              </a:rPr>
              <a:t>students</a:t>
            </a:r>
            <a:endParaRPr sz="2000">
              <a:latin typeface="Arial MT"/>
              <a:cs typeface="Arial MT"/>
            </a:endParaRPr>
          </a:p>
          <a:p>
            <a:pPr marL="3600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registered</a:t>
            </a:r>
            <a:r>
              <a:rPr sz="2000" spc="-6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course</a:t>
            </a:r>
            <a:r>
              <a:rPr sz="20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sections</a:t>
            </a:r>
            <a:r>
              <a:rPr sz="2000" spc="-4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am</a:t>
            </a:r>
            <a:r>
              <a:rPr sz="20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Arial MT"/>
                <a:cs typeface="Arial MT"/>
              </a:rPr>
              <a:t>teaching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000">
              <a:latin typeface="Arial MT"/>
              <a:cs typeface="Arial MT"/>
            </a:endParaRPr>
          </a:p>
          <a:p>
            <a:pPr marL="360045" indent="-347345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</a:tabLst>
            </a:pP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Registrar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would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like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create</a:t>
            </a:r>
            <a:r>
              <a:rPr sz="20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courses</a:t>
            </a:r>
            <a:r>
              <a:rPr sz="2000" spc="-6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340" y="5299964"/>
            <a:ext cx="1791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course</a:t>
            </a:r>
            <a:r>
              <a:rPr sz="20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Arial MT"/>
                <a:cs typeface="Arial MT"/>
              </a:rPr>
              <a:t>sections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1436" y="2518164"/>
            <a:ext cx="1196676" cy="124242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05200" y="5402579"/>
            <a:ext cx="5638800" cy="923925"/>
          </a:xfrm>
          <a:custGeom>
            <a:avLst/>
            <a:gdLst/>
            <a:ahLst/>
            <a:cxnLst/>
            <a:rect l="l" t="t" r="r" b="b"/>
            <a:pathLst>
              <a:path w="5638800" h="923925">
                <a:moveTo>
                  <a:pt x="5638800" y="0"/>
                </a:moveTo>
                <a:lnTo>
                  <a:pt x="0" y="0"/>
                </a:lnTo>
                <a:lnTo>
                  <a:pt x="0" y="923544"/>
                </a:lnTo>
                <a:lnTo>
                  <a:pt x="5638800" y="923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4575" y="5430723"/>
            <a:ext cx="5333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1800" spc="-1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complete</a:t>
            </a:r>
            <a:r>
              <a:rPr sz="18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set</a:t>
            </a:r>
            <a:r>
              <a:rPr sz="18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User</a:t>
            </a:r>
            <a:r>
              <a:rPr sz="18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Stories</a:t>
            </a:r>
            <a:r>
              <a:rPr sz="18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describe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everything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system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can</a:t>
            </a:r>
            <a:r>
              <a:rPr sz="1800" spc="-25" dirty="0">
                <a:solidFill>
                  <a:srgbClr val="C00000"/>
                </a:solidFill>
                <a:latin typeface="Arial MT"/>
                <a:cs typeface="Arial MT"/>
              </a:rPr>
              <a:t> do.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They</a:t>
            </a:r>
            <a:r>
              <a:rPr sz="18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are</a:t>
            </a:r>
            <a:r>
              <a:rPr sz="18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however</a:t>
            </a:r>
            <a:r>
              <a:rPr sz="18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frequently</a:t>
            </a:r>
            <a:r>
              <a:rPr sz="18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incomplete</a:t>
            </a:r>
            <a:r>
              <a:rPr sz="18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at</a:t>
            </a:r>
            <a:r>
              <a:rPr sz="18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start.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31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An</a:t>
            </a:r>
            <a:r>
              <a:rPr sz="3600" spc="-15" dirty="0"/>
              <a:t> </a:t>
            </a:r>
            <a:r>
              <a:rPr sz="3600" b="1" i="1" dirty="0">
                <a:latin typeface="Arial"/>
                <a:cs typeface="Arial"/>
              </a:rPr>
              <a:t>Actor</a:t>
            </a:r>
            <a:r>
              <a:rPr sz="3600" b="1" i="1" spc="-10" dirty="0">
                <a:latin typeface="Arial"/>
                <a:cs typeface="Arial"/>
              </a:rPr>
              <a:t> </a:t>
            </a:r>
            <a:r>
              <a:rPr sz="3600" dirty="0"/>
              <a:t>is</a:t>
            </a:r>
            <a:r>
              <a:rPr sz="3600" spc="-10" dirty="0"/>
              <a:t> </a:t>
            </a:r>
            <a:r>
              <a:rPr sz="3600" dirty="0"/>
              <a:t>a</a:t>
            </a:r>
            <a:r>
              <a:rPr sz="3600" spc="-10" dirty="0"/>
              <a:t> </a:t>
            </a:r>
            <a:r>
              <a:rPr sz="3600" dirty="0"/>
              <a:t>external</a:t>
            </a:r>
            <a:r>
              <a:rPr sz="3600" spc="-10" dirty="0"/>
              <a:t> </a:t>
            </a:r>
            <a:r>
              <a:rPr sz="3600" dirty="0"/>
              <a:t>agent</a:t>
            </a:r>
            <a:r>
              <a:rPr sz="3600" spc="-30" dirty="0"/>
              <a:t> </a:t>
            </a:r>
            <a:r>
              <a:rPr sz="3600" spc="-20" dirty="0"/>
              <a:t>that </a:t>
            </a:r>
            <a:r>
              <a:rPr sz="3600" dirty="0"/>
              <a:t>interacts</a:t>
            </a:r>
            <a:r>
              <a:rPr sz="3600" spc="-15" dirty="0"/>
              <a:t> </a:t>
            </a:r>
            <a:r>
              <a:rPr sz="3600" dirty="0"/>
              <a:t>with</a:t>
            </a:r>
            <a:r>
              <a:rPr sz="3600" spc="-10" dirty="0"/>
              <a:t> </a:t>
            </a:r>
            <a:r>
              <a:rPr sz="3600" dirty="0"/>
              <a:t>the</a:t>
            </a:r>
            <a:r>
              <a:rPr sz="3600" spc="-10" dirty="0"/>
              <a:t> 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4802"/>
            <a:ext cx="7487920" cy="3846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Actors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conventional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Arial MT"/>
                <a:cs typeface="Arial MT"/>
              </a:rPr>
              <a:t>“users”</a:t>
            </a:r>
            <a:endParaRPr sz="2400">
              <a:latin typeface="Arial MT"/>
              <a:cs typeface="Arial MT"/>
            </a:endParaRPr>
          </a:p>
          <a:p>
            <a:pPr marL="704850" marR="5080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Blackboard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incorporates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different </a:t>
            </a:r>
            <a:r>
              <a:rPr sz="2000" dirty="0">
                <a:latin typeface="Arial MT"/>
                <a:cs typeface="Arial MT"/>
              </a:rPr>
              <a:t>types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Actor/users</a:t>
            </a:r>
            <a:endParaRPr sz="2000">
              <a:latin typeface="Arial MT"/>
              <a:cs typeface="Arial MT"/>
            </a:endParaRPr>
          </a:p>
          <a:p>
            <a:pPr marL="1000125" lvl="1" indent="-294005">
              <a:lnSpc>
                <a:spcPct val="100000"/>
              </a:lnSpc>
              <a:spcBef>
                <a:spcPts val="420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125" algn="l"/>
              </a:tabLst>
            </a:pP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What</a:t>
            </a:r>
            <a:r>
              <a:rPr sz="17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17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they? &lt;group</a:t>
            </a:r>
            <a:r>
              <a:rPr sz="17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 MT"/>
                <a:cs typeface="Arial MT"/>
              </a:rPr>
              <a:t>activity&gt;</a:t>
            </a:r>
            <a:endParaRPr sz="17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475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Actors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WordCounter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have?</a:t>
            </a:r>
            <a:endParaRPr sz="2000">
              <a:latin typeface="Arial MT"/>
              <a:cs typeface="Arial MT"/>
            </a:endParaRPr>
          </a:p>
          <a:p>
            <a:pPr marL="1000125" lvl="1" indent="-294005">
              <a:lnSpc>
                <a:spcPct val="100000"/>
              </a:lnSpc>
              <a:spcBef>
                <a:spcPts val="420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125" algn="l"/>
              </a:tabLst>
            </a:pP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What</a:t>
            </a:r>
            <a:r>
              <a:rPr sz="17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17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they? &lt;group</a:t>
            </a:r>
            <a:r>
              <a:rPr sz="17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 MT"/>
                <a:cs typeface="Arial MT"/>
              </a:rPr>
              <a:t>activity&gt;</a:t>
            </a:r>
            <a:endParaRPr sz="1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45"/>
              </a:spcBef>
              <a:buClr>
                <a:srgbClr val="CCCC00"/>
              </a:buClr>
              <a:buFont typeface="Wingdings"/>
              <a:buChar char=""/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person</a:t>
            </a:r>
            <a:endParaRPr sz="24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484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(external)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systems</a:t>
            </a:r>
            <a:endParaRPr sz="2000">
              <a:latin typeface="Arial MT"/>
              <a:cs typeface="Arial MT"/>
            </a:endParaRPr>
          </a:p>
          <a:p>
            <a:pPr marL="704215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Examples?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&lt;group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activity&gt;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98044"/>
            <a:ext cx="702690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Blackboard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system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incorporates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concept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“Student”,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“Faculty”,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and </a:t>
            </a:r>
            <a:r>
              <a:rPr sz="2800" b="1" dirty="0">
                <a:latin typeface="Arial"/>
                <a:cs typeface="Arial"/>
              </a:rPr>
              <a:t>“Registrar”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Actors,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each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can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achieve </a:t>
            </a:r>
            <a:r>
              <a:rPr sz="2800" b="1" dirty="0">
                <a:latin typeface="Arial"/>
                <a:cs typeface="Arial"/>
              </a:rPr>
              <a:t>different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Goals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-10" dirty="0"/>
              <a:t>SE-</a:t>
            </a:r>
            <a:r>
              <a:rPr spc="-20" dirty="0"/>
              <a:t>2030</a:t>
            </a:r>
          </a:p>
          <a:p>
            <a:pPr algn="ctr">
              <a:lnSpc>
                <a:spcPct val="100000"/>
              </a:lnSpc>
            </a:pPr>
            <a:r>
              <a:rPr dirty="0"/>
              <a:t>Dr.</a:t>
            </a:r>
            <a:r>
              <a:rPr spc="-25" dirty="0"/>
              <a:t> </a:t>
            </a:r>
            <a:r>
              <a:rPr dirty="0"/>
              <a:t>Mark L.</a:t>
            </a:r>
            <a:r>
              <a:rPr spc="-35" dirty="0"/>
              <a:t> </a:t>
            </a:r>
            <a:r>
              <a:rPr spc="-10" dirty="0"/>
              <a:t>Hornick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2724"/>
            <a:ext cx="4400550" cy="37604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As a</a:t>
            </a:r>
            <a:r>
              <a:rPr sz="2000" spc="-2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Student,</a:t>
            </a:r>
            <a:r>
              <a:rPr sz="2000" spc="-3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you</a:t>
            </a:r>
            <a:r>
              <a:rPr sz="2000" spc="-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AFEF"/>
                </a:solidFill>
                <a:latin typeface="Arial MT"/>
                <a:cs typeface="Arial MT"/>
              </a:rPr>
              <a:t>can</a:t>
            </a:r>
            <a:endParaRPr sz="20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40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View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courses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enrolled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0" dirty="0">
                <a:latin typeface="Arial MT"/>
                <a:cs typeface="Arial MT"/>
              </a:rPr>
              <a:t> assignments</a:t>
            </a:r>
            <a:endParaRPr sz="18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Retrieve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grades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As a</a:t>
            </a:r>
            <a:r>
              <a:rPr sz="2000" spc="-2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Faculty,</a:t>
            </a:r>
            <a:r>
              <a:rPr sz="2000" spc="-2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I</a:t>
            </a:r>
            <a:r>
              <a:rPr sz="2000" spc="-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AFEF"/>
                </a:solidFill>
                <a:latin typeface="Arial MT"/>
                <a:cs typeface="Arial MT"/>
              </a:rPr>
              <a:t>can</a:t>
            </a:r>
            <a:endParaRPr sz="20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45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View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</a:t>
            </a:r>
            <a:r>
              <a:rPr sz="1800" spc="-10" dirty="0">
                <a:latin typeface="Arial MT"/>
                <a:cs typeface="Arial MT"/>
              </a:rPr>
              <a:t> teaching</a:t>
            </a:r>
            <a:endParaRPr sz="18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View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students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course</a:t>
            </a:r>
            <a:endParaRPr sz="18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assignments</a:t>
            </a:r>
            <a:endParaRPr sz="18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Grade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assignments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</a:tabLst>
            </a:pP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Registrar</a:t>
            </a:r>
            <a:r>
              <a:rPr sz="2000" spc="-4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AFEF"/>
                </a:solidFill>
                <a:latin typeface="Arial MT"/>
                <a:cs typeface="Arial MT"/>
              </a:rPr>
              <a:t>can</a:t>
            </a:r>
            <a:endParaRPr sz="2000">
              <a:latin typeface="Arial MT"/>
              <a:cs typeface="Arial MT"/>
            </a:endParaRPr>
          </a:p>
          <a:p>
            <a:pPr marL="704215" lvl="1" indent="-347345">
              <a:lnSpc>
                <a:spcPct val="100000"/>
              </a:lnSpc>
              <a:spcBef>
                <a:spcPts val="440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</a:tabLst>
            </a:pP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courses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63" y="5417007"/>
            <a:ext cx="4118610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535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360045" algn="l"/>
              </a:tabLst>
            </a:pPr>
            <a:r>
              <a:rPr sz="1800" dirty="0">
                <a:latin typeface="Arial MT"/>
                <a:cs typeface="Arial MT"/>
              </a:rPr>
              <a:t>Assign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course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Faculty</a:t>
            </a:r>
            <a:endParaRPr sz="1800">
              <a:latin typeface="Arial MT"/>
              <a:cs typeface="Arial MT"/>
            </a:endParaRPr>
          </a:p>
          <a:p>
            <a:pPr marL="360045" indent="-347345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"/>
              <a:tabLst>
                <a:tab pos="360045" algn="l"/>
              </a:tabLst>
            </a:pPr>
            <a:r>
              <a:rPr sz="1800" dirty="0">
                <a:latin typeface="Arial MT"/>
                <a:cs typeface="Arial MT"/>
              </a:rPr>
              <a:t>Assign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course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Student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761" y="3429761"/>
            <a:ext cx="3429000" cy="92392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 marR="23241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these</a:t>
            </a:r>
            <a:r>
              <a:rPr sz="1800" spc="-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Goal,</a:t>
            </a:r>
            <a:r>
              <a:rPr sz="1800" spc="-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Arial MT"/>
                <a:cs typeface="Arial MT"/>
              </a:rPr>
              <a:t>and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each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distinct</a:t>
            </a:r>
            <a:r>
              <a:rPr sz="18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Goal</a:t>
            </a: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Arial MT"/>
                <a:cs typeface="Arial MT"/>
              </a:rPr>
              <a:t>end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result</a:t>
            </a:r>
            <a:r>
              <a:rPr sz="18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separate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Use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AF50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2016</Words>
  <Application>Microsoft Office PowerPoint</Application>
  <PresentationFormat>On-screen Show (4:3)</PresentationFormat>
  <Paragraphs>334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What is the Software Life Cycle?</vt:lpstr>
      <vt:lpstr>Requirements Analysis via Use Cases</vt:lpstr>
      <vt:lpstr>What is Requirements Analysis?</vt:lpstr>
      <vt:lpstr>We perform Requirements Analysis to…</vt:lpstr>
      <vt:lpstr>A Requirement is a specific thing your system must satisfy in order to work correctly</vt:lpstr>
      <vt:lpstr>What is meant by Requirements?</vt:lpstr>
      <vt:lpstr>User Stories are a common way of expressing a Requirement of what the system must do:</vt:lpstr>
      <vt:lpstr>An Actor is a external agent that interacts with the system</vt:lpstr>
      <vt:lpstr>The Blackboard system incorporates the concept of “Student”, “Faculty”, and “Registrar” Actors, and each can achieve different Goals</vt:lpstr>
      <vt:lpstr>A Goal is a specific thing accomplished as a result of executing a Use Case</vt:lpstr>
      <vt:lpstr>Use Cases are an effective technique for narrating how a system works in fulfilling a User Story/Requirement</vt:lpstr>
      <vt:lpstr>ATM Login Demo</vt:lpstr>
      <vt:lpstr>Each Use Case explains one or more Scenarios that describe how the system should interact with an Actor to achieve a specific Goal</vt:lpstr>
      <vt:lpstr>A Use Case can contain more than a single Scenario</vt:lpstr>
      <vt:lpstr>Most people will expect your programs to work even when problems occur</vt:lpstr>
      <vt:lpstr>Alternate Scenarios of a Use Case describe atypical or exceptional situations (“Rainy day scenarios”)</vt:lpstr>
      <vt:lpstr>Use Cases have clear boundaries</vt:lpstr>
      <vt:lpstr>Often, one Use Case must first be satisfied before another Use Case can proceed</vt:lpstr>
      <vt:lpstr>Achieving a Goal may result in the creation of artifacts</vt:lpstr>
      <vt:lpstr>Meeting Goals of User Stories and their associated Use Cases</vt:lpstr>
      <vt:lpstr>Writing Use Cases can be an iterative process</vt:lpstr>
      <vt:lpstr>Use Case Templates are used to provide a degree of standardization to related Use Cases</vt:lpstr>
      <vt:lpstr>Group Exercise</vt:lpstr>
      <vt:lpstr>High Level Design</vt:lpstr>
      <vt:lpstr>Once Use Cases are completed, we have to design the system that solves the problem before we can build it</vt:lpstr>
      <vt:lpstr>Textual Analysis of Use Case scenarios is used to create high-level designs</vt:lpstr>
      <vt:lpstr>Textual Analysis is looking at the nouns and verbs in your Use Cases to figure out the classes and their methods</vt:lpstr>
      <vt:lpstr>Approach: Read through each Use Case, picking out the nouns appearing in the scenario descriptions</vt:lpstr>
      <vt:lpstr>After identifying nouns, eliminate redundancies</vt:lpstr>
      <vt:lpstr>The following nouns are not candidates for classes:</vt:lpstr>
      <vt:lpstr>There are three classifications of objects</vt:lpstr>
      <vt:lpstr>For each Use Case, draw a UML high- level Sequence Diagram showing the</vt:lpstr>
      <vt:lpstr>Boundary, Entity, and Control elements must obey the following relationships</vt:lpstr>
      <vt:lpstr>The following relationships are generally restricted or not permitted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SE-2030</dc:title>
  <dc:creator>Dr. Mark Hornick</dc:creator>
  <cp:lastModifiedBy>asresa moges</cp:lastModifiedBy>
  <cp:revision>1</cp:revision>
  <dcterms:created xsi:type="dcterms:W3CDTF">2025-02-16T08:29:20Z</dcterms:created>
  <dcterms:modified xsi:type="dcterms:W3CDTF">2025-02-16T09:31:21Z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2025-02-16T00:00:00Z</vt:filetime>
  </property>
  <property fmtid="{D5CDD505-2E9C-101B-9397-08002B2CF9AE}" pid="5" name="Producer">
    <vt:lpwstr>Microsoft® PowerPoint® 2016</vt:lpwstr>
  </property>
</Properties>
</file>