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E5B8-66A2-426E-824C-242F8DFC5A7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DD4-7370-4766-B749-FAE9AD335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80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E5B8-66A2-426E-824C-242F8DFC5A7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DD4-7370-4766-B749-FAE9AD335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7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E5B8-66A2-426E-824C-242F8DFC5A7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DD4-7370-4766-B749-FAE9AD335D6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143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E5B8-66A2-426E-824C-242F8DFC5A7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DD4-7370-4766-B749-FAE9AD335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022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E5B8-66A2-426E-824C-242F8DFC5A7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DD4-7370-4766-B749-FAE9AD335D6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733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E5B8-66A2-426E-824C-242F8DFC5A7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DD4-7370-4766-B749-FAE9AD335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469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E5B8-66A2-426E-824C-242F8DFC5A7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DD4-7370-4766-B749-FAE9AD335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468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E5B8-66A2-426E-824C-242F8DFC5A7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DD4-7370-4766-B749-FAE9AD335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28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E5B8-66A2-426E-824C-242F8DFC5A7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DD4-7370-4766-B749-FAE9AD335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83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E5B8-66A2-426E-824C-242F8DFC5A7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DD4-7370-4766-B749-FAE9AD335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93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E5B8-66A2-426E-824C-242F8DFC5A7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DD4-7370-4766-B749-FAE9AD335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41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E5B8-66A2-426E-824C-242F8DFC5A7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DD4-7370-4766-B749-FAE9AD335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9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E5B8-66A2-426E-824C-242F8DFC5A7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DD4-7370-4766-B749-FAE9AD335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4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E5B8-66A2-426E-824C-242F8DFC5A7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DD4-7370-4766-B749-FAE9AD335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4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E5B8-66A2-426E-824C-242F8DFC5A7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DD4-7370-4766-B749-FAE9AD335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85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E5B8-66A2-426E-824C-242F8DFC5A7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2DD4-7370-4766-B749-FAE9AD335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1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2E5B8-66A2-426E-824C-242F8DFC5A76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292DD4-7370-4766-B749-FAE9AD335D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83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nsdsn/world-happines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3AD4DF-8390-F627-2A3A-3331A9103138}"/>
              </a:ext>
            </a:extLst>
          </p:cNvPr>
          <p:cNvSpPr/>
          <p:nvPr/>
        </p:nvSpPr>
        <p:spPr>
          <a:xfrm>
            <a:off x="2011572" y="719073"/>
            <a:ext cx="75498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World Happiness Report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E1722B-3404-8117-BE70-2A1D85FA2A86}"/>
              </a:ext>
            </a:extLst>
          </p:cNvPr>
          <p:cNvSpPr/>
          <p:nvPr/>
        </p:nvSpPr>
        <p:spPr>
          <a:xfrm>
            <a:off x="790541" y="1982450"/>
            <a:ext cx="1061091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/>
              <a:t>Course End Project of DATA ANALYSIS AND</a:t>
            </a:r>
          </a:p>
          <a:p>
            <a:pPr algn="ctr"/>
            <a:r>
              <a:rPr lang="en-US" sz="4400" dirty="0"/>
              <a:t> VISUALIZATION- 22ADE01 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F72D09-2258-64EB-3100-BDDAA3C987E5}"/>
              </a:ext>
            </a:extLst>
          </p:cNvPr>
          <p:cNvSpPr/>
          <p:nvPr/>
        </p:nvSpPr>
        <p:spPr>
          <a:xfrm>
            <a:off x="317423" y="3558178"/>
            <a:ext cx="10016268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200" dirty="0"/>
              <a:t>Submitted by</a:t>
            </a:r>
          </a:p>
          <a:p>
            <a:r>
              <a:rPr lang="en-US" sz="3200" dirty="0"/>
              <a:t>MOHAMMED ABDUL RAFE SAJID,</a:t>
            </a:r>
          </a:p>
          <a:p>
            <a:r>
              <a:rPr lang="en-US" sz="3200" dirty="0"/>
              <a:t>160123737051,</a:t>
            </a:r>
          </a:p>
          <a:p>
            <a:r>
              <a:rPr lang="en-US" sz="3200" dirty="0"/>
              <a:t>IT-1 </a:t>
            </a:r>
          </a:p>
          <a:p>
            <a:r>
              <a:rPr lang="en-US" sz="3200" dirty="0"/>
              <a:t>CHAITANYA BHARATHI INSTITUTE OF TECHNOLOGY(A) 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8097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3C4028-8B21-4146-588E-194ABF7ACA5A}"/>
              </a:ext>
            </a:extLst>
          </p:cNvPr>
          <p:cNvSpPr/>
          <p:nvPr/>
        </p:nvSpPr>
        <p:spPr>
          <a:xfrm>
            <a:off x="377371" y="538370"/>
            <a:ext cx="10334171" cy="51398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>
              <a:buNone/>
            </a:pPr>
            <a:endParaRPr lang="en-US" sz="2000" dirty="0"/>
          </a:p>
          <a:p>
            <a:pPr algn="ctr">
              <a:buNone/>
            </a:pPr>
            <a:r>
              <a:rPr lang="en-US" sz="2800" b="1" dirty="0"/>
              <a:t>ABSTRACT</a:t>
            </a:r>
          </a:p>
          <a:p>
            <a:pPr algn="just">
              <a:buNone/>
            </a:pPr>
            <a:endParaRPr lang="en-US" sz="2000" dirty="0"/>
          </a:p>
          <a:p>
            <a:pPr algn="just">
              <a:buNone/>
            </a:pPr>
            <a:r>
              <a:rPr lang="en-US" sz="2000" dirty="0"/>
              <a:t>This project analyzes the World Happiness Report dataset from Kaggle to identify key factors influencing happiness across countries. Metrics include GDP per capita, social support, life expectancy, freedom, trust </a:t>
            </a:r>
          </a:p>
          <a:p>
            <a:pPr algn="just">
              <a:buNone/>
            </a:pPr>
            <a:r>
              <a:rPr lang="en-US" sz="2000" dirty="0"/>
              <a:t>in government, and generosity.</a:t>
            </a:r>
          </a:p>
          <a:p>
            <a:pPr algn="just">
              <a:buNone/>
            </a:pPr>
            <a:r>
              <a:rPr lang="en-US" sz="2000" dirty="0"/>
              <a:t>The analysis involves data cleaning, exploratory data analysis </a:t>
            </a:r>
          </a:p>
          <a:p>
            <a:pPr algn="just">
              <a:buNone/>
            </a:pPr>
            <a:r>
              <a:rPr lang="en-US" sz="2000" dirty="0"/>
              <a:t>(EDA), and visualizations using Matplotlib and Seaborn to uncover</a:t>
            </a:r>
          </a:p>
          <a:p>
            <a:pPr algn="just">
              <a:buNone/>
            </a:pPr>
            <a:r>
              <a:rPr lang="en-US" sz="2000" dirty="0"/>
              <a:t> trends and correlations. Statistical methods help pinpoint the most significant contributors to happiness.</a:t>
            </a:r>
          </a:p>
          <a:p>
            <a:pPr algn="just">
              <a:buNone/>
            </a:pPr>
            <a:r>
              <a:rPr lang="en-US" sz="2000" dirty="0"/>
              <a:t>Findings highlight that economic stability, strong social support, and low corruption are major drivers of happiness. Countries with higher GDP and better healthcare rank higher.</a:t>
            </a:r>
          </a:p>
          <a:p>
            <a:pPr algn="just"/>
            <a:r>
              <a:rPr lang="en-US" sz="2000" dirty="0"/>
              <a:t>The project, conducted in Google </a:t>
            </a:r>
            <a:r>
              <a:rPr lang="en-US" sz="2000" dirty="0" err="1"/>
              <a:t>Colab</a:t>
            </a:r>
            <a:r>
              <a:rPr lang="en-US" sz="2000" dirty="0"/>
              <a:t> and documented on GitHub, offers insights for policymakers aiming to improve societal well-being.</a:t>
            </a:r>
          </a:p>
        </p:txBody>
      </p:sp>
    </p:spTree>
    <p:extLst>
      <p:ext uri="{BB962C8B-B14F-4D97-AF65-F5344CB8AC3E}">
        <p14:creationId xmlns:p14="http://schemas.microsoft.com/office/powerpoint/2010/main" val="391201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CA415C-F4C1-CAC1-EAA2-1DE78101C5F7}"/>
              </a:ext>
            </a:extLst>
          </p:cNvPr>
          <p:cNvSpPr/>
          <p:nvPr/>
        </p:nvSpPr>
        <p:spPr>
          <a:xfrm>
            <a:off x="562707" y="1045518"/>
            <a:ext cx="10030265" cy="48320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None/>
            </a:pPr>
            <a:r>
              <a:rPr lang="en-IN" sz="2800" b="1" dirty="0"/>
              <a:t>Data Analysis &amp; Mathematical Models</a:t>
            </a:r>
          </a:p>
          <a:p>
            <a:pPr>
              <a:buNone/>
            </a:pPr>
            <a:endParaRPr lang="en-IN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Techniques used:</a:t>
            </a: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Descriptive Statistics (mean, median, std. deviation)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Correlation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Scatter and Boxplots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Key Relationships:</a:t>
            </a: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GDP vs. Happiness 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/>
              <a:t>Social Support vs. Happiness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Optional Prediction:</a:t>
            </a:r>
            <a:r>
              <a:rPr lang="en-IN" sz="2800" dirty="0"/>
              <a:t> Linear regression model to</a:t>
            </a:r>
          </a:p>
          <a:p>
            <a:r>
              <a:rPr lang="en-IN" sz="2800" dirty="0"/>
              <a:t>          predict happiness scores (if implemented)</a:t>
            </a:r>
          </a:p>
        </p:txBody>
      </p:sp>
    </p:spTree>
    <p:extLst>
      <p:ext uri="{BB962C8B-B14F-4D97-AF65-F5344CB8AC3E}">
        <p14:creationId xmlns:p14="http://schemas.microsoft.com/office/powerpoint/2010/main" val="316201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22CC77-151B-D1D8-250B-836C08C5EA58}"/>
              </a:ext>
            </a:extLst>
          </p:cNvPr>
          <p:cNvSpPr/>
          <p:nvPr/>
        </p:nvSpPr>
        <p:spPr>
          <a:xfrm>
            <a:off x="397907" y="561759"/>
            <a:ext cx="11475226" cy="75405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Libraries, Tools &amp; Modules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r>
              <a:rPr kumimoji="0" lang="en-I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matplotlib, seaborn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Google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Data preprocessing: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Visualization: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pairplot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(), heatmap(),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52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5693B6-8C39-8C53-D11D-25DAD0C22B91}"/>
              </a:ext>
            </a:extLst>
          </p:cNvPr>
          <p:cNvSpPr/>
          <p:nvPr/>
        </p:nvSpPr>
        <p:spPr>
          <a:xfrm>
            <a:off x="502582" y="800911"/>
            <a:ext cx="11689418" cy="45243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None/>
            </a:pPr>
            <a:r>
              <a:rPr lang="en-IN" sz="3200" b="1" dirty="0"/>
              <a:t>Data Visualization Tools &amp;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Seaborn: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Pairplots</a:t>
            </a:r>
            <a:r>
              <a:rPr lang="en-IN" sz="3200" dirty="0"/>
              <a:t>, </a:t>
            </a:r>
            <a:r>
              <a:rPr lang="en-IN" sz="3200" dirty="0" err="1"/>
              <a:t>Barplots</a:t>
            </a:r>
            <a:r>
              <a:rPr lang="en-IN" sz="3200" dirty="0"/>
              <a:t>, Heatmaps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Matplotlib: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Histograms, Scatterplots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EDA Insights:</a:t>
            </a:r>
            <a:endParaRPr lang="en-IN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Happiness is positively correlated with GDP, social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Regions like Europe score highest in happiness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Boxplots revealed regional disparities</a:t>
            </a:r>
          </a:p>
        </p:txBody>
      </p:sp>
    </p:spTree>
    <p:extLst>
      <p:ext uri="{BB962C8B-B14F-4D97-AF65-F5344CB8AC3E}">
        <p14:creationId xmlns:p14="http://schemas.microsoft.com/office/powerpoint/2010/main" val="9497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3985BD-D569-40D2-C4A2-1553CB058132}"/>
              </a:ext>
            </a:extLst>
          </p:cNvPr>
          <p:cNvSpPr/>
          <p:nvPr/>
        </p:nvSpPr>
        <p:spPr>
          <a:xfrm>
            <a:off x="427388" y="1785649"/>
            <a:ext cx="11587211" cy="32448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800" b="1" dirty="0"/>
              <a:t>Key Insights / Outcomes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Switzerland ranks highest in happiness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Economic indicators (GDP, life expectancy) show strongest correlation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Social support and trust in governance impact happiness positively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Countries with lower corruption tend to score better</a:t>
            </a:r>
          </a:p>
        </p:txBody>
      </p:sp>
    </p:spTree>
    <p:extLst>
      <p:ext uri="{BB962C8B-B14F-4D97-AF65-F5344CB8AC3E}">
        <p14:creationId xmlns:p14="http://schemas.microsoft.com/office/powerpoint/2010/main" val="268884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F152E-C6A1-851F-5216-C17A8FA28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99" y="523469"/>
            <a:ext cx="8430802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1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74D0A0-CA57-F0E8-66A9-8AD7589836C7}"/>
              </a:ext>
            </a:extLst>
          </p:cNvPr>
          <p:cNvSpPr/>
          <p:nvPr/>
        </p:nvSpPr>
        <p:spPr>
          <a:xfrm>
            <a:off x="539931" y="1827852"/>
            <a:ext cx="10601682" cy="334848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b="1" dirty="0"/>
              <a:t>Summary &amp; Conclusion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Cleaned and explored a real-world dataset effectively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Identified main contributors to happiness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Used statistical and visualization tools to derive conclusions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study emphasizes the role of economic and governance factors in well-being</a:t>
            </a:r>
          </a:p>
        </p:txBody>
      </p:sp>
    </p:spTree>
    <p:extLst>
      <p:ext uri="{BB962C8B-B14F-4D97-AF65-F5344CB8AC3E}">
        <p14:creationId xmlns:p14="http://schemas.microsoft.com/office/powerpoint/2010/main" val="175313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2E1497-63EA-C908-6CF2-CBEABB87117B}"/>
              </a:ext>
            </a:extLst>
          </p:cNvPr>
          <p:cNvSpPr/>
          <p:nvPr/>
        </p:nvSpPr>
        <p:spPr>
          <a:xfrm>
            <a:off x="1229247" y="1025994"/>
            <a:ext cx="7833363" cy="44339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3200" b="1" dirty="0"/>
              <a:t>References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Kaggle Dataset: </a:t>
            </a:r>
            <a:r>
              <a:rPr lang="en-IN" sz="3200" dirty="0">
                <a:hlinkClick r:id="rId2"/>
              </a:rPr>
              <a:t>World Happiness Report</a:t>
            </a:r>
            <a:endParaRPr lang="en-IN" sz="3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McKinney, W. – </a:t>
            </a:r>
            <a:r>
              <a:rPr lang="en-IN" sz="3200" i="1" dirty="0"/>
              <a:t>Python for Data Analysis</a:t>
            </a:r>
            <a:endParaRPr lang="en-IN" sz="3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Hunter, J.D. – </a:t>
            </a:r>
            <a:r>
              <a:rPr lang="en-IN" sz="3200" i="1" dirty="0"/>
              <a:t>Matplotlib Documentation</a:t>
            </a:r>
            <a:endParaRPr lang="en-IN" sz="3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Waskom, M.L. – </a:t>
            </a:r>
            <a:r>
              <a:rPr lang="en-IN" sz="3200" i="1" dirty="0"/>
              <a:t>Seaborn Documentation</a:t>
            </a:r>
            <a:endParaRPr lang="en-IN" sz="3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/>
              <a:t>Tukey, J.W. – </a:t>
            </a:r>
            <a:r>
              <a:rPr lang="en-IN" sz="3200" i="1" dirty="0"/>
              <a:t>Exploratory Data Analysis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020131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408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ABDUL RAFE SAJID</dc:creator>
  <cp:lastModifiedBy>MOHAMMED ABDUL RAFE SAJID</cp:lastModifiedBy>
  <cp:revision>1</cp:revision>
  <dcterms:created xsi:type="dcterms:W3CDTF">2025-04-26T05:27:31Z</dcterms:created>
  <dcterms:modified xsi:type="dcterms:W3CDTF">2025-04-26T05:51:52Z</dcterms:modified>
</cp:coreProperties>
</file>