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0" r:id="rId3"/>
    <p:sldMasterId id="214748367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8" r:id="rId13"/>
    <p:sldId id="269" r:id="rId14"/>
    <p:sldId id="266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1405467" y="1076400"/>
            <a:ext cx="6849533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dirty="0"/>
              <a:t>Failed Banking Transaction Analysis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1405467" y="2581200"/>
            <a:ext cx="7319133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dirty="0"/>
              <a:t>Ingesting, Cleaning, Processing &amp; Visualizing Failed Transactions on Google Cloud</a:t>
            </a: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>
            <a:cxnSpLocks/>
          </p:cNvCxnSpPr>
          <p:nvPr/>
        </p:nvCxnSpPr>
        <p:spPr>
          <a:xfrm>
            <a:off x="1405467" y="2581200"/>
            <a:ext cx="6620040" cy="3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2E5C52-448A-B539-34A9-CB50B074F57D}"/>
              </a:ext>
            </a:extLst>
          </p:cNvPr>
          <p:cNvSpPr txBox="1"/>
          <p:nvPr/>
        </p:nvSpPr>
        <p:spPr>
          <a:xfrm>
            <a:off x="2408464" y="390916"/>
            <a:ext cx="49802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Analysis and Visualization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5B405-B2AA-A060-D159-16196D152BB4}"/>
              </a:ext>
            </a:extLst>
          </p:cNvPr>
          <p:cNvSpPr txBox="1"/>
          <p:nvPr/>
        </p:nvSpPr>
        <p:spPr>
          <a:xfrm>
            <a:off x="1494064" y="1167493"/>
            <a:ext cx="69886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Time-based failure spikes</a:t>
            </a:r>
            <a:endParaRPr lang="en-US" sz="2000" dirty="0"/>
          </a:p>
          <a:p>
            <a:endParaRPr lang="en-US" sz="2000" dirty="0"/>
          </a:p>
          <a:p>
            <a:r>
              <a:rPr lang="en-IN" sz="2000" dirty="0"/>
              <a:t>Branch/city-wise failure rate</a:t>
            </a:r>
            <a:endParaRPr lang="en-US" sz="2000" dirty="0"/>
          </a:p>
          <a:p>
            <a:endParaRPr lang="en-US" sz="2000" dirty="0"/>
          </a:p>
          <a:p>
            <a:r>
              <a:rPr lang="en-IN" sz="2000" dirty="0"/>
              <a:t>Transaction type vs failure rate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BigQuery</a:t>
            </a:r>
            <a:r>
              <a:rPr lang="en-US" sz="2000" dirty="0"/>
              <a:t> with Google Data Studio or Looker Studio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084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2008414" y="971640"/>
            <a:ext cx="5058746" cy="65305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Conclusions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dirty="0"/>
              <a:t>This project delivers a complete cloud data pipeline for failed transaction monitoring. Using </a:t>
            </a:r>
            <a:r>
              <a:rPr lang="en-US" sz="1800" dirty="0" err="1"/>
              <a:t>PySpark</a:t>
            </a:r>
            <a:r>
              <a:rPr lang="en-US" sz="1800" dirty="0"/>
              <a:t> and GCP services, it ensures real-time processing, secure storage, and accessible insights for strategic decision-making in banking operations.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 idx="4294967295"/>
          </p:nvPr>
        </p:nvSpPr>
        <p:spPr>
          <a:xfrm>
            <a:off x="2319866" y="1608667"/>
            <a:ext cx="6659093" cy="145626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5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Thank you!</a:t>
            </a:r>
            <a:endParaRPr lang="fr-FR" sz="55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2396066" y="876240"/>
            <a:ext cx="4097867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Introduction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1710267" y="1961999"/>
            <a:ext cx="4944534" cy="249146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800" dirty="0"/>
              <a:t>This project focuses on developing a scalable cloud-based system that ingests banking transaction data from multiple CSV files, cleans and processes the data using </a:t>
            </a:r>
            <a:r>
              <a:rPr lang="en-IN" sz="1800" dirty="0" err="1"/>
              <a:t>PySpark</a:t>
            </a:r>
            <a:r>
              <a:rPr lang="en-IN" sz="1800" dirty="0"/>
              <a:t> on a Google Cloud </a:t>
            </a:r>
            <a:r>
              <a:rPr lang="en-IN" sz="1800" dirty="0" err="1"/>
              <a:t>Dataproc</a:t>
            </a:r>
            <a:r>
              <a:rPr lang="en-IN" sz="1800" dirty="0"/>
              <a:t> cluster, stores failed transactions in Cloud SQL, and enables data analysis through </a:t>
            </a:r>
            <a:r>
              <a:rPr lang="en-IN" sz="1800" dirty="0" err="1"/>
              <a:t>BigQuery</a:t>
            </a:r>
            <a:r>
              <a:rPr lang="en-IN" sz="1800" dirty="0"/>
              <a:t> for insights and visualization.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Project Overview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1647720" y="220436"/>
            <a:ext cx="5419440" cy="11511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Objective of the Project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subTitle"/>
          </p:nvPr>
        </p:nvSpPr>
        <p:spPr>
          <a:xfrm>
            <a:off x="1647720" y="1510393"/>
            <a:ext cx="5419440" cy="29146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US" sz="1800" dirty="0"/>
              <a:t>Automate ingestion of CSV transaction data from multiple bank branches and cities</a:t>
            </a:r>
          </a:p>
          <a:p>
            <a:r>
              <a:rPr lang="en-US" sz="1800" dirty="0"/>
              <a:t>Clean and merge data using </a:t>
            </a:r>
            <a:r>
              <a:rPr lang="en-US" sz="1800" dirty="0" err="1"/>
              <a:t>PySpark</a:t>
            </a:r>
            <a:endParaRPr lang="en-US" sz="1800" dirty="0"/>
          </a:p>
          <a:p>
            <a:r>
              <a:rPr lang="en-US" sz="1800" dirty="0"/>
              <a:t>Filter and extract failed transactions</a:t>
            </a:r>
          </a:p>
          <a:p>
            <a:r>
              <a:rPr lang="en-US" sz="1800" dirty="0"/>
              <a:t>Store processed data in Cloud SQL</a:t>
            </a:r>
          </a:p>
          <a:p>
            <a:r>
              <a:rPr lang="en-US" sz="1800" dirty="0"/>
              <a:t>Enable advanced analytics and visualization in </a:t>
            </a:r>
            <a:r>
              <a:rPr lang="en-US" sz="1800" dirty="0" err="1"/>
              <a:t>BigQuery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914399" y="212272"/>
            <a:ext cx="6955971" cy="67422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Tools and Technologies Used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32A7FF0-7949-38FA-F79C-ECC4C4B75BCF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973666" y="1074171"/>
            <a:ext cx="420249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800" b="1" dirty="0"/>
              <a:t>Languages</a:t>
            </a:r>
            <a:r>
              <a:rPr lang="en-IN" sz="1800" dirty="0"/>
              <a:t>: Python, 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IN" sz="1800" dirty="0"/>
            </a:br>
            <a:r>
              <a:rPr lang="en-IN" sz="1800" b="1" dirty="0"/>
              <a:t>Frameworks</a:t>
            </a:r>
            <a:r>
              <a:rPr lang="en-IN" sz="1800" dirty="0"/>
              <a:t>: </a:t>
            </a:r>
            <a:r>
              <a:rPr lang="en-IN" sz="1800" dirty="0" err="1"/>
              <a:t>PySpark</a:t>
            </a:r>
            <a:endParaRPr lang="en-IN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IN" sz="1800" dirty="0"/>
            </a:br>
            <a:r>
              <a:rPr lang="en-IN" sz="1800" b="1" dirty="0"/>
              <a:t>Platforms</a:t>
            </a:r>
            <a:r>
              <a:rPr lang="en-IN" sz="1800" dirty="0"/>
              <a:t>: Google Cloud Platform (GCP)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IN" sz="1800" dirty="0"/>
            </a:br>
            <a:r>
              <a:rPr lang="en-IN" sz="1800" b="1" dirty="0"/>
              <a:t>Services</a:t>
            </a:r>
            <a:r>
              <a:rPr lang="en-IN" sz="1800" dirty="0"/>
              <a:t>: Cloud Storage, </a:t>
            </a:r>
            <a:r>
              <a:rPr lang="en-IN" sz="1800" dirty="0" err="1"/>
              <a:t>Dataproc</a:t>
            </a:r>
            <a:r>
              <a:rPr lang="en-IN" sz="1800" dirty="0"/>
              <a:t>, Cloud SQL (MySQL), </a:t>
            </a:r>
            <a:r>
              <a:rPr lang="en-IN" sz="1800" dirty="0" err="1"/>
              <a:t>BigQuery</a:t>
            </a:r>
            <a:endParaRPr lang="en-IN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IN" sz="1800" dirty="0"/>
            </a:br>
            <a:r>
              <a:rPr lang="en-IN" sz="1800" b="1" dirty="0"/>
              <a:t>Tools</a:t>
            </a:r>
            <a:r>
              <a:rPr lang="en-IN" sz="1800" dirty="0"/>
              <a:t>: </a:t>
            </a:r>
            <a:r>
              <a:rPr lang="en-IN" sz="1800" dirty="0" err="1"/>
              <a:t>gsutil</a:t>
            </a:r>
            <a:r>
              <a:rPr lang="en-IN" sz="1800" dirty="0"/>
              <a:t>, </a:t>
            </a:r>
            <a:r>
              <a:rPr lang="en-IN" sz="1800" dirty="0" err="1"/>
              <a:t>SparkSession</a:t>
            </a:r>
            <a:r>
              <a:rPr lang="en-IN" sz="1800" dirty="0"/>
              <a:t>, JDBC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CFD15-ADD0-0498-930D-F044FE3FFA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71" y="1422250"/>
            <a:ext cx="3257549" cy="24431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647720" y="220436"/>
            <a:ext cx="5419440" cy="60415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Project Workflow Overview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4DC8D-EE69-3E56-D33D-A8579E4C1948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647825" y="1132188"/>
            <a:ext cx="443416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files uploaded to GCP Cloud Storage via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gsutil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 runs 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Dataproc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single-node cluster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 or blank rows removed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data saved as consolidated 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Failed transactions filtered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 stored in Cloud 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Connected 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1738993" y="669471"/>
            <a:ext cx="6213020" cy="81642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600" dirty="0"/>
              <a:t> Data Ingestion &amp; Cleaning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04B23E-5E1B-5FF1-19A6-524A4C775C73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738993" y="2087985"/>
            <a:ext cx="542925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 from 3 cities × 5 branches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 uploaded to GCP bucket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gsutil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reads all files, removes null and blank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into a single clean CSV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1934935" y="106136"/>
            <a:ext cx="5812971" cy="141242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200" dirty="0"/>
              <a:t>Filtering Failed Transactions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6644CE4-BD14-B17E-BF4B-D953F1D3CCD8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706336" y="2291594"/>
            <a:ext cx="64661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filters transactions where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status = 'FAILED’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relevant columns are extracted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 stored using JDBC into Cloud SQL (MySQL)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DCC5CE-A52A-1C14-0274-2B57894980D2}"/>
              </a:ext>
            </a:extLst>
          </p:cNvPr>
          <p:cNvSpPr txBox="1"/>
          <p:nvPr/>
        </p:nvSpPr>
        <p:spPr>
          <a:xfrm>
            <a:off x="1551214" y="243957"/>
            <a:ext cx="64824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  <a:p>
            <a:r>
              <a:rPr lang="en-IN" sz="2800" dirty="0"/>
              <a:t>Data Storage &amp; </a:t>
            </a:r>
            <a:r>
              <a:rPr lang="en-IN" sz="2800" dirty="0" err="1"/>
              <a:t>BigQuery</a:t>
            </a:r>
            <a:r>
              <a:rPr lang="en-IN" sz="2800" dirty="0"/>
              <a:t> Integration</a:t>
            </a:r>
          </a:p>
          <a:p>
            <a:endParaRPr lang="en-IN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08E40-E383-97EE-F8CC-3E9346F0260F}"/>
              </a:ext>
            </a:extLst>
          </p:cNvPr>
          <p:cNvSpPr txBox="1"/>
          <p:nvPr/>
        </p:nvSpPr>
        <p:spPr>
          <a:xfrm>
            <a:off x="1706336" y="1992086"/>
            <a:ext cx="5788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SQL table holds failed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BigQuery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reads data using federated queries or data connectors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detailed analysis and visual dashboards</a:t>
            </a:r>
          </a:p>
        </p:txBody>
      </p:sp>
    </p:spTree>
    <p:extLst>
      <p:ext uri="{BB962C8B-B14F-4D97-AF65-F5344CB8AC3E}">
        <p14:creationId xmlns:p14="http://schemas.microsoft.com/office/powerpoint/2010/main" val="1092148037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353</Words>
  <Application>Microsoft Office PowerPoint</Application>
  <PresentationFormat>On-screen Show (16:9)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Unicode MS</vt:lpstr>
      <vt:lpstr>Montserrat</vt:lpstr>
      <vt:lpstr>OpenSymbol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Failed Banking Transaction Analysis</vt:lpstr>
      <vt:lpstr>Introduction</vt:lpstr>
      <vt:lpstr>Project Overview</vt:lpstr>
      <vt:lpstr>Objective of the Project</vt:lpstr>
      <vt:lpstr>Tools and Technologies Used</vt:lpstr>
      <vt:lpstr>Project Workflow Overview</vt:lpstr>
      <vt:lpstr> Data Ingestion &amp; Cleaning</vt:lpstr>
      <vt:lpstr>Filtering Failed Transactions</vt:lpstr>
      <vt:lpstr>PowerPoint Presentation</vt:lpstr>
      <vt:lpstr>PowerPoint Presentation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Mohammed AbdulRahman</dc:creator>
  <cp:lastModifiedBy>ayesha tasneem</cp:lastModifiedBy>
  <cp:revision>4</cp:revision>
  <dcterms:modified xsi:type="dcterms:W3CDTF">2025-05-09T09:29:22Z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2025-04-14T01:24:45Z</dcterms:created>
  <dc:creator>Unknown Creator</dc:creator>
  <dc:description/>
  <dc:language>en-US</dc:language>
  <cp:lastModifiedBy>Unknown Creator</cp:lastModifiedBy>
  <dcterms:modified xsi:type="dcterms:W3CDTF">2025-04-14T01:24:45Z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