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7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9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A37BD-5000-4AF6-B1AE-D0B36A27A591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E8133-5782-4C74-9AEC-0E160B6C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6C87-5801-4929-AAE6-BC25B62AC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 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996B7-EEBC-4899-BD6E-1256AAE84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B169F-3DE3-40F2-84BB-3FCE056E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83" y="5498884"/>
            <a:ext cx="1277255" cy="1252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07645-3928-46BF-AEE0-DF73944A4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53" y="106231"/>
            <a:ext cx="4514850" cy="2200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3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0FEA-DF0C-457E-958A-D26B7D76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1894"/>
            <a:ext cx="10131425" cy="1456267"/>
          </a:xfrm>
        </p:spPr>
        <p:txBody>
          <a:bodyPr/>
          <a:lstStyle/>
          <a:p>
            <a:r>
              <a:rPr lang="en-US" b="1" dirty="0"/>
              <a:t>Syllabus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0A23-1B01-455E-B676-349719FB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Dynamic programming</a:t>
            </a:r>
          </a:p>
          <a:p>
            <a:pPr marL="0" indent="0">
              <a:buNone/>
            </a:pPr>
            <a:r>
              <a:rPr lang="en-US" dirty="0"/>
              <a:t>2.   Greedy Algorithm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0231F-F9D6-4DE9-AED9-CFB625C71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2" y="928573"/>
            <a:ext cx="4037815" cy="2271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443A1-74B0-41B0-AF93-5EAA3DDF9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87" y="3333750"/>
            <a:ext cx="4514850" cy="2533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711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Data Structure and algorithm  2</vt:lpstr>
      <vt:lpstr>Syllabus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 2</dc:title>
  <dc:creator>rahat</dc:creator>
  <cp:lastModifiedBy>rahat</cp:lastModifiedBy>
  <cp:revision>1</cp:revision>
  <dcterms:created xsi:type="dcterms:W3CDTF">2023-05-29T16:31:43Z</dcterms:created>
  <dcterms:modified xsi:type="dcterms:W3CDTF">2023-05-29T16:41:28Z</dcterms:modified>
</cp:coreProperties>
</file>