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5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2226" y="2818180"/>
            <a:ext cx="10791153" cy="203606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226" y="4854248"/>
            <a:ext cx="10791153" cy="1018033"/>
          </a:xfrm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rgbClr val="FE920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521-6369-45E0-BA28-0088B10821A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49AB-767B-4643-BA13-11F4989A7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521-6369-45E0-BA28-0088B10821A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49AB-767B-4643-BA13-11F4989A7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3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521-6369-45E0-BA28-0088B10821A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49AB-767B-4643-BA13-11F4989A7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13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521-6369-45E0-BA28-0088B10821A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49AB-767B-4643-BA13-11F4989A7471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219" y="3692525"/>
            <a:ext cx="195156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995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28" y="171295"/>
            <a:ext cx="10587545" cy="162885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E920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227" y="2003754"/>
            <a:ext cx="10587547" cy="4275740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521-6369-45E0-BA28-0088B10821A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49AB-767B-4643-BA13-11F4989A7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3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654" y="374901"/>
            <a:ext cx="8958692" cy="1221639"/>
          </a:xfrm>
          <a:noFill/>
        </p:spPr>
        <p:txBody>
          <a:bodyPr>
            <a:normAutofit/>
          </a:bodyPr>
          <a:lstStyle>
            <a:lvl1pPr algn="l">
              <a:defRPr sz="4800">
                <a:solidFill>
                  <a:srgbClr val="FE920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6654" y="1596541"/>
            <a:ext cx="8958692" cy="4681415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521-6369-45E0-BA28-0088B10821A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49AB-767B-4643-BA13-11F4989A7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8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521-6369-45E0-BA28-0088B10821A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49AB-767B-4643-BA13-11F4989A7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4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521-6369-45E0-BA28-0088B10821A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49AB-767B-4643-BA13-11F4989A7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3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5"/>
            <a:ext cx="10994760" cy="1425245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E920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6" y="2391925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6" y="3021787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391925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3021787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521-6369-45E0-BA28-0088B10821A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49AB-767B-4643-BA13-11F4989A7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51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521-6369-45E0-BA28-0088B10821A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49AB-767B-4643-BA13-11F4989A7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8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521-6369-45E0-BA28-0088B10821A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49AB-767B-4643-BA13-11F4989A7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9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521-6369-45E0-BA28-0088B10821A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49AB-767B-4643-BA13-11F4989A7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7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4A521-6369-45E0-BA28-0088B10821A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849AB-767B-4643-BA13-11F4989A74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01824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BA15B-5980-42F4-B716-1044D75A8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730" y="3837127"/>
            <a:ext cx="4812705" cy="1856523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Database</a:t>
            </a:r>
            <a:r>
              <a:rPr lang="fr-FR" dirty="0"/>
              <a:t> Management System Lecture 2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3B643-CE47-4A19-BF39-F567149D6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973" y="5646377"/>
            <a:ext cx="5725515" cy="753526"/>
          </a:xfrm>
        </p:spPr>
        <p:txBody>
          <a:bodyPr/>
          <a:lstStyle/>
          <a:p>
            <a:r>
              <a:rPr lang="en-US" dirty="0"/>
              <a:t>By Mohammed Ahsan </a:t>
            </a:r>
            <a:r>
              <a:rPr lang="en-US" dirty="0" err="1"/>
              <a:t>Meah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D8CC23-4AA6-493C-932F-80CC52C10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936" y="68523"/>
            <a:ext cx="917771" cy="900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67569A-889A-42FA-94E9-291121F66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808" y="2387596"/>
            <a:ext cx="1556218" cy="21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30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181ECF-1A0D-4FB7-AA9D-507A6CB05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75" y="2507530"/>
            <a:ext cx="10254249" cy="325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05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EFA2DB-5D2F-4F8F-8D53-538DFFB3A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319" y="1818537"/>
            <a:ext cx="8547361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90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E6DC6D-186B-4951-A86E-0AC473D46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75" y="1859732"/>
            <a:ext cx="45148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9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DE82A1-2ACD-441A-90B7-43D110D81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31" y="2733774"/>
            <a:ext cx="10181537" cy="277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3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DC50A7-53F6-4E19-A280-AD0EF62C5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886" y="2010580"/>
            <a:ext cx="7611498" cy="454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4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C651ED-8D50-471B-8F51-EB58F08B5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49" y="2752628"/>
            <a:ext cx="10849102" cy="268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3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BDF3FD-8E3A-45D1-9DC2-D992EF68D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668" y="1970797"/>
            <a:ext cx="7126664" cy="439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BA3397-9BE0-434F-BAC0-115CE9582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44" y="1831096"/>
            <a:ext cx="9360815" cy="480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B67639-588F-433D-AFE4-437A36A42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334" y="2441543"/>
            <a:ext cx="8696504" cy="358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52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E9A9C3-E4CB-4F37-8853-80BF2434B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32" y="1759093"/>
            <a:ext cx="7532017" cy="492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66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479E69-5C45-41F9-8C52-FFA8D2CEC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357" y="1744431"/>
            <a:ext cx="6655325" cy="495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92299"/>
      </p:ext>
    </p:extLst>
  </p:cSld>
  <p:clrMapOvr>
    <a:masterClrMapping/>
  </p:clrMapOvr>
</p:sld>
</file>

<file path=ppt/theme/theme1.xml><?xml version="1.0" encoding="utf-8"?>
<a:theme xmlns:a="http://schemas.openxmlformats.org/drawingml/2006/main" name="162358-blueberries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162358-blueberries-template-16x9</Template>
  <TotalTime>23</TotalTime>
  <Words>9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162358-blueberries-template-16x9</vt:lpstr>
      <vt:lpstr>Database Management System Lecture 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 Lecture 2 </dc:title>
  <dc:creator>rahat</dc:creator>
  <cp:lastModifiedBy>rahat</cp:lastModifiedBy>
  <cp:revision>2</cp:revision>
  <dcterms:created xsi:type="dcterms:W3CDTF">2023-06-22T05:30:47Z</dcterms:created>
  <dcterms:modified xsi:type="dcterms:W3CDTF">2023-06-22T05:54:52Z</dcterms:modified>
</cp:coreProperties>
</file>