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29E31-F5FA-49E3-A234-FF2893D5E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2A19E-D70C-4D6A-8CE2-88273CD93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38629-EC56-401C-990E-2A82793C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6196F-E2B0-4815-B528-228360148BB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13184-55FF-421A-8340-AA1608C50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64480-CD9E-45BC-BF1F-FD5F8AAF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59F32-1B61-4442-B6EF-0A7C43C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2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2F67-9B79-4BE2-ABE0-5AC2F14F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09B86-405F-4127-8404-89FB638AC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2F8D0-6227-43EF-AB9C-FF3ADB4B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6196F-E2B0-4815-B528-228360148BB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BCD4E-7792-4D3C-894B-B4CEBDDA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04961-35C1-4C7B-968F-049429B3B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59F32-1B61-4442-B6EF-0A7C43C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8A8D2-382A-49E1-90CC-5ED2673620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D8D15C-07EC-44D3-9A88-D396F075B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1CEAF-96B6-409B-80E0-47CD502D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6196F-E2B0-4815-B528-228360148BB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CA841-5A34-45BB-B517-0F1E8FEA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DD8A2-5A53-4CCB-81EF-04BB07FD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59F32-1B61-4442-B6EF-0A7C43C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26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09075-A148-4097-97AA-5C2862FA7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4A7C-C410-4D80-85A1-0521D85B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FF91E-288D-4502-B2A3-A1B950ED3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6196F-E2B0-4815-B528-228360148BB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0D2AF-9FB4-4E4F-A8DB-043B1B76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FB183-0C6C-4162-83CD-5FA97935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59F32-1B61-4442-B6EF-0A7C43C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3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8B34-F380-41A2-8724-7BEE8F60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EB824-3237-4859-9425-527B3229C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6E2E2-B125-4684-B2FC-FDD8C2CF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6196F-E2B0-4815-B528-228360148BB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E5104-A749-4270-84F7-194597B10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36BA-AC24-4105-B4C8-A339777B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59F32-1B61-4442-B6EF-0A7C43C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59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57EA-5C6F-46D3-8A69-24711D7B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1EC9-0FAA-45D6-8ECA-2F2F67921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4D01B4-0616-4A0C-9C69-7A41F8EF2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43469-DA98-4D96-A481-1DD2B159A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6196F-E2B0-4815-B528-228360148BB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C32AF-5304-4431-8F5D-6DBBC0A5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EEEAC-F0E5-459B-B358-4A601CFC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59F32-1B61-4442-B6EF-0A7C43C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07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5ECB-8B0B-40B2-9BFB-3E735C0B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33388-34C9-4D99-8B53-986C8397B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B2947-DA02-4A68-8F6D-6F9675535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6B9F7D-94ED-499A-90E0-67119F252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4BA280-8AD2-4A4E-B074-FA4A309E5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B74E57-D583-4D35-BBEB-4B860EC2B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6196F-E2B0-4815-B528-228360148BB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89600-FA04-47BF-A438-41A39B4E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44D683-70E0-4441-8427-1A368A001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59F32-1B61-4442-B6EF-0A7C43C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9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74F3D-1E2D-4BCC-8C18-8BB9CA33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A3312-06E7-4914-9006-BBFAC5AD4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6196F-E2B0-4815-B528-228360148BB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1F18C5-6D1D-4715-9678-023BA3A9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3173F-2986-4087-A146-6CA4ADF4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59F32-1B61-4442-B6EF-0A7C43C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8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6A5344-2BCA-4EB5-A3D8-3FAB23D3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6196F-E2B0-4815-B528-228360148BB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BE1F6-3522-4A54-8F41-7584AC45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43EF7-30F8-4569-9780-9D5A66D4B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59F32-1B61-4442-B6EF-0A7C43C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0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F663-F393-4F0A-B233-137D4186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10366-9633-475E-BA4C-9086EE798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20A2E-C55D-4D3B-AB84-5C7E98D72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4ED03-624D-45BC-8BFF-226C95FA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6196F-E2B0-4815-B528-228360148BB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CE44C-E041-40BE-A87D-BDD81A18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D2E46-2275-4021-A270-A5A96143F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59F32-1B61-4442-B6EF-0A7C43C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7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29FC9-C947-4A1C-A30E-27414DF84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50733-E7C4-4B2A-8CB0-0B0A0220CC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1D58D-A3E5-451C-BEEE-B88E7C5FC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38377-5C05-466F-9D80-584AF848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8A6196F-E2B0-4815-B528-228360148BB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18E4DD-2C3F-4145-A4A1-8E4A7ECF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B2F16-65BF-403D-AA03-10EFBD06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59F32-1B61-4442-B6EF-0A7C43C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2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B0F0A72-6505-43BB-8597-9C25914AD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358AC25-80A9-40C4-A66A-CE3487B84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99CC786-6912-4CBC-8B51-4195E96784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8A6196F-E2B0-4815-B528-228360148BBC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7DCBDDD-16D5-45A3-9BBB-80AE524A97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CDDD536-21FA-468E-985F-54DB12DFF32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1959F32-1B61-4442-B6EF-0A7C43C8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8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EAEEF-DDA5-45DB-8E5C-3088B71D2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414" y="182937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Database Management System Lecture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10301-8E33-4AEE-B79F-01D50BE87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1301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By Mohammed Ahsan </a:t>
            </a:r>
            <a:r>
              <a:rPr lang="en-US" dirty="0" err="1">
                <a:solidFill>
                  <a:schemeClr val="bg1"/>
                </a:solidFill>
              </a:rPr>
              <a:t>Meah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87100-B0F2-490B-8D3B-695FBD32BA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824" y="5600078"/>
            <a:ext cx="1013305" cy="9939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431CA6-1ED1-4BB3-8964-EA8F706296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512" y="609761"/>
            <a:ext cx="1579616" cy="221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00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91300B-5AD0-4249-864F-377E50B5B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8575" y="1171575"/>
            <a:ext cx="451485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08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143C8A-C776-401A-B42A-A9C58878E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338" y="839821"/>
            <a:ext cx="6877324" cy="517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4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6F552-2C22-4DD4-AF2D-A032D5AC5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427" y="1197915"/>
            <a:ext cx="7879146" cy="446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2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E3B2C-9D07-4054-88DB-0E5275526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767" y="749411"/>
            <a:ext cx="1242168" cy="4572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E5CB6C-06DF-4405-8114-47A9C304A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687" y="1411373"/>
            <a:ext cx="4753544" cy="518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46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1107A0-10CB-489A-86CB-B56F00A28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768" y="1974280"/>
            <a:ext cx="7835851" cy="290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53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261E8-B7D1-434E-8A81-95431ED23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127" y="2686486"/>
            <a:ext cx="7686240" cy="14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99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44DD60-CE85-4258-9F6A-6CD7868B9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188" y="879889"/>
            <a:ext cx="8123624" cy="509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44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C5ABF0-CB9E-49A1-A698-A853A110D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519" y="1400615"/>
            <a:ext cx="8864090" cy="405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56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3140CB-F4BB-4D2D-9215-83B14155E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343" y="415029"/>
            <a:ext cx="8009314" cy="602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08435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013</Template>
  <TotalTime>30</TotalTime>
  <Words>9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Diseño predeterminado</vt:lpstr>
      <vt:lpstr>Database Management System Lecture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 Lecture 1</dc:title>
  <dc:creator>rahat</dc:creator>
  <cp:lastModifiedBy>rahat</cp:lastModifiedBy>
  <cp:revision>1</cp:revision>
  <dcterms:created xsi:type="dcterms:W3CDTF">2023-06-21T09:26:55Z</dcterms:created>
  <dcterms:modified xsi:type="dcterms:W3CDTF">2023-06-21T09:57:33Z</dcterms:modified>
</cp:coreProperties>
</file>