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00147"/>
            <a:ext cx="10985931" cy="263589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246" y="4447033"/>
            <a:ext cx="10995092" cy="142524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74901"/>
            <a:ext cx="1104882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7" y="374901"/>
            <a:ext cx="835536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724256"/>
            <a:ext cx="835536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80" y="374900"/>
            <a:ext cx="10767081" cy="1018035"/>
          </a:xfrm>
        </p:spPr>
        <p:txBody>
          <a:bodyPr>
            <a:normAutofit/>
          </a:bodyPr>
          <a:lstStyle>
            <a:lvl1pPr algn="r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1956863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15053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956862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15053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9F09-A58D-4CEF-A5AA-C6E74A64BB2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D961-8262-4060-859A-5AFEA2EE4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1165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4CEF-2759-415E-971E-24E3053F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130" y="1696825"/>
            <a:ext cx="5430401" cy="2739214"/>
          </a:xfrm>
        </p:spPr>
        <p:txBody>
          <a:bodyPr/>
          <a:lstStyle/>
          <a:p>
            <a:r>
              <a:rPr lang="en-US" dirty="0"/>
              <a:t>Logical operator – Implication (part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0AE60-1071-4B5F-80AE-B18ED86C1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DC067-5D54-4463-8F4D-8DC7FBA55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04" y="5427028"/>
            <a:ext cx="1170499" cy="114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55717-1183-499C-8C5A-F653121C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71" y="410202"/>
            <a:ext cx="1471332" cy="1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D8F8D-BA32-4239-8D7F-255A2336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2236786"/>
            <a:ext cx="7011008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5F8FA-95D4-4BAB-A0F6-F7E7A72F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89" y="1904321"/>
            <a:ext cx="842845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FA647-7D02-4138-82B0-696D120C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2" y="1919167"/>
            <a:ext cx="8497036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520C4-7F01-4A79-82C1-AAD8D777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21" y="1676938"/>
            <a:ext cx="8550381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3E24F-D3A3-4090-A8EB-72606A66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6" y="2003809"/>
            <a:ext cx="7925487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02CDE-131B-4943-8480-7C1C3CAF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07" y="1888012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6205"/>
      </p:ext>
    </p:extLst>
  </p:cSld>
  <p:clrMapOvr>
    <a:masterClrMapping/>
  </p:clrMapOvr>
</p:sld>
</file>

<file path=ppt/theme/theme1.xml><?xml version="1.0" encoding="utf-8"?>
<a:theme xmlns:a="http://schemas.openxmlformats.org/drawingml/2006/main" name="162577-wor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162577-work-template-16x9</Template>
  <TotalTime>12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162577-work-template-16x9</vt:lpstr>
      <vt:lpstr>Logical operator – Implication (part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 – Implication (part 3)</dc:title>
  <dc:creator>rahat</dc:creator>
  <cp:lastModifiedBy>rahat</cp:lastModifiedBy>
  <cp:revision>1</cp:revision>
  <dcterms:created xsi:type="dcterms:W3CDTF">2023-06-16T13:49:49Z</dcterms:created>
  <dcterms:modified xsi:type="dcterms:W3CDTF">2023-06-16T14:01:51Z</dcterms:modified>
</cp:coreProperties>
</file>