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" y="578507"/>
            <a:ext cx="8336895" cy="142524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9" y="2003754"/>
            <a:ext cx="8336895" cy="1425247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0070C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570D-F1D9-42FD-94CF-B16CB37DA9C6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0648-75D4-4C4E-9EA2-03B038B45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0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570D-F1D9-42FD-94CF-B16CB37DA9C6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0648-75D4-4C4E-9EA2-03B038B45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4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570D-F1D9-42FD-94CF-B16CB37DA9C6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0648-75D4-4C4E-9EA2-03B038B45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23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570D-F1D9-42FD-94CF-B16CB37DA9C6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0648-75D4-4C4E-9EA2-03B038B45A6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43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00" y="374900"/>
            <a:ext cx="10992000" cy="91200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375548"/>
            <a:ext cx="10994760" cy="4106904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570D-F1D9-42FD-94CF-B16CB37DA9C6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0648-75D4-4C4E-9EA2-03B038B45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6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78508"/>
            <a:ext cx="8431964" cy="1018033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839" y="1800148"/>
            <a:ext cx="8410747" cy="4458817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570D-F1D9-42FD-94CF-B16CB37DA9C6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0648-75D4-4C4E-9EA2-03B038B45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0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570D-F1D9-42FD-94CF-B16CB37DA9C6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0648-75D4-4C4E-9EA2-03B038B45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0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570D-F1D9-42FD-94CF-B16CB37DA9C6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0648-75D4-4C4E-9EA2-03B038B45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7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00" y="374900"/>
            <a:ext cx="11040000" cy="91200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128690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70C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1916763"/>
            <a:ext cx="5386917" cy="3035059"/>
          </a:xfrm>
        </p:spPr>
        <p:txBody>
          <a:bodyPr/>
          <a:lstStyle>
            <a:lvl1pPr algn="l">
              <a:defRPr sz="3200">
                <a:solidFill>
                  <a:schemeClr val="tx1"/>
                </a:solidFill>
              </a:defRPr>
            </a:lvl1pPr>
            <a:lvl2pPr algn="l">
              <a:defRPr sz="2667">
                <a:solidFill>
                  <a:schemeClr val="tx1"/>
                </a:solidFill>
              </a:defRPr>
            </a:lvl2pPr>
            <a:lvl3pPr algn="l">
              <a:defRPr sz="2400">
                <a:solidFill>
                  <a:schemeClr val="tx1"/>
                </a:solidFill>
              </a:defRPr>
            </a:lvl3pPr>
            <a:lvl4pPr algn="l">
              <a:defRPr sz="2133">
                <a:solidFill>
                  <a:schemeClr val="tx1"/>
                </a:solidFill>
              </a:defRPr>
            </a:lvl4pPr>
            <a:lvl5pPr algn="l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128690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70C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1916763"/>
            <a:ext cx="5389033" cy="3035059"/>
          </a:xfrm>
        </p:spPr>
        <p:txBody>
          <a:bodyPr/>
          <a:lstStyle>
            <a:lvl1pPr algn="l">
              <a:defRPr sz="3200">
                <a:solidFill>
                  <a:schemeClr val="tx1"/>
                </a:solidFill>
              </a:defRPr>
            </a:lvl1pPr>
            <a:lvl2pPr algn="l">
              <a:defRPr sz="2667">
                <a:solidFill>
                  <a:schemeClr val="tx1"/>
                </a:solidFill>
              </a:defRPr>
            </a:lvl2pPr>
            <a:lvl3pPr algn="l">
              <a:defRPr sz="2400">
                <a:solidFill>
                  <a:schemeClr val="tx1"/>
                </a:solidFill>
              </a:defRPr>
            </a:lvl3pPr>
            <a:lvl4pPr algn="l">
              <a:defRPr sz="2133">
                <a:solidFill>
                  <a:schemeClr val="tx1"/>
                </a:solidFill>
              </a:defRPr>
            </a:lvl4pPr>
            <a:lvl5pPr algn="l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570D-F1D9-42FD-94CF-B16CB37DA9C6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0648-75D4-4C4E-9EA2-03B038B45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6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570D-F1D9-42FD-94CF-B16CB37DA9C6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0648-75D4-4C4E-9EA2-03B038B45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1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570D-F1D9-42FD-94CF-B16CB37DA9C6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0648-75D4-4C4E-9EA2-03B038B45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5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570D-F1D9-42FD-94CF-B16CB37DA9C6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0648-75D4-4C4E-9EA2-03B038B45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4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D570D-F1D9-42FD-94CF-B16CB37DA9C6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80648-75D4-4C4E-9EA2-03B038B45A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64702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1891-5B1B-4281-93EF-585AB9019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99" y="126020"/>
            <a:ext cx="6950698" cy="1203159"/>
          </a:xfrm>
        </p:spPr>
        <p:txBody>
          <a:bodyPr>
            <a:normAutofit fontScale="90000"/>
          </a:bodyPr>
          <a:lstStyle/>
          <a:p>
            <a:r>
              <a:rPr lang="en-US" dirty="0"/>
              <a:t>Set – Inclusion vs Membership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9A6DB-D68E-4A7D-AE78-902D73461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9" y="1230756"/>
            <a:ext cx="8336895" cy="1425247"/>
          </a:xfrm>
        </p:spPr>
        <p:txBody>
          <a:bodyPr/>
          <a:lstStyle/>
          <a:p>
            <a:r>
              <a:rPr lang="en-US" dirty="0"/>
              <a:t>By Mohammed Ahsan </a:t>
            </a:r>
            <a:r>
              <a:rPr lang="en-US" dirty="0" err="1"/>
              <a:t>Meah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5C137-2E6F-4561-9CCC-53E1AFBC7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99" y="2064470"/>
            <a:ext cx="1616689" cy="2465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4C3DBD-9AE3-4353-8693-FFC332E7A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558" y="5590095"/>
            <a:ext cx="1148413" cy="11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2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754802-E935-4356-A21B-54DA4E916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18" y="1282296"/>
            <a:ext cx="9335363" cy="429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1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189676-F8FB-4471-96F0-9B151FF75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21" y="956063"/>
            <a:ext cx="8987652" cy="521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3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50A08D-295E-4B41-B99F-0C49F5A46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950" y="1206631"/>
            <a:ext cx="9550099" cy="468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5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C57FE5-A164-428F-BD49-D911FD6D6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79" y="875788"/>
            <a:ext cx="9780641" cy="542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5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5410F2-E8DB-4AAA-9EB8-F7F4C80B3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40" y="812423"/>
            <a:ext cx="5233153" cy="523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5622"/>
      </p:ext>
    </p:extLst>
  </p:cSld>
  <p:clrMapOvr>
    <a:masterClrMapping/>
  </p:clrMapOvr>
</p:sld>
</file>

<file path=ppt/theme/theme1.xml><?xml version="1.0" encoding="utf-8"?>
<a:theme xmlns:a="http://schemas.openxmlformats.org/drawingml/2006/main" name="161965-bridge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161965-bridge-template-16x9</Template>
  <TotalTime>24</TotalTime>
  <Words>9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161965-bridge-template-16x9</vt:lpstr>
      <vt:lpstr>Set – Inclusion vs Membership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– Inclusion vs Membership</dc:title>
  <dc:creator>rahat</dc:creator>
  <cp:lastModifiedBy>rahat</cp:lastModifiedBy>
  <cp:revision>1</cp:revision>
  <dcterms:created xsi:type="dcterms:W3CDTF">2023-07-08T14:04:19Z</dcterms:created>
  <dcterms:modified xsi:type="dcterms:W3CDTF">2023-07-08T14:28:34Z</dcterms:modified>
</cp:coreProperties>
</file>