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0077" y="3419907"/>
            <a:ext cx="10792323" cy="186723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12728"/>
            <a:ext cx="10972800" cy="1018032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F0A7-C7B1-46AD-A4F2-6082E39D50A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72E2-ACDF-443C-84B0-AC4A6D7D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5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F0A7-C7B1-46AD-A4F2-6082E39D50A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72E2-ACDF-443C-84B0-AC4A6D7D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1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F0A7-C7B1-46AD-A4F2-6082E39D50A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72E2-ACDF-443C-84B0-AC4A6D7D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92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F0A7-C7B1-46AD-A4F2-6082E39D50A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72E2-ACDF-443C-84B0-AC4A6D7D837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23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640" y="533672"/>
            <a:ext cx="10994760" cy="1018032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2003755"/>
            <a:ext cx="10994760" cy="4352595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F0A7-C7B1-46AD-A4F2-6082E39D50A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72E2-ACDF-443C-84B0-AC4A6D7D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7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505" y="493237"/>
            <a:ext cx="7929680" cy="1018033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507" y="1588127"/>
            <a:ext cx="7929680" cy="4768224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F0A7-C7B1-46AD-A4F2-6082E39D50A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72E2-ACDF-443C-84B0-AC4A6D7D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4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F0A7-C7B1-46AD-A4F2-6082E39D50A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72E2-ACDF-443C-84B0-AC4A6D7D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4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F0A7-C7B1-46AD-A4F2-6082E39D50A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72E2-ACDF-443C-84B0-AC4A6D7D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9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39" y="438277"/>
            <a:ext cx="10769195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0736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837223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0736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37223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F0A7-C7B1-46AD-A4F2-6082E39D50A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72E2-ACDF-443C-84B0-AC4A6D7D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1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F0A7-C7B1-46AD-A4F2-6082E39D50A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72E2-ACDF-443C-84B0-AC4A6D7D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2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F0A7-C7B1-46AD-A4F2-6082E39D50A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72E2-ACDF-443C-84B0-AC4A6D7D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3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F0A7-C7B1-46AD-A4F2-6082E39D50A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72E2-ACDF-443C-84B0-AC4A6D7D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1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CF0A7-C7B1-46AD-A4F2-6082E39D50A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972E2-ACDF-443C-84B0-AC4A6D7D83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29152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66EE-D9A0-4267-A0D6-A8D211211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7431" y="2516956"/>
            <a:ext cx="4408602" cy="2795771"/>
          </a:xfrm>
        </p:spPr>
        <p:txBody>
          <a:bodyPr/>
          <a:lstStyle/>
          <a:p>
            <a:r>
              <a:rPr lang="en-US" dirty="0"/>
              <a:t>Propositional Logic – Logical Equivalence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2922F-792C-46DE-BFA2-90E2DF5F7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074" y="5327590"/>
            <a:ext cx="10972800" cy="1018032"/>
          </a:xfrm>
        </p:spPr>
        <p:txBody>
          <a:bodyPr/>
          <a:lstStyle/>
          <a:p>
            <a:r>
              <a:rPr lang="en-US" dirty="0"/>
              <a:t>By Mohammed Ahsan </a:t>
            </a:r>
            <a:r>
              <a:rPr lang="en-US" dirty="0" err="1"/>
              <a:t>Meah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4DA26-0D26-4FC9-82D2-27176C0F2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14" y="120596"/>
            <a:ext cx="805916" cy="790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603447-BA9C-49EA-99E1-EA56C88D1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923" y="120596"/>
            <a:ext cx="1917139" cy="247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8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DCBA1C-9EE5-4C7C-9FB0-278B605FC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81" y="2618461"/>
            <a:ext cx="8055038" cy="25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3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3DDFE9-4021-4888-96CD-C837F5003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653" y="2407950"/>
            <a:ext cx="8222693" cy="38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9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776AFD-28AC-43EC-9B1B-5339A85D6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567" y="2140015"/>
            <a:ext cx="8138865" cy="42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9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AFCA10-BC3B-48D8-9A47-4CA4B815A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408" y="1957318"/>
            <a:ext cx="6884358" cy="482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75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6E5B62-98B8-4BEE-8FAA-037468B7C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5" y="2048268"/>
            <a:ext cx="45148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36962"/>
      </p:ext>
    </p:extLst>
  </p:cSld>
  <p:clrMapOvr>
    <a:masterClrMapping/>
  </p:clrMapOvr>
</p:sld>
</file>

<file path=ppt/theme/theme1.xml><?xml version="1.0" encoding="utf-8"?>
<a:theme xmlns:a="http://schemas.openxmlformats.org/drawingml/2006/main" name="161990-recipes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161990-recipes-template-16x9</Template>
  <TotalTime>14</TotalTime>
  <Words>9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161990-recipes-template-16x9</vt:lpstr>
      <vt:lpstr>Propositional Logic – Logical Equivalence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 – Logical Equivalence</dc:title>
  <dc:creator>rahat</dc:creator>
  <cp:lastModifiedBy>rahat</cp:lastModifiedBy>
  <cp:revision>1</cp:revision>
  <dcterms:created xsi:type="dcterms:W3CDTF">2023-06-21T10:37:17Z</dcterms:created>
  <dcterms:modified xsi:type="dcterms:W3CDTF">2023-06-21T10:51:42Z</dcterms:modified>
</cp:coreProperties>
</file>