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44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4894AA-2135-4290-8324-79455E29F57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624C41-3BF5-4C03-A3BF-87B4593F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3A56-0C24-401D-8C2B-2657BEC97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 logic, propositional variable &amp; compound propositional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6877-9DD2-4CC7-B879-F5FFD08EC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B4F47-23F8-4FDB-8F79-6F66B9B9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334001"/>
            <a:ext cx="1398278" cy="1371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C5786-3201-4FFB-807B-2F0C577DB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12" y="220385"/>
            <a:ext cx="2160800" cy="21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9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247D5-658F-4AAD-9C52-A94BFC57B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20" y="2461176"/>
            <a:ext cx="8679932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91D3B-BBF2-4299-BD32-2C858D1E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95" y="1437042"/>
            <a:ext cx="7956223" cy="37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3E305-2974-4C04-B88F-819173752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5" y="2076333"/>
            <a:ext cx="841320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D4CFE-8DD4-437A-A483-ED7A969D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52" y="754145"/>
            <a:ext cx="5474695" cy="927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A734D-5D2E-4417-B41F-8D1F39A0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61" y="2452120"/>
            <a:ext cx="9051100" cy="23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1AD5E-195D-45DB-8F01-F7EDEEBE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5" y="2899364"/>
            <a:ext cx="8184589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7B897-F4FA-4B06-8780-A076C94FB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5" y="1832471"/>
            <a:ext cx="8184589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A03E9-0264-49A6-BA38-EB635691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84" y="1459059"/>
            <a:ext cx="7978831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03C50-8711-442A-A039-95CBAB7B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32" y="1171575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50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12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Proposition logic, propositional variable &amp; compound propositional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logic, propositional variable &amp; compound propositional </dc:title>
  <dc:creator>rahat</dc:creator>
  <cp:lastModifiedBy>rahat</cp:lastModifiedBy>
  <cp:revision>2</cp:revision>
  <dcterms:created xsi:type="dcterms:W3CDTF">2023-06-06T11:55:48Z</dcterms:created>
  <dcterms:modified xsi:type="dcterms:W3CDTF">2023-06-06T12:12:11Z</dcterms:modified>
</cp:coreProperties>
</file>